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67" r:id="rId3"/>
    <p:sldId id="261" r:id="rId4"/>
    <p:sldId id="260" r:id="rId5"/>
    <p:sldId id="266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/>
    <p:restoredTop sz="92898"/>
  </p:normalViewPr>
  <p:slideViewPr>
    <p:cSldViewPr snapToGrid="0" snapToObjects="1">
      <p:cViewPr varScale="1">
        <p:scale>
          <a:sx n="130" d="100"/>
          <a:sy n="130" d="100"/>
        </p:scale>
        <p:origin x="46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44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053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21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90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04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58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72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56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3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9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39424-8630-DB47-ACFD-DD5C730981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55F78-05CC-634D-A08D-9214D9D9E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1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F7E1BF90-AE0A-C640-BAA7-6957F56D0E41}"/>
              </a:ext>
            </a:extLst>
          </p:cNvPr>
          <p:cNvSpPr txBox="1"/>
          <p:nvPr/>
        </p:nvSpPr>
        <p:spPr>
          <a:xfrm>
            <a:off x="4057305" y="8643798"/>
            <a:ext cx="2630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Sierra et al (Supplementary Fig 1)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A346EA-E7FD-8E4E-9670-25F26FA97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663" y="3896542"/>
            <a:ext cx="2962275" cy="28098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41F808-EBA2-764C-90E9-FA5A8FAAC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638" y="1026517"/>
            <a:ext cx="2628900" cy="23526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75B0E6-309F-BC48-88D3-985697F91C3C}"/>
              </a:ext>
            </a:extLst>
          </p:cNvPr>
          <p:cNvSpPr txBox="1"/>
          <p:nvPr/>
        </p:nvSpPr>
        <p:spPr>
          <a:xfrm>
            <a:off x="1545408" y="87262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4D99EF-7C6B-D544-81F0-6478D9D7491F}"/>
              </a:ext>
            </a:extLst>
          </p:cNvPr>
          <p:cNvSpPr txBox="1"/>
          <p:nvPr/>
        </p:nvSpPr>
        <p:spPr>
          <a:xfrm>
            <a:off x="1578297" y="401670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52218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75B0E6-309F-BC48-88D3-985697F91C3C}"/>
              </a:ext>
            </a:extLst>
          </p:cNvPr>
          <p:cNvSpPr txBox="1"/>
          <p:nvPr/>
        </p:nvSpPr>
        <p:spPr>
          <a:xfrm>
            <a:off x="1382553" y="72266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4D99EF-7C6B-D544-81F0-6478D9D7491F}"/>
              </a:ext>
            </a:extLst>
          </p:cNvPr>
          <p:cNvSpPr txBox="1"/>
          <p:nvPr/>
        </p:nvSpPr>
        <p:spPr>
          <a:xfrm>
            <a:off x="1382553" y="278557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7A1992-C2F3-2349-80B2-E780732E157E}"/>
              </a:ext>
            </a:extLst>
          </p:cNvPr>
          <p:cNvSpPr txBox="1"/>
          <p:nvPr/>
        </p:nvSpPr>
        <p:spPr>
          <a:xfrm>
            <a:off x="4057305" y="8643798"/>
            <a:ext cx="2630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Sierra et al (Supplementary Fig 2)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C84D08-908E-0044-A57C-87CAEDBC7525}"/>
              </a:ext>
            </a:extLst>
          </p:cNvPr>
          <p:cNvSpPr txBox="1"/>
          <p:nvPr/>
        </p:nvSpPr>
        <p:spPr>
          <a:xfrm>
            <a:off x="1382553" y="548199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2BBFC4-FD97-CE40-A89A-F6BC2ED56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258" y="610380"/>
            <a:ext cx="3668189" cy="16183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9FD66E-7256-F647-AFE5-8542ABD0AC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258" y="2785579"/>
            <a:ext cx="330200" cy="342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F13A4C-7CB5-6946-A760-E308A18985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7258" y="2571599"/>
            <a:ext cx="3108960" cy="2590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640965-2651-0849-8710-CFBA7EA33C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9808" y="5789770"/>
            <a:ext cx="2418080" cy="23317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D003DD-E4BF-DF42-8F55-F415A2974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258" y="5454194"/>
            <a:ext cx="3302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5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69822E-23B5-DE44-A994-8DF55815269C}"/>
              </a:ext>
            </a:extLst>
          </p:cNvPr>
          <p:cNvSpPr txBox="1"/>
          <p:nvPr/>
        </p:nvSpPr>
        <p:spPr>
          <a:xfrm>
            <a:off x="4057305" y="8643798"/>
            <a:ext cx="2630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Sierra et al (Supplementary Fig 3)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EC6F0-A36B-4447-B7D2-CB6A1A5841ED}"/>
              </a:ext>
            </a:extLst>
          </p:cNvPr>
          <p:cNvSpPr txBox="1"/>
          <p:nvPr/>
        </p:nvSpPr>
        <p:spPr>
          <a:xfrm>
            <a:off x="1533509" y="130763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1FAB03-AF05-794A-A2D0-AAF70DB23670}"/>
              </a:ext>
            </a:extLst>
          </p:cNvPr>
          <p:cNvSpPr txBox="1"/>
          <p:nvPr/>
        </p:nvSpPr>
        <p:spPr>
          <a:xfrm>
            <a:off x="1533509" y="457147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4D57BF-2DFB-E64F-971C-C8A6ED344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887" y="1689666"/>
            <a:ext cx="2870200" cy="2628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8D8AB9-43A2-1848-B7F8-AE438BF98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887" y="4838134"/>
            <a:ext cx="24638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66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6D473B2-4A93-F240-97DC-7AE2084CDF8E}"/>
              </a:ext>
            </a:extLst>
          </p:cNvPr>
          <p:cNvSpPr txBox="1"/>
          <p:nvPr/>
        </p:nvSpPr>
        <p:spPr>
          <a:xfrm>
            <a:off x="4057305" y="8643798"/>
            <a:ext cx="2630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Sierra et al (Supplementary Fig 4)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547022-A483-ED48-88D1-F948E1EB7882}"/>
              </a:ext>
            </a:extLst>
          </p:cNvPr>
          <p:cNvSpPr txBox="1"/>
          <p:nvPr/>
        </p:nvSpPr>
        <p:spPr>
          <a:xfrm>
            <a:off x="911228" y="81288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C31924-61E2-E04A-A381-19AD867EB244}"/>
              </a:ext>
            </a:extLst>
          </p:cNvPr>
          <p:cNvSpPr txBox="1"/>
          <p:nvPr/>
        </p:nvSpPr>
        <p:spPr>
          <a:xfrm>
            <a:off x="911228" y="477938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EBEC8F-933A-7D41-935D-D8347C204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206" y="812880"/>
            <a:ext cx="4013200" cy="3467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011285-8A84-354F-9560-83FAD235E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606" y="4779381"/>
            <a:ext cx="3987800" cy="3479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9AEBF4-C50C-A447-9FCF-19E046639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2741" y="801305"/>
            <a:ext cx="2025305" cy="5155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5BA526-43C6-B745-A146-26DE54738E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2741" y="4861344"/>
            <a:ext cx="2025305" cy="51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09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AECD15-86D8-E241-819F-AD4E657F14F2}"/>
              </a:ext>
            </a:extLst>
          </p:cNvPr>
          <p:cNvSpPr txBox="1"/>
          <p:nvPr/>
        </p:nvSpPr>
        <p:spPr>
          <a:xfrm>
            <a:off x="4057305" y="8643798"/>
            <a:ext cx="2630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Sierra et al (Supplementary Fig 5)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D0B1DD-457F-714E-A115-D63BDD363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614" y="2589796"/>
            <a:ext cx="5372772" cy="363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87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1883</TotalTime>
  <Words>49</Words>
  <Application>Microsoft Macintosh PowerPoint</Application>
  <PresentationFormat>Letter Paper (8.5x11 in)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González Maeso</dc:creator>
  <cp:lastModifiedBy>Javier González Maeso</cp:lastModifiedBy>
  <cp:revision>88</cp:revision>
  <cp:lastPrinted>2021-12-20T20:20:26Z</cp:lastPrinted>
  <dcterms:created xsi:type="dcterms:W3CDTF">2021-06-02T03:35:42Z</dcterms:created>
  <dcterms:modified xsi:type="dcterms:W3CDTF">2022-02-13T11:16:22Z</dcterms:modified>
</cp:coreProperties>
</file>