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7CC55-5852-402A-83BA-955FBFBDCF4B}" type="datetimeFigureOut">
              <a:rPr lang="ko-KR" altLang="en-US" smtClean="0"/>
              <a:t>2022-02-06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52500-EE62-4B51-94CF-26A6D865BD66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285720" y="428604"/>
            <a:ext cx="5786478" cy="2967042"/>
            <a:chOff x="285720" y="428604"/>
            <a:chExt cx="5786478" cy="2967042"/>
          </a:xfrm>
        </p:grpSpPr>
        <p:grpSp>
          <p:nvGrpSpPr>
            <p:cNvPr id="16" name="그룹 15"/>
            <p:cNvGrpSpPr/>
            <p:nvPr/>
          </p:nvGrpSpPr>
          <p:grpSpPr>
            <a:xfrm>
              <a:off x="357158" y="642918"/>
              <a:ext cx="5715040" cy="2752728"/>
              <a:chOff x="285720" y="1214422"/>
              <a:chExt cx="5715040" cy="2752728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285852" y="1643050"/>
                <a:ext cx="3209925" cy="2324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" name="직사각형 4"/>
              <p:cNvSpPr/>
              <p:nvPr/>
            </p:nvSpPr>
            <p:spPr>
              <a:xfrm>
                <a:off x="285720" y="1285860"/>
                <a:ext cx="114300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11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HER2 status</a:t>
                </a:r>
                <a:endParaRPr lang="ko-KR" altLang="en-US" sz="11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직사각형 5"/>
              <p:cNvSpPr/>
              <p:nvPr/>
            </p:nvSpPr>
            <p:spPr>
              <a:xfrm>
                <a:off x="3643306" y="1214422"/>
                <a:ext cx="1643074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11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Hazard Ratio (95% CI)</a:t>
                </a:r>
                <a:endParaRPr lang="ko-KR" altLang="en-US" sz="11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직사각형 6"/>
              <p:cNvSpPr/>
              <p:nvPr/>
            </p:nvSpPr>
            <p:spPr>
              <a:xfrm>
                <a:off x="5214942" y="1214422"/>
                <a:ext cx="78581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1100" b="1" i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US" altLang="ko-KR" sz="1100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value</a:t>
                </a:r>
                <a:endParaRPr lang="ko-KR" altLang="en-US" sz="11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직사각형 7"/>
              <p:cNvSpPr/>
              <p:nvPr/>
            </p:nvSpPr>
            <p:spPr>
              <a:xfrm>
                <a:off x="428596" y="1714488"/>
                <a:ext cx="114300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11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HER2 0 (Ref.)</a:t>
                </a:r>
                <a:endParaRPr lang="ko-KR" altLang="en-US" sz="11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직사각형 8"/>
              <p:cNvSpPr/>
              <p:nvPr/>
            </p:nvSpPr>
            <p:spPr>
              <a:xfrm>
                <a:off x="428596" y="2214554"/>
                <a:ext cx="114300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11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HER2 1+</a:t>
                </a:r>
                <a:endParaRPr lang="ko-KR" altLang="en-US" sz="11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직사각형 9"/>
              <p:cNvSpPr/>
              <p:nvPr/>
            </p:nvSpPr>
            <p:spPr>
              <a:xfrm>
                <a:off x="428596" y="2786058"/>
                <a:ext cx="114300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11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HER2 2+ </a:t>
                </a:r>
              </a:p>
              <a:p>
                <a:r>
                  <a:rPr lang="en-US" altLang="ko-KR" sz="11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Not Amplified</a:t>
                </a:r>
                <a:endParaRPr lang="ko-KR" altLang="en-US" sz="11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직사각형 10"/>
              <p:cNvSpPr/>
              <p:nvPr/>
            </p:nvSpPr>
            <p:spPr>
              <a:xfrm>
                <a:off x="3643306" y="1857364"/>
                <a:ext cx="1643074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11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1.00</a:t>
                </a:r>
                <a:endParaRPr lang="ko-KR" altLang="en-US" sz="11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직사각형 11"/>
              <p:cNvSpPr/>
              <p:nvPr/>
            </p:nvSpPr>
            <p:spPr>
              <a:xfrm>
                <a:off x="3643306" y="2357430"/>
                <a:ext cx="1643074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11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0.68 (0.49-0.95)</a:t>
                </a:r>
                <a:endParaRPr lang="ko-KR" altLang="en-US" sz="11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직사각형 12"/>
              <p:cNvSpPr/>
              <p:nvPr/>
            </p:nvSpPr>
            <p:spPr>
              <a:xfrm>
                <a:off x="3643306" y="2857496"/>
                <a:ext cx="1643074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11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0.25 (0.08-0.80)</a:t>
                </a:r>
                <a:endParaRPr lang="ko-KR" altLang="en-US" sz="11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직사각형 13"/>
              <p:cNvSpPr/>
              <p:nvPr/>
            </p:nvSpPr>
            <p:spPr>
              <a:xfrm>
                <a:off x="5214942" y="2357430"/>
                <a:ext cx="78581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11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0.024</a:t>
                </a:r>
                <a:endParaRPr lang="ko-KR" altLang="en-US" sz="11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5214942" y="2857496"/>
                <a:ext cx="785818" cy="4286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altLang="ko-KR" sz="11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0.019</a:t>
                </a:r>
                <a:endParaRPr lang="ko-KR" altLang="en-US" sz="11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4" name="직사각형 43"/>
            <p:cNvSpPr/>
            <p:nvPr/>
          </p:nvSpPr>
          <p:spPr>
            <a:xfrm>
              <a:off x="285720" y="428604"/>
              <a:ext cx="285752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ko-KR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285720" y="3071810"/>
            <a:ext cx="5786478" cy="3109918"/>
            <a:chOff x="285720" y="3071810"/>
            <a:chExt cx="5786478" cy="3109918"/>
          </a:xfrm>
        </p:grpSpPr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57290" y="3857628"/>
              <a:ext cx="3209925" cy="2324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3" name="직사각형 32"/>
            <p:cNvSpPr/>
            <p:nvPr/>
          </p:nvSpPr>
          <p:spPr>
            <a:xfrm>
              <a:off x="357158" y="3500438"/>
              <a:ext cx="114300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HER2 status</a:t>
              </a:r>
              <a:endParaRPr lang="ko-KR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500034" y="3929066"/>
              <a:ext cx="114300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HER2 0 (Ref.)</a:t>
              </a:r>
              <a:endParaRPr lang="ko-KR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500034" y="4429132"/>
              <a:ext cx="114300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HER2 1+</a:t>
              </a:r>
              <a:endParaRPr lang="ko-KR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500034" y="5000636"/>
              <a:ext cx="114300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HER2 2+ </a:t>
              </a:r>
            </a:p>
            <a:p>
              <a:r>
                <a:rPr lang="en-US" altLang="ko-KR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Not Amplified</a:t>
              </a:r>
              <a:endParaRPr lang="ko-KR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3714744" y="3429000"/>
              <a:ext cx="1643074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1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Hazard Ratio (95% CI)</a:t>
              </a:r>
              <a:endParaRPr lang="ko-KR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5286380" y="3429000"/>
              <a:ext cx="78581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1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altLang="ko-KR" sz="11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value</a:t>
              </a:r>
              <a:endParaRPr lang="ko-KR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3714744" y="4000504"/>
              <a:ext cx="1643074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1.00</a:t>
              </a:r>
              <a:endParaRPr lang="ko-KR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3714744" y="4500570"/>
              <a:ext cx="1643074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0.74 (0.54-1.02)</a:t>
              </a:r>
              <a:endParaRPr lang="ko-KR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3714744" y="5000636"/>
              <a:ext cx="1643074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0.28 (0.07-1.15)</a:t>
              </a:r>
              <a:endParaRPr lang="ko-KR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5286380" y="4500570"/>
              <a:ext cx="78581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0.070</a:t>
              </a:r>
              <a:endParaRPr lang="ko-KR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5286380" y="5000636"/>
              <a:ext cx="785818" cy="4286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0.077</a:t>
              </a:r>
              <a:endParaRPr lang="ko-KR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285720" y="3071810"/>
              <a:ext cx="285752" cy="35719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ko-KR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72</Words>
  <Application>Microsoft Office PowerPoint</Application>
  <PresentationFormat>화면 슬라이드 쇼(4:3)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</dc:creator>
  <cp:lastModifiedBy>ujb</cp:lastModifiedBy>
  <cp:revision>4</cp:revision>
  <dcterms:created xsi:type="dcterms:W3CDTF">2022-02-06T12:01:57Z</dcterms:created>
  <dcterms:modified xsi:type="dcterms:W3CDTF">2022-02-06T13:00:16Z</dcterms:modified>
</cp:coreProperties>
</file>