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72" d="100"/>
          <a:sy n="72" d="100"/>
        </p:scale>
        <p:origin x="2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32BA4-8E30-4925-A7AF-5F922C9D99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099329-9549-4B8D-8BE1-6D560A200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7758E-5FB1-41AE-B52C-D2F10FE25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FA417-1984-4C7F-8021-71AB157D3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828C0-CFFF-4FAF-9365-F4F6C7C8A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03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61007-E29D-40CA-AB01-1659CC26C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4A0531-2522-485C-A740-BCC55D9E2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13D51-9D6E-401A-82F2-3A2970A94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B54B1-1DE7-4A8D-87E5-4641E89E5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1CE84-3752-4A3B-B2F4-4C9280272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2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F3FD9B-B8F4-4B10-902D-07F562F022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ABDB54-EFB6-41B0-ABED-D8365B3C0C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D91421-9B8B-4D41-8681-38F0CBCA2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92DF0-3747-4FA0-912C-46336059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B5F2A-530F-4838-AFEA-319CE8308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1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1B089-21B1-4E44-9D2C-BAA3E0E5A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67718-375F-4CAD-A7B4-7435C1878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65750-180E-452B-83FA-0C8B83857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54E86-7621-4526-9A3E-2FD6167E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650C3-BE6C-4E97-9872-48F11D5ED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60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2F62-BBE3-400F-A0A1-7B13FC91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37C481-F3C7-4481-B066-A3B04D625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083CA-8F43-4CA4-9FEB-902C85846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430B4-B502-47B1-A4F8-2A7C8B249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D7836-AF53-4F31-9C59-EBE1AE27E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223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A586E-1377-44E0-A557-D6501C9BA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1E8CF-7B2E-4EBF-B102-104389DE2A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AD947D-1176-4291-9D22-24A1BC6D3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48E399-6897-4DA0-B3D1-50903D1FA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2F727D-3676-42C9-BE0B-EAC2AB846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E10E09-C4E6-4637-9640-493800683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90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0AB852-CB6D-4337-A036-159D917C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78FA7-571D-412D-8D37-BEEFF7252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E6BBAA-4BB7-4C50-921E-1B3B2DE5B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CFE372-7934-45C7-9D81-EB0F9CD8F2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4F97DE-B156-42BB-A50A-F6B80F179C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C184C7-092E-4C17-877E-CA27630AD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47559F-DD8B-47E3-A567-E2E6A6EF9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D706BA-066A-4351-8FDA-221EAB2A4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80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EC79C-973D-436C-86BB-70419BBE5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E31C58-2A10-46B2-BA8C-D7B6F577A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3AF9B0-2D57-487B-88F1-781FB24AF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A0838D-4E35-402F-AC36-646A305EB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39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902C36-A191-4288-96D4-82835861B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193686-5AE9-4C76-82A8-394819308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1CA078-4AD3-43D9-B19D-DCD2E9D6D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49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E2F9B-D273-4468-AE64-25E8AAD93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C2554-F2F8-4DBD-B137-94CAA7CDD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0C6F8A-E09C-4B42-AFF9-211F01A84F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F443F-6E53-45A5-A8BB-7D5EC092A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1941F7-061A-4C2A-AFF1-0F03E293B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669C0B-FCD0-4D23-8A70-8A92718E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20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F4244-025C-4089-9750-FE2A2B8D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60E83A-9406-403E-9869-DC462571FC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CC25EF-74F7-44D7-86B8-9F57425CB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E81B87-8A8A-46E9-A54D-836587649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36D465-B378-4395-A181-BCA02F26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229AA-F1FF-45DC-82DB-02A31A129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56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BC64B2-36EC-432F-9284-F5A028ECD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36A106-60C6-448D-AE63-A22978D45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F487A-3CBE-4C1D-AD5B-130CDD1D05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368E-DC74-49E3-950A-E0C3013F0C11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C5B30-71C8-4BA1-8212-293F31747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BCCD9-5B88-44A3-8913-B85E1943C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08AB3-752A-40C1-B9DA-EBF837237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5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D5122FE-80FC-46D9-9451-514CB67FD2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96000" y="41945"/>
            <a:ext cx="4041998" cy="337138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04E88CE-9C0D-4017-BA5E-39166F8484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958507" y="41945"/>
            <a:ext cx="4041998" cy="33713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6AEBFA-D520-4963-A9DE-A9DC51F7D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8507" y="3486621"/>
            <a:ext cx="3348641" cy="2797278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CB6ACEA-AA53-40F0-BF67-543314DC683B}"/>
              </a:ext>
            </a:extLst>
          </p:cNvPr>
          <p:cNvGraphicFramePr>
            <a:graphicFrameLocks noGrp="1"/>
          </p:cNvGraphicFramePr>
          <p:nvPr/>
        </p:nvGraphicFramePr>
        <p:xfrm>
          <a:off x="5315537" y="3739720"/>
          <a:ext cx="483085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759">
                  <a:extLst>
                    <a:ext uri="{9D8B030D-6E8A-4147-A177-3AD203B41FA5}">
                      <a16:colId xmlns:a16="http://schemas.microsoft.com/office/drawing/2014/main" val="3491559387"/>
                    </a:ext>
                  </a:extLst>
                </a:gridCol>
                <a:gridCol w="851759">
                  <a:extLst>
                    <a:ext uri="{9D8B030D-6E8A-4147-A177-3AD203B41FA5}">
                      <a16:colId xmlns:a16="http://schemas.microsoft.com/office/drawing/2014/main" val="4085801120"/>
                    </a:ext>
                  </a:extLst>
                </a:gridCol>
                <a:gridCol w="1485893">
                  <a:extLst>
                    <a:ext uri="{9D8B030D-6E8A-4147-A177-3AD203B41FA5}">
                      <a16:colId xmlns:a16="http://schemas.microsoft.com/office/drawing/2014/main" val="981710119"/>
                    </a:ext>
                  </a:extLst>
                </a:gridCol>
                <a:gridCol w="789680">
                  <a:extLst>
                    <a:ext uri="{9D8B030D-6E8A-4147-A177-3AD203B41FA5}">
                      <a16:colId xmlns:a16="http://schemas.microsoft.com/office/drawing/2014/main" val="2415987804"/>
                    </a:ext>
                  </a:extLst>
                </a:gridCol>
                <a:gridCol w="851759">
                  <a:extLst>
                    <a:ext uri="{9D8B030D-6E8A-4147-A177-3AD203B41FA5}">
                      <a16:colId xmlns:a16="http://schemas.microsoft.com/office/drawing/2014/main" val="3713379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IDH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MGMT methylation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Mib-1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1p/19q </a:t>
                      </a:r>
                      <a:r>
                        <a:rPr lang="en-US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Codel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740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Unmethylated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825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Methylated (46%)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423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Methylated (26%)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6188059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A9888FD5-65A0-45CF-AD43-1AEDF3511B14}"/>
              </a:ext>
            </a:extLst>
          </p:cNvPr>
          <p:cNvSpPr txBox="1"/>
          <p:nvPr/>
        </p:nvSpPr>
        <p:spPr>
          <a:xfrm>
            <a:off x="5481366" y="41945"/>
            <a:ext cx="51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BDB64D-134E-4D66-A2C1-DE9FC0BBF65B}"/>
              </a:ext>
            </a:extLst>
          </p:cNvPr>
          <p:cNvSpPr txBox="1"/>
          <p:nvPr/>
        </p:nvSpPr>
        <p:spPr>
          <a:xfrm>
            <a:off x="9618859" y="41945"/>
            <a:ext cx="51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AC7BF8-4998-4323-93F7-FC4040C774E0}"/>
              </a:ext>
            </a:extLst>
          </p:cNvPr>
          <p:cNvSpPr txBox="1"/>
          <p:nvPr/>
        </p:nvSpPr>
        <p:spPr>
          <a:xfrm>
            <a:off x="4788009" y="3486621"/>
            <a:ext cx="51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J14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A83A45-F2B2-442B-9A2A-66F8400861A7}"/>
              </a:ext>
            </a:extLst>
          </p:cNvPr>
          <p:cNvSpPr txBox="1"/>
          <p:nvPr/>
        </p:nvSpPr>
        <p:spPr>
          <a:xfrm>
            <a:off x="1968032" y="51470"/>
            <a:ext cx="51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0DF5B7-2490-42F5-81D5-F532DD3BA535}"/>
              </a:ext>
            </a:extLst>
          </p:cNvPr>
          <p:cNvSpPr txBox="1"/>
          <p:nvPr/>
        </p:nvSpPr>
        <p:spPr>
          <a:xfrm>
            <a:off x="6096000" y="51470"/>
            <a:ext cx="51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A19F42-DA1E-49AA-9C04-368AD1380A9E}"/>
              </a:ext>
            </a:extLst>
          </p:cNvPr>
          <p:cNvSpPr txBox="1"/>
          <p:nvPr/>
        </p:nvSpPr>
        <p:spPr>
          <a:xfrm>
            <a:off x="1974202" y="3496146"/>
            <a:ext cx="51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E12F55-EE45-4CE0-8ABD-F403B144C569}"/>
              </a:ext>
            </a:extLst>
          </p:cNvPr>
          <p:cNvSpPr txBox="1"/>
          <p:nvPr/>
        </p:nvSpPr>
        <p:spPr>
          <a:xfrm>
            <a:off x="5332368" y="3751178"/>
            <a:ext cx="519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84659C-C823-4498-8995-B738EAE1DC4B}"/>
              </a:ext>
            </a:extLst>
          </p:cNvPr>
          <p:cNvSpPr txBox="1"/>
          <p:nvPr/>
        </p:nvSpPr>
        <p:spPr>
          <a:xfrm>
            <a:off x="0" y="142875"/>
            <a:ext cx="18095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Glioblastoma samples. Preoperative T1-weighted magnetic resonance images of A) J3, B) J7, and C) J14 glioblastomas.  D) Molecular characteristics for each tumour.  </a:t>
            </a:r>
          </a:p>
        </p:txBody>
      </p:sp>
    </p:spTree>
    <p:extLst>
      <p:ext uri="{BB962C8B-B14F-4D97-AF65-F5344CB8AC3E}">
        <p14:creationId xmlns:p14="http://schemas.microsoft.com/office/powerpoint/2010/main" val="1247831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77</Words>
  <Application>Microsoft Office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Tofilon, Philip (NIH/NCI) [E]</dc:creator>
  <cp:lastModifiedBy>Easterday, Kathy (NIH/NCI) [C]</cp:lastModifiedBy>
  <cp:revision>2</cp:revision>
  <dcterms:created xsi:type="dcterms:W3CDTF">2020-09-22T12:24:27Z</dcterms:created>
  <dcterms:modified xsi:type="dcterms:W3CDTF">2022-02-24T13:44:42Z</dcterms:modified>
</cp:coreProperties>
</file>