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1" r:id="rId3"/>
    <p:sldId id="265" r:id="rId4"/>
    <p:sldId id="263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4" userDrawn="1">
          <p15:clr>
            <a:srgbClr val="A4A3A4"/>
          </p15:clr>
        </p15:guide>
        <p15:guide id="2" pos="14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>
        <p:scale>
          <a:sx n="139" d="100"/>
          <a:sy n="139" d="100"/>
        </p:scale>
        <p:origin x="144" y="-680"/>
      </p:cViewPr>
      <p:guideLst>
        <p:guide orient="horz" pos="1774"/>
        <p:guide pos="14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015EDA-0D18-41B9-8CAF-F13CD44524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6E556BD-772D-4F2D-9710-155D83B337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692F39-0279-4F66-9710-80D7AB5DF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7AC8B3-CB59-45CB-9E47-B48F98C48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912391-F9AE-45E8-8207-70CF91757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9778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8CC4F2-AB3D-47D6-991F-D1C8345F4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6771FFD-67D9-4EDD-A3FB-FD298F9DF3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EE28E3-10A5-4C74-AC2F-5F1A5189D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FE6FF4-AB66-46E4-A570-1920AA44A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D1323C-A448-4795-B5C9-D72EC5AFD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7442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49A3B17-130A-4936-9CEA-1C80AD7B22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C19FA50-4E2B-456C-A41C-25B443CE3A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CCA9B49-B138-449A-8A95-CF93FC0E3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B7C447-02E5-4E3D-B2E6-5C45343D7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EBA04FD-6BDD-4D08-B131-9AEAFE1C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9379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CBC597-3A2C-4E5B-A6E5-F203B19A9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23D5E09-B5B7-47D4-BDD3-6AEAB4895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E63E2E2-21DF-4F6E-B317-9799F2E8E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B1291D1-2875-4ECD-B936-276592FD6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60BF12-A01A-4C31-9BC6-DCE127F87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4355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762F1E-87A1-44D0-9021-14998852D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A32E8F7-8E67-4DC8-A34E-207FE3EC0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0EBAFC-F7F8-42B7-B138-CE5CC78E8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0270FE-DD74-4B7C-AECA-44B2A604D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66B33A-F4C0-44C7-BFBA-D400DB4D2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07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E98511-8914-45D7-8380-64B73F113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CB4D7B-BA87-4FAF-9045-17B68C247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271046C-619E-47E3-B07A-D66D26796A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CD6D7FF-DE68-4557-8B9F-28A99E84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EDA2657-9A89-4F85-950F-929BF04CD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6E14EF3-A170-4F59-9A3C-5E96B3B7C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0358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95906A-6517-4D00-8194-577B8FAAC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D001289-EEAE-4D6C-8A51-D7D6FE348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FC7EE2B-896C-4EE7-A081-D71FBD19A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926CFBD-CC51-45AC-9032-86C5D4A7E0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A9C14C9-BD97-4169-AD51-6C11BA0289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5FAAFF2-68B8-4E90-BB9E-2BCE926D8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1AAF66D-0E9E-473D-9D4B-5980F043A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E9F5E50-949D-46E3-BA1A-90BFDB14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7860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6F595C-476B-469C-A74C-624DAD98A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D199DB9-35B1-4EAD-96CA-1FC586D76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50658CF-61D5-4039-B1CC-BB3000951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647C2FD-EC90-464F-BCF3-14833A34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256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4D9A342-2987-486E-A951-858CD1C24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ADD5AF0-7D8B-40E5-8064-2271E847A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42271EA-2A4B-413F-B547-BA97D4433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825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F53F70-BD7C-4EC0-8890-072198A31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39FED8-3D7E-4E4B-9ACE-AC8592BEB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5974883-D0C8-4F0C-B895-8065E9BF1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66E104-8A00-4760-ACAF-751B2807C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2EE314-8D3C-4B2B-BCBC-ADA2A3147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F627448-5A5A-4895-9A67-2F6B83633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8505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FAD9D2-58F2-4C6C-8524-12ED18521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1828984-2C2F-4D7A-A753-0407D9CB08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404FA8-B5BE-4EAB-8E2D-92B913B264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122DF7F-D781-4F16-B235-89D97B480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E05B473-2432-4D22-BB02-B250755DD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A8C10D-D30F-4E08-8488-FE3126CF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565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88AF989-98F1-48F1-BDB8-DD81A63EA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F17E7E-64A4-44F4-B9AB-0F52B83D8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A049AC-7358-47C0-82EA-DEB25F72A1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63B67-32F9-4D73-97B2-BB4D081CD329}" type="datetimeFigureOut">
              <a:rPr lang="it-IT" smtClean="0"/>
              <a:t>04/11/20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726E7BB-EE7E-4C95-8A06-78016F1D98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D1DBBB-EDC8-4D12-BF30-363296B104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95DB3-2785-45EB-BEEE-4D8591712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57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8B2BC35-1A1A-4B89-AB78-274A1133CD5D}"/>
              </a:ext>
            </a:extLst>
          </p:cNvPr>
          <p:cNvSpPr txBox="1"/>
          <p:nvPr/>
        </p:nvSpPr>
        <p:spPr>
          <a:xfrm>
            <a:off x="5579090" y="944098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MAG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0BC1F52-A5B4-4051-AA4E-F9E607779C38}"/>
              </a:ext>
            </a:extLst>
          </p:cNvPr>
          <p:cNvSpPr txBox="1"/>
          <p:nvPr/>
        </p:nvSpPr>
        <p:spPr>
          <a:xfrm>
            <a:off x="5579090" y="3605046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C144C479-BD6A-4F00-87B8-66E07B7B9BCD}"/>
              </a:ext>
            </a:extLst>
          </p:cNvPr>
          <p:cNvSpPr txBox="1"/>
          <p:nvPr/>
        </p:nvSpPr>
        <p:spPr>
          <a:xfrm>
            <a:off x="1418330" y="5107013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43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3B2188F2-F4DD-4A9E-A008-7ED54A8D7DF5}"/>
              </a:ext>
            </a:extLst>
          </p:cNvPr>
          <p:cNvSpPr txBox="1"/>
          <p:nvPr/>
        </p:nvSpPr>
        <p:spPr>
          <a:xfrm>
            <a:off x="1328800" y="2681533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100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C64D9616-58E4-3745-84E3-CAA57EB168E1}"/>
              </a:ext>
            </a:extLst>
          </p:cNvPr>
          <p:cNvSpPr txBox="1"/>
          <p:nvPr/>
        </p:nvSpPr>
        <p:spPr>
          <a:xfrm>
            <a:off x="840132" y="-6364"/>
            <a:ext cx="10549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Western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blot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analyses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MAG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cervical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spinal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cord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of EAE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mice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prenatal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stress</a:t>
            </a:r>
            <a:endParaRPr lang="it-IT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Immagine 62">
            <a:extLst>
              <a:ext uri="{FF2B5EF4-FFF2-40B4-BE49-F238E27FC236}">
                <a16:creationId xmlns:a16="http://schemas.microsoft.com/office/drawing/2014/main" id="{A7F0A421-3BEA-DC49-A586-B04049A89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993" y="2568037"/>
            <a:ext cx="6781152" cy="681656"/>
          </a:xfrm>
          <a:prstGeom prst="rect">
            <a:avLst/>
          </a:prstGeom>
        </p:spPr>
      </p:pic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8FE4FFE6-D5BB-E340-AB6D-E3EC98D1C6F3}"/>
              </a:ext>
            </a:extLst>
          </p:cNvPr>
          <p:cNvSpPr txBox="1"/>
          <p:nvPr/>
        </p:nvSpPr>
        <p:spPr>
          <a:xfrm>
            <a:off x="3230236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F4B09AD3-2563-444C-B2F1-8CAF2B8C39B6}"/>
              </a:ext>
            </a:extLst>
          </p:cNvPr>
          <p:cNvSpPr txBox="1"/>
          <p:nvPr/>
        </p:nvSpPr>
        <p:spPr>
          <a:xfrm>
            <a:off x="3761387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19D265EF-F931-EE44-86D8-1EF4A637BE3C}"/>
              </a:ext>
            </a:extLst>
          </p:cNvPr>
          <p:cNvSpPr txBox="1"/>
          <p:nvPr/>
        </p:nvSpPr>
        <p:spPr>
          <a:xfrm>
            <a:off x="4309454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55DB6813-8CC4-D741-B24C-933A0464827C}"/>
              </a:ext>
            </a:extLst>
          </p:cNvPr>
          <p:cNvSpPr txBox="1"/>
          <p:nvPr/>
        </p:nvSpPr>
        <p:spPr>
          <a:xfrm>
            <a:off x="4783455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D1052C6F-E2E6-0743-A31E-E423C240EC94}"/>
              </a:ext>
            </a:extLst>
          </p:cNvPr>
          <p:cNvSpPr txBox="1"/>
          <p:nvPr/>
        </p:nvSpPr>
        <p:spPr>
          <a:xfrm>
            <a:off x="5261142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5D1F4FF8-BD13-4849-AA01-E4BD49179501}"/>
              </a:ext>
            </a:extLst>
          </p:cNvPr>
          <p:cNvSpPr txBox="1"/>
          <p:nvPr/>
        </p:nvSpPr>
        <p:spPr>
          <a:xfrm>
            <a:off x="5782768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DC6C79FE-C625-C14E-8894-F8F79C9ECCE8}"/>
              </a:ext>
            </a:extLst>
          </p:cNvPr>
          <p:cNvSpPr txBox="1"/>
          <p:nvPr/>
        </p:nvSpPr>
        <p:spPr>
          <a:xfrm>
            <a:off x="6289527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66FA45DA-41B7-5341-9DF2-4856F7AE885A}"/>
              </a:ext>
            </a:extLst>
          </p:cNvPr>
          <p:cNvSpPr txBox="1"/>
          <p:nvPr/>
        </p:nvSpPr>
        <p:spPr>
          <a:xfrm>
            <a:off x="6736687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1" name="CasellaDiTesto 100">
            <a:extLst>
              <a:ext uri="{FF2B5EF4-FFF2-40B4-BE49-F238E27FC236}">
                <a16:creationId xmlns:a16="http://schemas.microsoft.com/office/drawing/2014/main" id="{7E28097F-6850-C946-BE08-36FFE3C03B74}"/>
              </a:ext>
            </a:extLst>
          </p:cNvPr>
          <p:cNvSpPr txBox="1"/>
          <p:nvPr/>
        </p:nvSpPr>
        <p:spPr>
          <a:xfrm>
            <a:off x="7226076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1D5DE884-4DAC-BD49-ACEC-8BD38080A7A3}"/>
              </a:ext>
            </a:extLst>
          </p:cNvPr>
          <p:cNvSpPr txBox="1"/>
          <p:nvPr/>
        </p:nvSpPr>
        <p:spPr>
          <a:xfrm>
            <a:off x="7776277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3" name="CasellaDiTesto 102">
            <a:extLst>
              <a:ext uri="{FF2B5EF4-FFF2-40B4-BE49-F238E27FC236}">
                <a16:creationId xmlns:a16="http://schemas.microsoft.com/office/drawing/2014/main" id="{B84B714D-615B-F14F-BC9D-BB385693736A}"/>
              </a:ext>
            </a:extLst>
          </p:cNvPr>
          <p:cNvSpPr txBox="1"/>
          <p:nvPr/>
        </p:nvSpPr>
        <p:spPr>
          <a:xfrm>
            <a:off x="8246653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FF3E71A5-857C-E24D-9A2A-BE4377455F2D}"/>
              </a:ext>
            </a:extLst>
          </p:cNvPr>
          <p:cNvSpPr txBox="1"/>
          <p:nvPr/>
        </p:nvSpPr>
        <p:spPr>
          <a:xfrm>
            <a:off x="8796854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32C380CD-4B92-1E49-BE21-83E3DD685BDF}"/>
              </a:ext>
            </a:extLst>
          </p:cNvPr>
          <p:cNvSpPr txBox="1"/>
          <p:nvPr/>
        </p:nvSpPr>
        <p:spPr>
          <a:xfrm>
            <a:off x="9328005" y="2398126"/>
            <a:ext cx="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884B119-DD49-4D4C-81DA-11210CEA05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777" y="1551864"/>
            <a:ext cx="7304528" cy="750050"/>
          </a:xfrm>
          <a:prstGeom prst="rect">
            <a:avLst/>
          </a:prstGeom>
        </p:spPr>
      </p:pic>
      <p:pic>
        <p:nvPicPr>
          <p:cNvPr id="106" name="Immagine 105">
            <a:extLst>
              <a:ext uri="{FF2B5EF4-FFF2-40B4-BE49-F238E27FC236}">
                <a16:creationId xmlns:a16="http://schemas.microsoft.com/office/drawing/2014/main" id="{AFA3E822-C410-D44E-BCD8-871DCDFDB1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789" y="4893876"/>
            <a:ext cx="6994505" cy="793571"/>
          </a:xfrm>
          <a:prstGeom prst="rect">
            <a:avLst/>
          </a:prstGeom>
        </p:spPr>
      </p:pic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15AEE6C1-5574-5B40-B246-4BDB5398F688}"/>
              </a:ext>
            </a:extLst>
          </p:cNvPr>
          <p:cNvSpPr txBox="1"/>
          <p:nvPr/>
        </p:nvSpPr>
        <p:spPr>
          <a:xfrm>
            <a:off x="3121689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8" name="CasellaDiTesto 107">
            <a:extLst>
              <a:ext uri="{FF2B5EF4-FFF2-40B4-BE49-F238E27FC236}">
                <a16:creationId xmlns:a16="http://schemas.microsoft.com/office/drawing/2014/main" id="{9AA1A4DF-D2A6-BA4B-8100-872964F8BC41}"/>
              </a:ext>
            </a:extLst>
          </p:cNvPr>
          <p:cNvSpPr txBox="1"/>
          <p:nvPr/>
        </p:nvSpPr>
        <p:spPr>
          <a:xfrm>
            <a:off x="3641911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9" name="CasellaDiTesto 108">
            <a:extLst>
              <a:ext uri="{FF2B5EF4-FFF2-40B4-BE49-F238E27FC236}">
                <a16:creationId xmlns:a16="http://schemas.microsoft.com/office/drawing/2014/main" id="{2A846D8E-E3F8-C94D-8745-F167CE5F2B5E}"/>
              </a:ext>
            </a:extLst>
          </p:cNvPr>
          <p:cNvSpPr txBox="1"/>
          <p:nvPr/>
        </p:nvSpPr>
        <p:spPr>
          <a:xfrm>
            <a:off x="4200875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7B8951BA-82E9-AE46-B7CD-218C2B061108}"/>
              </a:ext>
            </a:extLst>
          </p:cNvPr>
          <p:cNvSpPr txBox="1"/>
          <p:nvPr/>
        </p:nvSpPr>
        <p:spPr>
          <a:xfrm>
            <a:off x="4695949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1" name="CasellaDiTesto 110">
            <a:extLst>
              <a:ext uri="{FF2B5EF4-FFF2-40B4-BE49-F238E27FC236}">
                <a16:creationId xmlns:a16="http://schemas.microsoft.com/office/drawing/2014/main" id="{27819AC8-B418-4341-816F-49094A72F7CD}"/>
              </a:ext>
            </a:extLst>
          </p:cNvPr>
          <p:cNvSpPr txBox="1"/>
          <p:nvPr/>
        </p:nvSpPr>
        <p:spPr>
          <a:xfrm>
            <a:off x="5145639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2" name="CasellaDiTesto 111">
            <a:extLst>
              <a:ext uri="{FF2B5EF4-FFF2-40B4-BE49-F238E27FC236}">
                <a16:creationId xmlns:a16="http://schemas.microsoft.com/office/drawing/2014/main" id="{164F7E41-36B8-4C44-9E7B-EEF455A7F898}"/>
              </a:ext>
            </a:extLst>
          </p:cNvPr>
          <p:cNvSpPr txBox="1"/>
          <p:nvPr/>
        </p:nvSpPr>
        <p:spPr>
          <a:xfrm>
            <a:off x="5686026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3" name="CasellaDiTesto 112">
            <a:extLst>
              <a:ext uri="{FF2B5EF4-FFF2-40B4-BE49-F238E27FC236}">
                <a16:creationId xmlns:a16="http://schemas.microsoft.com/office/drawing/2014/main" id="{AFF809F1-5153-894D-A545-55AABEA88B0A}"/>
              </a:ext>
            </a:extLst>
          </p:cNvPr>
          <p:cNvSpPr txBox="1"/>
          <p:nvPr/>
        </p:nvSpPr>
        <p:spPr>
          <a:xfrm>
            <a:off x="6154685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4" name="CasellaDiTesto 113">
            <a:extLst>
              <a:ext uri="{FF2B5EF4-FFF2-40B4-BE49-F238E27FC236}">
                <a16:creationId xmlns:a16="http://schemas.microsoft.com/office/drawing/2014/main" id="{D847A5A7-D63F-894E-89E6-F9B2F4A965B5}"/>
              </a:ext>
            </a:extLst>
          </p:cNvPr>
          <p:cNvSpPr txBox="1"/>
          <p:nvPr/>
        </p:nvSpPr>
        <p:spPr>
          <a:xfrm>
            <a:off x="6678045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5" name="CasellaDiTesto 114">
            <a:extLst>
              <a:ext uri="{FF2B5EF4-FFF2-40B4-BE49-F238E27FC236}">
                <a16:creationId xmlns:a16="http://schemas.microsoft.com/office/drawing/2014/main" id="{EAB0C05F-6FE8-0946-8B79-2E6DAEF3D563}"/>
              </a:ext>
            </a:extLst>
          </p:cNvPr>
          <p:cNvSpPr txBox="1"/>
          <p:nvPr/>
        </p:nvSpPr>
        <p:spPr>
          <a:xfrm>
            <a:off x="7179405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6" name="CasellaDiTesto 115">
            <a:extLst>
              <a:ext uri="{FF2B5EF4-FFF2-40B4-BE49-F238E27FC236}">
                <a16:creationId xmlns:a16="http://schemas.microsoft.com/office/drawing/2014/main" id="{D8DF088A-72E1-C741-A0D6-B030C3DC321E}"/>
              </a:ext>
            </a:extLst>
          </p:cNvPr>
          <p:cNvSpPr txBox="1"/>
          <p:nvPr/>
        </p:nvSpPr>
        <p:spPr>
          <a:xfrm>
            <a:off x="7725458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7" name="CasellaDiTesto 116">
            <a:extLst>
              <a:ext uri="{FF2B5EF4-FFF2-40B4-BE49-F238E27FC236}">
                <a16:creationId xmlns:a16="http://schemas.microsoft.com/office/drawing/2014/main" id="{69B61A3B-C370-5242-BCB4-322CBC70D1E8}"/>
              </a:ext>
            </a:extLst>
          </p:cNvPr>
          <p:cNvSpPr txBox="1"/>
          <p:nvPr/>
        </p:nvSpPr>
        <p:spPr>
          <a:xfrm>
            <a:off x="8189456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8" name="CasellaDiTesto 117">
            <a:extLst>
              <a:ext uri="{FF2B5EF4-FFF2-40B4-BE49-F238E27FC236}">
                <a16:creationId xmlns:a16="http://schemas.microsoft.com/office/drawing/2014/main" id="{8389D469-0E97-9E4D-A5F4-52B2B421ED5E}"/>
              </a:ext>
            </a:extLst>
          </p:cNvPr>
          <p:cNvSpPr txBox="1"/>
          <p:nvPr/>
        </p:nvSpPr>
        <p:spPr>
          <a:xfrm>
            <a:off x="8701846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9" name="CasellaDiTesto 118">
            <a:extLst>
              <a:ext uri="{FF2B5EF4-FFF2-40B4-BE49-F238E27FC236}">
                <a16:creationId xmlns:a16="http://schemas.microsoft.com/office/drawing/2014/main" id="{A4921FD9-7A15-C045-A2D0-05CF0499A748}"/>
              </a:ext>
            </a:extLst>
          </p:cNvPr>
          <p:cNvSpPr txBox="1"/>
          <p:nvPr/>
        </p:nvSpPr>
        <p:spPr>
          <a:xfrm>
            <a:off x="9261572" y="4839496"/>
            <a:ext cx="400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46" name="Immagine 45" descr="Immagine che contiene uccello, cibo&#10;&#10;Descrizione generata automaticamente">
            <a:extLst>
              <a:ext uri="{FF2B5EF4-FFF2-40B4-BE49-F238E27FC236}">
                <a16:creationId xmlns:a16="http://schemas.microsoft.com/office/drawing/2014/main" id="{0195D223-682C-834C-97F5-D05F6807FC6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17" y="3887251"/>
            <a:ext cx="504972" cy="46547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8" name="Immagine 47">
            <a:extLst>
              <a:ext uri="{FF2B5EF4-FFF2-40B4-BE49-F238E27FC236}">
                <a16:creationId xmlns:a16="http://schemas.microsoft.com/office/drawing/2014/main" id="{E8E3CFED-85B4-784A-B6E3-95F9079A90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340" y="4222345"/>
            <a:ext cx="7088072" cy="681656"/>
          </a:xfrm>
          <a:prstGeom prst="rect">
            <a:avLst/>
          </a:prstGeom>
        </p:spPr>
      </p:pic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90893CA-09BE-9B45-A90C-250274241FE5}"/>
              </a:ext>
            </a:extLst>
          </p:cNvPr>
          <p:cNvSpPr txBox="1"/>
          <p:nvPr/>
        </p:nvSpPr>
        <p:spPr>
          <a:xfrm>
            <a:off x="0" y="5964737"/>
            <a:ext cx="1219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 Figure 1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just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Full western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blot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bands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MAG and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cervical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spinal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cord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crude membrane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EAE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mice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prenatal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stress.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markers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blots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. Legend: 1= NO PNS/EAE; 2= PNS/EAE.</a:t>
            </a:r>
          </a:p>
          <a:p>
            <a:pPr algn="just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bands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with «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for Figure 4 in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manuscript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683130AD-5E45-4919-AB30-D55CC4082597}"/>
              </a:ext>
            </a:extLst>
          </p:cNvPr>
          <p:cNvGrpSpPr/>
          <p:nvPr/>
        </p:nvGrpSpPr>
        <p:grpSpPr>
          <a:xfrm>
            <a:off x="4288868" y="3083947"/>
            <a:ext cx="5274286" cy="350524"/>
            <a:chOff x="3905670" y="1663649"/>
            <a:chExt cx="5739609" cy="377198"/>
          </a:xfrm>
        </p:grpSpPr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1BB10698-EC3C-4E51-BFC6-F7063470BA94}"/>
                </a:ext>
              </a:extLst>
            </p:cNvPr>
            <p:cNvSpPr txBox="1"/>
            <p:nvPr/>
          </p:nvSpPr>
          <p:spPr>
            <a:xfrm>
              <a:off x="5582736" y="1676530"/>
              <a:ext cx="243840" cy="364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it-IT" sz="1600" dirty="0">
                <a:solidFill>
                  <a:srgbClr val="FF0000"/>
                </a:solidFill>
              </a:endParaRPr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442EEB72-5532-4B42-AE54-26C3322D9581}"/>
                </a:ext>
              </a:extLst>
            </p:cNvPr>
            <p:cNvSpPr txBox="1"/>
            <p:nvPr/>
          </p:nvSpPr>
          <p:spPr>
            <a:xfrm>
              <a:off x="4490544" y="1676530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4755BD8F-A225-4FD8-A795-9FB712E91069}"/>
                </a:ext>
              </a:extLst>
            </p:cNvPr>
            <p:cNvSpPr txBox="1"/>
            <p:nvPr/>
          </p:nvSpPr>
          <p:spPr>
            <a:xfrm>
              <a:off x="7074890" y="1676530"/>
              <a:ext cx="243840" cy="364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it-IT" sz="1600" dirty="0">
                <a:solidFill>
                  <a:srgbClr val="FF0000"/>
                </a:solidFill>
              </a:endParaRPr>
            </a:p>
          </p:txBody>
        </p:sp>
        <p:sp>
          <p:nvSpPr>
            <p:cNvPr id="49" name="CasellaDiTesto 48">
              <a:extLst>
                <a:ext uri="{FF2B5EF4-FFF2-40B4-BE49-F238E27FC236}">
                  <a16:creationId xmlns:a16="http://schemas.microsoft.com/office/drawing/2014/main" id="{B3E0CAB5-9E92-43E2-8A6D-071CB4BD8CBD}"/>
                </a:ext>
              </a:extLst>
            </p:cNvPr>
            <p:cNvSpPr txBox="1"/>
            <p:nvPr/>
          </p:nvSpPr>
          <p:spPr>
            <a:xfrm rot="10800000" flipV="1">
              <a:off x="6619505" y="1663649"/>
              <a:ext cx="304800" cy="364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it-IT" sz="1600" dirty="0">
                <a:solidFill>
                  <a:srgbClr val="FF0000"/>
                </a:solidFill>
              </a:endParaRPr>
            </a:p>
          </p:txBody>
        </p:sp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094AB4D1-D136-49EE-8B03-B18612F25CB4}"/>
                </a:ext>
              </a:extLst>
            </p:cNvPr>
            <p:cNvSpPr txBox="1"/>
            <p:nvPr/>
          </p:nvSpPr>
          <p:spPr>
            <a:xfrm>
              <a:off x="9401439" y="1676530"/>
              <a:ext cx="243840" cy="364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it-IT" sz="1600" dirty="0">
                <a:solidFill>
                  <a:srgbClr val="FF0000"/>
                </a:solidFill>
              </a:endParaRPr>
            </a:p>
          </p:txBody>
        </p: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5DA1D7BC-B59E-4375-AFB3-3F11B5D4DB44}"/>
                </a:ext>
              </a:extLst>
            </p:cNvPr>
            <p:cNvSpPr txBox="1"/>
            <p:nvPr/>
          </p:nvSpPr>
          <p:spPr>
            <a:xfrm>
              <a:off x="3905670" y="1682102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</p:grp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F9FC90C5-B6D6-1E49-8707-073738104235}"/>
              </a:ext>
            </a:extLst>
          </p:cNvPr>
          <p:cNvSpPr txBox="1"/>
          <p:nvPr/>
        </p:nvSpPr>
        <p:spPr>
          <a:xfrm>
            <a:off x="4714289" y="5570354"/>
            <a:ext cx="224071" cy="314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FCD883DD-9C14-2A4C-B1B4-FC480E39F606}"/>
              </a:ext>
            </a:extLst>
          </p:cNvPr>
          <p:cNvSpPr txBox="1"/>
          <p:nvPr/>
        </p:nvSpPr>
        <p:spPr>
          <a:xfrm>
            <a:off x="4176832" y="5575532"/>
            <a:ext cx="224071" cy="314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99201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AD529EB3-CD8D-47CB-82D7-1CFFFDEF659B}"/>
              </a:ext>
            </a:extLst>
          </p:cNvPr>
          <p:cNvSpPr txBox="1"/>
          <p:nvPr/>
        </p:nvSpPr>
        <p:spPr>
          <a:xfrm>
            <a:off x="821473" y="3861"/>
            <a:ext cx="10549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Western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blot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analyses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pmTOR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(Ser2448)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cervical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spinal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cord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of EAE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mice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prenatal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stress</a:t>
            </a:r>
            <a:endParaRPr lang="it-IT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E72F72E-7F55-4B12-9245-834896CF0237}"/>
              </a:ext>
            </a:extLst>
          </p:cNvPr>
          <p:cNvSpPr txBox="1"/>
          <p:nvPr/>
        </p:nvSpPr>
        <p:spPr>
          <a:xfrm>
            <a:off x="0" y="5964737"/>
            <a:ext cx="1219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 Figure 2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just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Full western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blot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bands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pmTOR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(Ser2448),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cervical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spinal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cord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homogenate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EAE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mice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prenatal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stress.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markers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blots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. Legend: 1=CTRL; 2= PNS; 3= NO PNS/EAE; 4= PNS/EAE.</a:t>
            </a:r>
          </a:p>
          <a:p>
            <a:pPr algn="just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bands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with «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for Figure 5 in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manuscript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E8A8563-D383-4A48-A966-BAE41C461251}"/>
              </a:ext>
            </a:extLst>
          </p:cNvPr>
          <p:cNvSpPr txBox="1"/>
          <p:nvPr/>
        </p:nvSpPr>
        <p:spPr>
          <a:xfrm>
            <a:off x="5574146" y="741250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pmTOR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736AD15-F41D-4666-87A4-4230624EE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113" y="1756719"/>
            <a:ext cx="7192379" cy="504895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7CA5CC2-7370-4A8A-A568-113D5379D2F8}"/>
              </a:ext>
            </a:extLst>
          </p:cNvPr>
          <p:cNvSpPr txBox="1"/>
          <p:nvPr/>
        </p:nvSpPr>
        <p:spPr>
          <a:xfrm>
            <a:off x="2674994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CCFBB76-192E-43A9-9064-5A2AA51F306C}"/>
              </a:ext>
            </a:extLst>
          </p:cNvPr>
          <p:cNvSpPr txBox="1"/>
          <p:nvPr/>
        </p:nvSpPr>
        <p:spPr>
          <a:xfrm>
            <a:off x="3309189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B716BDE-ADA9-4974-9CD0-0D3699EE3EFD}"/>
              </a:ext>
            </a:extLst>
          </p:cNvPr>
          <p:cNvSpPr txBox="1"/>
          <p:nvPr/>
        </p:nvSpPr>
        <p:spPr>
          <a:xfrm>
            <a:off x="3573929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F12E76D-259A-4CDB-96C0-805EE1E215BF}"/>
              </a:ext>
            </a:extLst>
          </p:cNvPr>
          <p:cNvSpPr txBox="1"/>
          <p:nvPr/>
        </p:nvSpPr>
        <p:spPr>
          <a:xfrm>
            <a:off x="3866377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8F2B889-FFE2-4F5C-95E9-71698E319E78}"/>
              </a:ext>
            </a:extLst>
          </p:cNvPr>
          <p:cNvSpPr txBox="1"/>
          <p:nvPr/>
        </p:nvSpPr>
        <p:spPr>
          <a:xfrm>
            <a:off x="4158827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5A970DA-7366-4CFE-8196-BE09A7035AD1}"/>
              </a:ext>
            </a:extLst>
          </p:cNvPr>
          <p:cNvSpPr txBox="1"/>
          <p:nvPr/>
        </p:nvSpPr>
        <p:spPr>
          <a:xfrm>
            <a:off x="4423569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3F57572-1B17-4255-8471-72173E5B2B06}"/>
              </a:ext>
            </a:extLst>
          </p:cNvPr>
          <p:cNvSpPr txBox="1"/>
          <p:nvPr/>
        </p:nvSpPr>
        <p:spPr>
          <a:xfrm>
            <a:off x="4750168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B987F708-4A19-425B-974C-F2CDC8B0B356}"/>
              </a:ext>
            </a:extLst>
          </p:cNvPr>
          <p:cNvSpPr txBox="1"/>
          <p:nvPr/>
        </p:nvSpPr>
        <p:spPr>
          <a:xfrm>
            <a:off x="5014907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0D448CD-2D46-4C6C-BE83-68A3DEA99BE7}"/>
              </a:ext>
            </a:extLst>
          </p:cNvPr>
          <p:cNvSpPr txBox="1"/>
          <p:nvPr/>
        </p:nvSpPr>
        <p:spPr>
          <a:xfrm>
            <a:off x="5307354" y="1564607"/>
            <a:ext cx="380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81E3E757-F198-44F1-818E-63D00627D094}"/>
              </a:ext>
            </a:extLst>
          </p:cNvPr>
          <p:cNvSpPr txBox="1"/>
          <p:nvPr/>
        </p:nvSpPr>
        <p:spPr>
          <a:xfrm>
            <a:off x="5594433" y="1564607"/>
            <a:ext cx="380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A0165BB7-F34E-4E03-A2F3-FF86B9CCBA08}"/>
              </a:ext>
            </a:extLst>
          </p:cNvPr>
          <p:cNvSpPr txBox="1"/>
          <p:nvPr/>
        </p:nvSpPr>
        <p:spPr>
          <a:xfrm>
            <a:off x="5895268" y="1564607"/>
            <a:ext cx="380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F7194F95-BAAE-4318-853F-3114E71A1AB9}"/>
              </a:ext>
            </a:extLst>
          </p:cNvPr>
          <p:cNvSpPr txBox="1"/>
          <p:nvPr/>
        </p:nvSpPr>
        <p:spPr>
          <a:xfrm>
            <a:off x="6176973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7AD31FF-7870-4AF2-9F71-E52947D1E37D}"/>
              </a:ext>
            </a:extLst>
          </p:cNvPr>
          <p:cNvSpPr txBox="1"/>
          <p:nvPr/>
        </p:nvSpPr>
        <p:spPr>
          <a:xfrm>
            <a:off x="6469426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23BEE26F-EDD3-473A-8EDF-87310C0C0F64}"/>
              </a:ext>
            </a:extLst>
          </p:cNvPr>
          <p:cNvSpPr txBox="1"/>
          <p:nvPr/>
        </p:nvSpPr>
        <p:spPr>
          <a:xfrm>
            <a:off x="6777553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56E95DBB-2419-454B-AEFF-C9CB934561FC}"/>
              </a:ext>
            </a:extLst>
          </p:cNvPr>
          <p:cNvSpPr txBox="1"/>
          <p:nvPr/>
        </p:nvSpPr>
        <p:spPr>
          <a:xfrm>
            <a:off x="7060761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B5AEC26A-6672-427B-947D-D3DCDD86D4F7}"/>
              </a:ext>
            </a:extLst>
          </p:cNvPr>
          <p:cNvSpPr txBox="1"/>
          <p:nvPr/>
        </p:nvSpPr>
        <p:spPr>
          <a:xfrm>
            <a:off x="7345167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C3A83655-C29C-4406-A5C4-B1494ADC2395}"/>
              </a:ext>
            </a:extLst>
          </p:cNvPr>
          <p:cNvSpPr txBox="1"/>
          <p:nvPr/>
        </p:nvSpPr>
        <p:spPr>
          <a:xfrm>
            <a:off x="7646851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FB6B583D-884C-4BE7-9E6D-D73F54BA3532}"/>
              </a:ext>
            </a:extLst>
          </p:cNvPr>
          <p:cNvSpPr txBox="1"/>
          <p:nvPr/>
        </p:nvSpPr>
        <p:spPr>
          <a:xfrm>
            <a:off x="7908796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0FB72DE9-93A3-41F1-8733-1580587D14D6}"/>
              </a:ext>
            </a:extLst>
          </p:cNvPr>
          <p:cNvSpPr txBox="1"/>
          <p:nvPr/>
        </p:nvSpPr>
        <p:spPr>
          <a:xfrm>
            <a:off x="8201244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2DC17A47-F450-41C5-95F2-24FAA6CA906E}"/>
              </a:ext>
            </a:extLst>
          </p:cNvPr>
          <p:cNvSpPr txBox="1"/>
          <p:nvPr/>
        </p:nvSpPr>
        <p:spPr>
          <a:xfrm>
            <a:off x="8452131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61DD5B9-FFB1-4E11-AE61-5D5CF3F87EE8}"/>
              </a:ext>
            </a:extLst>
          </p:cNvPr>
          <p:cNvSpPr txBox="1"/>
          <p:nvPr/>
        </p:nvSpPr>
        <p:spPr>
          <a:xfrm>
            <a:off x="8763054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F74C763A-90CB-40B2-B8F4-4F6975C1218E}"/>
              </a:ext>
            </a:extLst>
          </p:cNvPr>
          <p:cNvSpPr txBox="1"/>
          <p:nvPr/>
        </p:nvSpPr>
        <p:spPr>
          <a:xfrm>
            <a:off x="9126282" y="1564607"/>
            <a:ext cx="301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88FEB5C8-0F1D-4B12-A437-AA61706B1135}"/>
              </a:ext>
            </a:extLst>
          </p:cNvPr>
          <p:cNvSpPr txBox="1"/>
          <p:nvPr/>
        </p:nvSpPr>
        <p:spPr>
          <a:xfrm>
            <a:off x="9366375" y="156460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74E1421-206E-474B-8AE4-3ECAF4D7D4CF}"/>
              </a:ext>
            </a:extLst>
          </p:cNvPr>
          <p:cNvSpPr txBox="1"/>
          <p:nvPr/>
        </p:nvSpPr>
        <p:spPr>
          <a:xfrm>
            <a:off x="5574146" y="2328980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F360F18-5C61-4223-A859-F293DB66D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334" y="3383397"/>
            <a:ext cx="7173326" cy="371527"/>
          </a:xfrm>
          <a:prstGeom prst="rect">
            <a:avLst/>
          </a:prstGeom>
        </p:spPr>
      </p:pic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CDDA8C2-30AA-42B9-8AD8-3359CA289C7E}"/>
              </a:ext>
            </a:extLst>
          </p:cNvPr>
          <p:cNvSpPr txBox="1"/>
          <p:nvPr/>
        </p:nvSpPr>
        <p:spPr>
          <a:xfrm>
            <a:off x="2652000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403874ED-FF68-4CF0-822A-882918C183F0}"/>
              </a:ext>
            </a:extLst>
          </p:cNvPr>
          <p:cNvSpPr txBox="1"/>
          <p:nvPr/>
        </p:nvSpPr>
        <p:spPr>
          <a:xfrm>
            <a:off x="3286195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13155510-6DF4-4046-A1B9-335DD1CECDB0}"/>
              </a:ext>
            </a:extLst>
          </p:cNvPr>
          <p:cNvSpPr txBox="1"/>
          <p:nvPr/>
        </p:nvSpPr>
        <p:spPr>
          <a:xfrm>
            <a:off x="3550935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E7DCAC1A-2939-4428-A3F3-0B5359C18BC4}"/>
              </a:ext>
            </a:extLst>
          </p:cNvPr>
          <p:cNvSpPr txBox="1"/>
          <p:nvPr/>
        </p:nvSpPr>
        <p:spPr>
          <a:xfrm>
            <a:off x="3843383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FEDB8400-E0AE-413F-B3B5-FBFB52158350}"/>
              </a:ext>
            </a:extLst>
          </p:cNvPr>
          <p:cNvSpPr txBox="1"/>
          <p:nvPr/>
        </p:nvSpPr>
        <p:spPr>
          <a:xfrm>
            <a:off x="4135833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6221EC86-B7F2-4EEB-8462-10CA92E42873}"/>
              </a:ext>
            </a:extLst>
          </p:cNvPr>
          <p:cNvSpPr txBox="1"/>
          <p:nvPr/>
        </p:nvSpPr>
        <p:spPr>
          <a:xfrm>
            <a:off x="4400575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BEB516D3-B016-4D75-8FB0-84683E7466BB}"/>
              </a:ext>
            </a:extLst>
          </p:cNvPr>
          <p:cNvSpPr txBox="1"/>
          <p:nvPr/>
        </p:nvSpPr>
        <p:spPr>
          <a:xfrm>
            <a:off x="4727174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F9287E50-C15E-483B-9CE5-BE866DB9297C}"/>
              </a:ext>
            </a:extLst>
          </p:cNvPr>
          <p:cNvSpPr txBox="1"/>
          <p:nvPr/>
        </p:nvSpPr>
        <p:spPr>
          <a:xfrm>
            <a:off x="4991913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9CD6FBDE-509F-475D-9A22-93E4008311E5}"/>
              </a:ext>
            </a:extLst>
          </p:cNvPr>
          <p:cNvSpPr txBox="1"/>
          <p:nvPr/>
        </p:nvSpPr>
        <p:spPr>
          <a:xfrm>
            <a:off x="5284360" y="3199693"/>
            <a:ext cx="380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A1A4F10B-9654-405E-80CE-C7E5D197D8BE}"/>
              </a:ext>
            </a:extLst>
          </p:cNvPr>
          <p:cNvSpPr txBox="1"/>
          <p:nvPr/>
        </p:nvSpPr>
        <p:spPr>
          <a:xfrm>
            <a:off x="5571439" y="3199693"/>
            <a:ext cx="380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692F3C7E-1F66-43A4-8690-DDFF91BB5FAF}"/>
              </a:ext>
            </a:extLst>
          </p:cNvPr>
          <p:cNvSpPr txBox="1"/>
          <p:nvPr/>
        </p:nvSpPr>
        <p:spPr>
          <a:xfrm>
            <a:off x="5872274" y="3199693"/>
            <a:ext cx="380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431F7BBF-D291-4B8F-9F63-DAC17FD3C78F}"/>
              </a:ext>
            </a:extLst>
          </p:cNvPr>
          <p:cNvSpPr txBox="1"/>
          <p:nvPr/>
        </p:nvSpPr>
        <p:spPr>
          <a:xfrm>
            <a:off x="6153979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AC04EE08-CCE8-498F-8854-0FB7003F9071}"/>
              </a:ext>
            </a:extLst>
          </p:cNvPr>
          <p:cNvSpPr txBox="1"/>
          <p:nvPr/>
        </p:nvSpPr>
        <p:spPr>
          <a:xfrm>
            <a:off x="6446432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0E1DCFAC-AF64-47AC-84EC-6502D54051EB}"/>
              </a:ext>
            </a:extLst>
          </p:cNvPr>
          <p:cNvSpPr txBox="1"/>
          <p:nvPr/>
        </p:nvSpPr>
        <p:spPr>
          <a:xfrm>
            <a:off x="6754559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9A64B365-89DF-46AC-A463-D952260F543B}"/>
              </a:ext>
            </a:extLst>
          </p:cNvPr>
          <p:cNvSpPr txBox="1"/>
          <p:nvPr/>
        </p:nvSpPr>
        <p:spPr>
          <a:xfrm>
            <a:off x="7037767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24AD5A46-DC20-49FF-8646-1E388E8ECE70}"/>
              </a:ext>
            </a:extLst>
          </p:cNvPr>
          <p:cNvSpPr txBox="1"/>
          <p:nvPr/>
        </p:nvSpPr>
        <p:spPr>
          <a:xfrm>
            <a:off x="7322173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B84158C4-7239-4B93-AA82-2F9B8A8AB7E7}"/>
              </a:ext>
            </a:extLst>
          </p:cNvPr>
          <p:cNvSpPr txBox="1"/>
          <p:nvPr/>
        </p:nvSpPr>
        <p:spPr>
          <a:xfrm>
            <a:off x="7623857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F65F5DB4-C719-455C-BF65-2A6106323A3D}"/>
              </a:ext>
            </a:extLst>
          </p:cNvPr>
          <p:cNvSpPr txBox="1"/>
          <p:nvPr/>
        </p:nvSpPr>
        <p:spPr>
          <a:xfrm>
            <a:off x="7885802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13D44A8D-4724-4826-BF5B-6982C41299DC}"/>
              </a:ext>
            </a:extLst>
          </p:cNvPr>
          <p:cNvSpPr txBox="1"/>
          <p:nvPr/>
        </p:nvSpPr>
        <p:spPr>
          <a:xfrm>
            <a:off x="8178250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89A598FB-444B-41B6-9E13-AD9460F63B0C}"/>
              </a:ext>
            </a:extLst>
          </p:cNvPr>
          <p:cNvSpPr txBox="1"/>
          <p:nvPr/>
        </p:nvSpPr>
        <p:spPr>
          <a:xfrm>
            <a:off x="8429137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3994F9A3-20EC-444D-ABCC-054D6CCF414F}"/>
              </a:ext>
            </a:extLst>
          </p:cNvPr>
          <p:cNvSpPr txBox="1"/>
          <p:nvPr/>
        </p:nvSpPr>
        <p:spPr>
          <a:xfrm>
            <a:off x="8740060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BB1BB21F-05AB-4B48-B4AD-14C0CA63710A}"/>
              </a:ext>
            </a:extLst>
          </p:cNvPr>
          <p:cNvSpPr txBox="1"/>
          <p:nvPr/>
        </p:nvSpPr>
        <p:spPr>
          <a:xfrm>
            <a:off x="9103288" y="3199693"/>
            <a:ext cx="301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43B8CFBB-7E14-4A9C-BC8D-34D77C29D548}"/>
              </a:ext>
            </a:extLst>
          </p:cNvPr>
          <p:cNvSpPr txBox="1"/>
          <p:nvPr/>
        </p:nvSpPr>
        <p:spPr>
          <a:xfrm>
            <a:off x="9343381" y="31996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FFCAF99-4EF4-48B0-9C3F-C03AC586F389}"/>
              </a:ext>
            </a:extLst>
          </p:cNvPr>
          <p:cNvSpPr txBox="1"/>
          <p:nvPr/>
        </p:nvSpPr>
        <p:spPr>
          <a:xfrm>
            <a:off x="5571102" y="4076396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94F9AE6-0FBE-4E6C-8FB4-4C8237717B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4" b="15717"/>
          <a:stretch/>
        </p:blipFill>
        <p:spPr>
          <a:xfrm>
            <a:off x="2522034" y="5250386"/>
            <a:ext cx="7173326" cy="386753"/>
          </a:xfrm>
          <a:prstGeom prst="rect">
            <a:avLst/>
          </a:prstGeom>
        </p:spPr>
      </p:pic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10D8C75A-9697-4515-87FC-3503BDC50F4E}"/>
              </a:ext>
            </a:extLst>
          </p:cNvPr>
          <p:cNvSpPr txBox="1"/>
          <p:nvPr/>
        </p:nvSpPr>
        <p:spPr>
          <a:xfrm>
            <a:off x="2573113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C274A85A-A899-4709-95AF-95976F690C1F}"/>
              </a:ext>
            </a:extLst>
          </p:cNvPr>
          <p:cNvSpPr txBox="1"/>
          <p:nvPr/>
        </p:nvSpPr>
        <p:spPr>
          <a:xfrm>
            <a:off x="3198072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A43EA3D9-6F91-4108-B7CD-D4020CB29195}"/>
              </a:ext>
            </a:extLst>
          </p:cNvPr>
          <p:cNvSpPr txBox="1"/>
          <p:nvPr/>
        </p:nvSpPr>
        <p:spPr>
          <a:xfrm>
            <a:off x="3518228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78C19E02-F2B9-44A1-A8F1-54F09CC38B4A}"/>
              </a:ext>
            </a:extLst>
          </p:cNvPr>
          <p:cNvSpPr txBox="1"/>
          <p:nvPr/>
        </p:nvSpPr>
        <p:spPr>
          <a:xfrm>
            <a:off x="3801440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020DD3E3-527B-4CB4-9924-DBE611A12BED}"/>
              </a:ext>
            </a:extLst>
          </p:cNvPr>
          <p:cNvSpPr txBox="1"/>
          <p:nvPr/>
        </p:nvSpPr>
        <p:spPr>
          <a:xfrm>
            <a:off x="4112362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7EA1E70A-E8B5-4DDB-8A34-C1E25A1E821F}"/>
              </a:ext>
            </a:extLst>
          </p:cNvPr>
          <p:cNvSpPr txBox="1"/>
          <p:nvPr/>
        </p:nvSpPr>
        <p:spPr>
          <a:xfrm>
            <a:off x="4395578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6C430425-C82D-4F5C-A361-EEBC82D80ECE}"/>
              </a:ext>
            </a:extLst>
          </p:cNvPr>
          <p:cNvSpPr txBox="1"/>
          <p:nvPr/>
        </p:nvSpPr>
        <p:spPr>
          <a:xfrm>
            <a:off x="4712940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C6708DC0-7CE1-46BE-9F8D-EC4CC68DE444}"/>
              </a:ext>
            </a:extLst>
          </p:cNvPr>
          <p:cNvSpPr txBox="1"/>
          <p:nvPr/>
        </p:nvSpPr>
        <p:spPr>
          <a:xfrm>
            <a:off x="4977679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2D7841F3-20CA-4B70-9209-2C9ACCD7A423}"/>
              </a:ext>
            </a:extLst>
          </p:cNvPr>
          <p:cNvSpPr txBox="1"/>
          <p:nvPr/>
        </p:nvSpPr>
        <p:spPr>
          <a:xfrm>
            <a:off x="5260889" y="5099013"/>
            <a:ext cx="380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4AB21C0E-CFF8-4C85-B3DA-A4580E7CABD5}"/>
              </a:ext>
            </a:extLst>
          </p:cNvPr>
          <p:cNvSpPr txBox="1"/>
          <p:nvPr/>
        </p:nvSpPr>
        <p:spPr>
          <a:xfrm>
            <a:off x="5584914" y="5099013"/>
            <a:ext cx="380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FDEC9F32-7E71-44F0-8950-81AB6A957B2E}"/>
              </a:ext>
            </a:extLst>
          </p:cNvPr>
          <p:cNvSpPr txBox="1"/>
          <p:nvPr/>
        </p:nvSpPr>
        <p:spPr>
          <a:xfrm>
            <a:off x="5876513" y="5099013"/>
            <a:ext cx="380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E6D39264-37EA-40AC-89E0-470D6F57A1FC}"/>
              </a:ext>
            </a:extLst>
          </p:cNvPr>
          <p:cNvSpPr txBox="1"/>
          <p:nvPr/>
        </p:nvSpPr>
        <p:spPr>
          <a:xfrm>
            <a:off x="6158216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7" name="CasellaDiTesto 76">
            <a:extLst>
              <a:ext uri="{FF2B5EF4-FFF2-40B4-BE49-F238E27FC236}">
                <a16:creationId xmlns:a16="http://schemas.microsoft.com/office/drawing/2014/main" id="{77A32443-A56C-4622-B337-24EB28E092A2}"/>
              </a:ext>
            </a:extLst>
          </p:cNvPr>
          <p:cNvSpPr txBox="1"/>
          <p:nvPr/>
        </p:nvSpPr>
        <p:spPr>
          <a:xfrm>
            <a:off x="6459907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8" name="CasellaDiTesto 77">
            <a:extLst>
              <a:ext uri="{FF2B5EF4-FFF2-40B4-BE49-F238E27FC236}">
                <a16:creationId xmlns:a16="http://schemas.microsoft.com/office/drawing/2014/main" id="{1829ED6E-8F9B-47C2-AFE7-1024BC28AA69}"/>
              </a:ext>
            </a:extLst>
          </p:cNvPr>
          <p:cNvSpPr txBox="1"/>
          <p:nvPr/>
        </p:nvSpPr>
        <p:spPr>
          <a:xfrm>
            <a:off x="6758798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F1585B51-4E37-4F31-A79A-2C028867F205}"/>
              </a:ext>
            </a:extLst>
          </p:cNvPr>
          <p:cNvSpPr txBox="1"/>
          <p:nvPr/>
        </p:nvSpPr>
        <p:spPr>
          <a:xfrm>
            <a:off x="7051242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F2634CD4-F414-4694-98BA-38FD5AA65291}"/>
              </a:ext>
            </a:extLst>
          </p:cNvPr>
          <p:cNvSpPr txBox="1"/>
          <p:nvPr/>
        </p:nvSpPr>
        <p:spPr>
          <a:xfrm>
            <a:off x="7363358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292C44E8-981C-4A5B-B970-AF16B2918E07}"/>
              </a:ext>
            </a:extLst>
          </p:cNvPr>
          <p:cNvSpPr txBox="1"/>
          <p:nvPr/>
        </p:nvSpPr>
        <p:spPr>
          <a:xfrm>
            <a:off x="7646568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33D39C08-2E5E-41C7-8AF4-20FBC37A2924}"/>
              </a:ext>
            </a:extLst>
          </p:cNvPr>
          <p:cNvSpPr txBox="1"/>
          <p:nvPr/>
        </p:nvSpPr>
        <p:spPr>
          <a:xfrm>
            <a:off x="7926985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83" name="CasellaDiTesto 82">
            <a:extLst>
              <a:ext uri="{FF2B5EF4-FFF2-40B4-BE49-F238E27FC236}">
                <a16:creationId xmlns:a16="http://schemas.microsoft.com/office/drawing/2014/main" id="{5674827F-BE6D-4F03-AF6C-856B5CD0E445}"/>
              </a:ext>
            </a:extLst>
          </p:cNvPr>
          <p:cNvSpPr txBox="1"/>
          <p:nvPr/>
        </p:nvSpPr>
        <p:spPr>
          <a:xfrm>
            <a:off x="8210198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106AB44A-7405-4EF6-B7FF-CB7EC2081D4E}"/>
              </a:ext>
            </a:extLst>
          </p:cNvPr>
          <p:cNvSpPr txBox="1"/>
          <p:nvPr/>
        </p:nvSpPr>
        <p:spPr>
          <a:xfrm>
            <a:off x="8516503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D3B9F9AC-4552-4129-B294-7E3F50B6F19C}"/>
              </a:ext>
            </a:extLst>
          </p:cNvPr>
          <p:cNvSpPr txBox="1"/>
          <p:nvPr/>
        </p:nvSpPr>
        <p:spPr>
          <a:xfrm>
            <a:off x="8827427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94CB915D-FCF6-4A1E-B457-5121B93E7A35}"/>
              </a:ext>
            </a:extLst>
          </p:cNvPr>
          <p:cNvSpPr txBox="1"/>
          <p:nvPr/>
        </p:nvSpPr>
        <p:spPr>
          <a:xfrm>
            <a:off x="9144473" y="5099013"/>
            <a:ext cx="301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5256BA4B-7555-4797-A4D5-FD7909AAD001}"/>
              </a:ext>
            </a:extLst>
          </p:cNvPr>
          <p:cNvSpPr txBox="1"/>
          <p:nvPr/>
        </p:nvSpPr>
        <p:spPr>
          <a:xfrm>
            <a:off x="9412273" y="50990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B463519F-23B2-4E31-867D-48F9624C3E02}"/>
              </a:ext>
            </a:extLst>
          </p:cNvPr>
          <p:cNvSpPr txBox="1"/>
          <p:nvPr/>
        </p:nvSpPr>
        <p:spPr>
          <a:xfrm>
            <a:off x="1296848" y="1759051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289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50E6B872-874A-4ADD-9C0E-133126843980}"/>
              </a:ext>
            </a:extLst>
          </p:cNvPr>
          <p:cNvSpPr txBox="1"/>
          <p:nvPr/>
        </p:nvSpPr>
        <p:spPr>
          <a:xfrm>
            <a:off x="1313536" y="3383397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289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35E0AD90-7402-43EA-8B1D-0CAF04B2D1AD}"/>
              </a:ext>
            </a:extLst>
          </p:cNvPr>
          <p:cNvSpPr txBox="1"/>
          <p:nvPr/>
        </p:nvSpPr>
        <p:spPr>
          <a:xfrm>
            <a:off x="1301434" y="5289873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43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F5DB44F-E82D-1B45-91AD-E27836E5F7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889" y="1204802"/>
            <a:ext cx="7196400" cy="38677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10839D8-5216-AB42-9A16-D5286D8943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52" y="2824005"/>
            <a:ext cx="7196400" cy="389858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1C25DAB4-EC73-F643-B0E6-DB2F039DA59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82"/>
          <a:stretch/>
        </p:blipFill>
        <p:spPr>
          <a:xfrm>
            <a:off x="2590334" y="4522217"/>
            <a:ext cx="7196400" cy="628469"/>
          </a:xfrm>
          <a:prstGeom prst="rect">
            <a:avLst/>
          </a:prstGeom>
        </p:spPr>
      </p:pic>
      <p:grpSp>
        <p:nvGrpSpPr>
          <p:cNvPr id="88" name="Gruppo 87">
            <a:extLst>
              <a:ext uri="{FF2B5EF4-FFF2-40B4-BE49-F238E27FC236}">
                <a16:creationId xmlns:a16="http://schemas.microsoft.com/office/drawing/2014/main" id="{1DF86735-AF82-4D20-AF2F-040C40EF7DFF}"/>
              </a:ext>
            </a:extLst>
          </p:cNvPr>
          <p:cNvGrpSpPr/>
          <p:nvPr/>
        </p:nvGrpSpPr>
        <p:grpSpPr>
          <a:xfrm>
            <a:off x="6170442" y="1980238"/>
            <a:ext cx="1110252" cy="338554"/>
            <a:chOff x="6182196" y="1388381"/>
            <a:chExt cx="1110252" cy="338554"/>
          </a:xfrm>
        </p:grpSpPr>
        <p:sp>
          <p:nvSpPr>
            <p:cNvPr id="98" name="CasellaDiTesto 97">
              <a:extLst>
                <a:ext uri="{FF2B5EF4-FFF2-40B4-BE49-F238E27FC236}">
                  <a16:creationId xmlns:a16="http://schemas.microsoft.com/office/drawing/2014/main" id="{474ED16A-E3DD-40B0-8AD9-90BDE856FA94}"/>
                </a:ext>
              </a:extLst>
            </p:cNvPr>
            <p:cNvSpPr txBox="1"/>
            <p:nvPr/>
          </p:nvSpPr>
          <p:spPr>
            <a:xfrm>
              <a:off x="6182196" y="1388381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99" name="CasellaDiTesto 98">
              <a:extLst>
                <a:ext uri="{FF2B5EF4-FFF2-40B4-BE49-F238E27FC236}">
                  <a16:creationId xmlns:a16="http://schemas.microsoft.com/office/drawing/2014/main" id="{486481B2-1C34-4338-A7D7-3F7FFA8B852F}"/>
                </a:ext>
              </a:extLst>
            </p:cNvPr>
            <p:cNvSpPr txBox="1"/>
            <p:nvPr/>
          </p:nvSpPr>
          <p:spPr>
            <a:xfrm>
              <a:off x="6462546" y="1388381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100" name="CasellaDiTesto 99">
              <a:extLst>
                <a:ext uri="{FF2B5EF4-FFF2-40B4-BE49-F238E27FC236}">
                  <a16:creationId xmlns:a16="http://schemas.microsoft.com/office/drawing/2014/main" id="{9C14D42D-39E4-47F5-93A5-6593C9A9EC8F}"/>
                </a:ext>
              </a:extLst>
            </p:cNvPr>
            <p:cNvSpPr txBox="1"/>
            <p:nvPr/>
          </p:nvSpPr>
          <p:spPr>
            <a:xfrm>
              <a:off x="6759055" y="1388381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101" name="CasellaDiTesto 100">
              <a:extLst>
                <a:ext uri="{FF2B5EF4-FFF2-40B4-BE49-F238E27FC236}">
                  <a16:creationId xmlns:a16="http://schemas.microsoft.com/office/drawing/2014/main" id="{898041BE-715B-4022-B619-3B7379957C20}"/>
                </a:ext>
              </a:extLst>
            </p:cNvPr>
            <p:cNvSpPr txBox="1"/>
            <p:nvPr/>
          </p:nvSpPr>
          <p:spPr>
            <a:xfrm>
              <a:off x="7048608" y="1388381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</p:grpSp>
      <p:grpSp>
        <p:nvGrpSpPr>
          <p:cNvPr id="107" name="Gruppo 106">
            <a:extLst>
              <a:ext uri="{FF2B5EF4-FFF2-40B4-BE49-F238E27FC236}">
                <a16:creationId xmlns:a16="http://schemas.microsoft.com/office/drawing/2014/main" id="{C55CC280-D493-4368-BF69-DA0CB436C262}"/>
              </a:ext>
            </a:extLst>
          </p:cNvPr>
          <p:cNvGrpSpPr/>
          <p:nvPr/>
        </p:nvGrpSpPr>
        <p:grpSpPr>
          <a:xfrm>
            <a:off x="6181234" y="3625922"/>
            <a:ext cx="1128268" cy="338554"/>
            <a:chOff x="6170801" y="2316708"/>
            <a:chExt cx="1128268" cy="338554"/>
          </a:xfrm>
        </p:grpSpPr>
        <p:sp>
          <p:nvSpPr>
            <p:cNvPr id="114" name="CasellaDiTesto 113">
              <a:extLst>
                <a:ext uri="{FF2B5EF4-FFF2-40B4-BE49-F238E27FC236}">
                  <a16:creationId xmlns:a16="http://schemas.microsoft.com/office/drawing/2014/main" id="{0B101DD8-53ED-4A0D-A68D-6D6B8F0BB997}"/>
                </a:ext>
              </a:extLst>
            </p:cNvPr>
            <p:cNvSpPr txBox="1"/>
            <p:nvPr/>
          </p:nvSpPr>
          <p:spPr>
            <a:xfrm>
              <a:off x="6170801" y="2316708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115" name="CasellaDiTesto 114">
              <a:extLst>
                <a:ext uri="{FF2B5EF4-FFF2-40B4-BE49-F238E27FC236}">
                  <a16:creationId xmlns:a16="http://schemas.microsoft.com/office/drawing/2014/main" id="{7354F0C1-FE79-4DBF-AC54-5C1A7494D468}"/>
                </a:ext>
              </a:extLst>
            </p:cNvPr>
            <p:cNvSpPr txBox="1"/>
            <p:nvPr/>
          </p:nvSpPr>
          <p:spPr>
            <a:xfrm>
              <a:off x="6472475" y="2316708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116" name="CasellaDiTesto 115">
              <a:extLst>
                <a:ext uri="{FF2B5EF4-FFF2-40B4-BE49-F238E27FC236}">
                  <a16:creationId xmlns:a16="http://schemas.microsoft.com/office/drawing/2014/main" id="{DD385C25-E960-41BA-9E2E-5FE084CE9FB6}"/>
                </a:ext>
              </a:extLst>
            </p:cNvPr>
            <p:cNvSpPr txBox="1"/>
            <p:nvPr/>
          </p:nvSpPr>
          <p:spPr>
            <a:xfrm>
              <a:off x="6761172" y="2316708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117" name="CasellaDiTesto 116">
              <a:extLst>
                <a:ext uri="{FF2B5EF4-FFF2-40B4-BE49-F238E27FC236}">
                  <a16:creationId xmlns:a16="http://schemas.microsoft.com/office/drawing/2014/main" id="{373F5E69-F256-4204-B4F3-95B06F3A9623}"/>
                </a:ext>
              </a:extLst>
            </p:cNvPr>
            <p:cNvSpPr txBox="1"/>
            <p:nvPr/>
          </p:nvSpPr>
          <p:spPr>
            <a:xfrm>
              <a:off x="7055229" y="2316708"/>
              <a:ext cx="243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</a:rPr>
                <a:t>*</a:t>
              </a:r>
            </a:p>
          </p:txBody>
        </p:sp>
      </p:grpSp>
      <p:sp>
        <p:nvSpPr>
          <p:cNvPr id="125" name="CasellaDiTesto 124">
            <a:extLst>
              <a:ext uri="{FF2B5EF4-FFF2-40B4-BE49-F238E27FC236}">
                <a16:creationId xmlns:a16="http://schemas.microsoft.com/office/drawing/2014/main" id="{0C12C4DB-B2D9-2341-88C7-DD5783D372C7}"/>
              </a:ext>
            </a:extLst>
          </p:cNvPr>
          <p:cNvSpPr txBox="1"/>
          <p:nvPr/>
        </p:nvSpPr>
        <p:spPr>
          <a:xfrm>
            <a:off x="6181234" y="553433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26" name="CasellaDiTesto 125">
            <a:extLst>
              <a:ext uri="{FF2B5EF4-FFF2-40B4-BE49-F238E27FC236}">
                <a16:creationId xmlns:a16="http://schemas.microsoft.com/office/drawing/2014/main" id="{F79D4959-9218-CA4A-A9ED-16008BC42F46}"/>
              </a:ext>
            </a:extLst>
          </p:cNvPr>
          <p:cNvSpPr txBox="1"/>
          <p:nvPr/>
        </p:nvSpPr>
        <p:spPr>
          <a:xfrm>
            <a:off x="6473900" y="553433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83789F1E-09ED-F54C-9B14-3B919E3B0AFB}"/>
              </a:ext>
            </a:extLst>
          </p:cNvPr>
          <p:cNvSpPr txBox="1"/>
          <p:nvPr/>
        </p:nvSpPr>
        <p:spPr>
          <a:xfrm>
            <a:off x="6785117" y="553433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28" name="CasellaDiTesto 127">
            <a:extLst>
              <a:ext uri="{FF2B5EF4-FFF2-40B4-BE49-F238E27FC236}">
                <a16:creationId xmlns:a16="http://schemas.microsoft.com/office/drawing/2014/main" id="{A09556C2-9E2B-4441-90F6-996A6BC72EDC}"/>
              </a:ext>
            </a:extLst>
          </p:cNvPr>
          <p:cNvSpPr txBox="1"/>
          <p:nvPr/>
        </p:nvSpPr>
        <p:spPr>
          <a:xfrm>
            <a:off x="7065662" y="553433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751737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AD529EB3-CD8D-47CB-82D7-1CFFFDEF659B}"/>
              </a:ext>
            </a:extLst>
          </p:cNvPr>
          <p:cNvSpPr txBox="1"/>
          <p:nvPr/>
        </p:nvSpPr>
        <p:spPr>
          <a:xfrm>
            <a:off x="821473" y="3861"/>
            <a:ext cx="10549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Western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blot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analyses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(Ser473)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cervical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spinal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cord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of EAE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mice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prenatal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stress</a:t>
            </a:r>
            <a:endParaRPr lang="it-IT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E8A8563-D383-4A48-A966-BAE41C461251}"/>
              </a:ext>
            </a:extLst>
          </p:cNvPr>
          <p:cNvSpPr txBox="1"/>
          <p:nvPr/>
        </p:nvSpPr>
        <p:spPr>
          <a:xfrm>
            <a:off x="5579378" y="723241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74E1421-206E-474B-8AE4-3ECAF4D7D4CF}"/>
              </a:ext>
            </a:extLst>
          </p:cNvPr>
          <p:cNvSpPr txBox="1"/>
          <p:nvPr/>
        </p:nvSpPr>
        <p:spPr>
          <a:xfrm>
            <a:off x="5574145" y="2533674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FFCAF99-4EF4-48B0-9C3F-C03AC586F389}"/>
              </a:ext>
            </a:extLst>
          </p:cNvPr>
          <p:cNvSpPr txBox="1"/>
          <p:nvPr/>
        </p:nvSpPr>
        <p:spPr>
          <a:xfrm>
            <a:off x="5571102" y="4308899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magine 7" descr="Immagine che contiene interni, monitor, oggetto, schermo&#10;&#10;Descrizione generata automaticamente">
            <a:extLst>
              <a:ext uri="{FF2B5EF4-FFF2-40B4-BE49-F238E27FC236}">
                <a16:creationId xmlns:a16="http://schemas.microsoft.com/office/drawing/2014/main" id="{50D7916F-E35F-460E-8B61-4B3F41B3A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244" y="1033051"/>
            <a:ext cx="7036589" cy="1673779"/>
          </a:xfrm>
          <a:prstGeom prst="rect">
            <a:avLst/>
          </a:prstGeom>
        </p:spPr>
      </p:pic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B463519F-23B2-4E31-867D-48F9624C3E02}"/>
              </a:ext>
            </a:extLst>
          </p:cNvPr>
          <p:cNvSpPr txBox="1"/>
          <p:nvPr/>
        </p:nvSpPr>
        <p:spPr>
          <a:xfrm>
            <a:off x="1380244" y="2195041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60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50E6B872-874A-4ADD-9C0E-133126843980}"/>
              </a:ext>
            </a:extLst>
          </p:cNvPr>
          <p:cNvSpPr txBox="1"/>
          <p:nvPr/>
        </p:nvSpPr>
        <p:spPr>
          <a:xfrm>
            <a:off x="1383448" y="3857875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60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35E0AD90-7402-43EA-8B1D-0CAF04B2D1AD}"/>
              </a:ext>
            </a:extLst>
          </p:cNvPr>
          <p:cNvSpPr txBox="1"/>
          <p:nvPr/>
        </p:nvSpPr>
        <p:spPr>
          <a:xfrm>
            <a:off x="1380244" y="5555891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43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A981344F-BA9A-9D42-8E7E-AB66D8D9EC56}"/>
              </a:ext>
            </a:extLst>
          </p:cNvPr>
          <p:cNvSpPr txBox="1"/>
          <p:nvPr/>
        </p:nvSpPr>
        <p:spPr>
          <a:xfrm>
            <a:off x="0" y="5964737"/>
            <a:ext cx="1219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 Figure 3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just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Full western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blot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bands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(Ser473), AKT and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cervical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spinal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cord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cytosolic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EAE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mice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prenatal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stress.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markers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blots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. Legend: 1=CTRL; 2= PNS; 3= NO PNS/EAE; 4= PNS/EAE.</a:t>
            </a:r>
          </a:p>
          <a:p>
            <a:pPr algn="just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bands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with «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for Figure 5 in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manuscript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" name="Immagine 9" descr="Immagine che contiene oggetto, orologio&#10;&#10;Descrizione generata automaticamente">
            <a:extLst>
              <a:ext uri="{FF2B5EF4-FFF2-40B4-BE49-F238E27FC236}">
                <a16:creationId xmlns:a16="http://schemas.microsoft.com/office/drawing/2014/main" id="{A58518B4-D322-47B9-9907-5B0148ACEB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527" y="2807756"/>
            <a:ext cx="7002433" cy="165979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F1E557E-B4E5-4B27-BEDD-5B75660E83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100" y="4639265"/>
            <a:ext cx="7070734" cy="1213884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31092604-2F59-CD4A-93DE-BF2DB8C58F35}"/>
              </a:ext>
            </a:extLst>
          </p:cNvPr>
          <p:cNvSpPr/>
          <p:nvPr/>
        </p:nvSpPr>
        <p:spPr>
          <a:xfrm>
            <a:off x="3285641" y="2386451"/>
            <a:ext cx="6359475" cy="1472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CE416C4-C868-0944-9EB1-6C72ABF84344}"/>
              </a:ext>
            </a:extLst>
          </p:cNvPr>
          <p:cNvSpPr txBox="1"/>
          <p:nvPr/>
        </p:nvSpPr>
        <p:spPr>
          <a:xfrm>
            <a:off x="5137708" y="2315382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4147963-579A-6549-BCC1-17D0DBD7AA81}"/>
              </a:ext>
            </a:extLst>
          </p:cNvPr>
          <p:cNvSpPr txBox="1"/>
          <p:nvPr/>
        </p:nvSpPr>
        <p:spPr>
          <a:xfrm>
            <a:off x="5418058" y="2315382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CEB5C8F-B58C-914D-B316-86D82083BBB4}"/>
              </a:ext>
            </a:extLst>
          </p:cNvPr>
          <p:cNvSpPr txBox="1"/>
          <p:nvPr/>
        </p:nvSpPr>
        <p:spPr>
          <a:xfrm>
            <a:off x="5714567" y="2315382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987C4CD-6775-3748-893E-8CD759F345B8}"/>
              </a:ext>
            </a:extLst>
          </p:cNvPr>
          <p:cNvSpPr txBox="1"/>
          <p:nvPr/>
        </p:nvSpPr>
        <p:spPr>
          <a:xfrm>
            <a:off x="5971846" y="2315382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8FA78574-369E-454F-B717-95F7598E21B0}"/>
              </a:ext>
            </a:extLst>
          </p:cNvPr>
          <p:cNvSpPr/>
          <p:nvPr/>
        </p:nvSpPr>
        <p:spPr>
          <a:xfrm>
            <a:off x="2950800" y="4161676"/>
            <a:ext cx="6451384" cy="1888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EF198C6-D280-4D41-A6BA-4FFD28DD0141}"/>
              </a:ext>
            </a:extLst>
          </p:cNvPr>
          <p:cNvSpPr txBox="1"/>
          <p:nvPr/>
        </p:nvSpPr>
        <p:spPr>
          <a:xfrm>
            <a:off x="5102232" y="409723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CE1BFC9-FD05-754D-A2C1-397EA30EDE8C}"/>
              </a:ext>
            </a:extLst>
          </p:cNvPr>
          <p:cNvSpPr txBox="1"/>
          <p:nvPr/>
        </p:nvSpPr>
        <p:spPr>
          <a:xfrm>
            <a:off x="5382582" y="409723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4507713-9A31-4944-BE2B-D00DCFFA9566}"/>
              </a:ext>
            </a:extLst>
          </p:cNvPr>
          <p:cNvSpPr txBox="1"/>
          <p:nvPr/>
        </p:nvSpPr>
        <p:spPr>
          <a:xfrm>
            <a:off x="5679091" y="409723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157C5B3-30DC-0443-B4B6-E0EDFAE9A0AD}"/>
              </a:ext>
            </a:extLst>
          </p:cNvPr>
          <p:cNvSpPr txBox="1"/>
          <p:nvPr/>
        </p:nvSpPr>
        <p:spPr>
          <a:xfrm>
            <a:off x="5936370" y="409723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440AA7A-494D-1942-B13A-2A86C55C1A7E}"/>
              </a:ext>
            </a:extLst>
          </p:cNvPr>
          <p:cNvSpPr txBox="1"/>
          <p:nvPr/>
        </p:nvSpPr>
        <p:spPr>
          <a:xfrm>
            <a:off x="5191878" y="5739666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B6B51B5-6FE1-7C4D-9A14-A25FBC82F41B}"/>
              </a:ext>
            </a:extLst>
          </p:cNvPr>
          <p:cNvSpPr txBox="1"/>
          <p:nvPr/>
        </p:nvSpPr>
        <p:spPr>
          <a:xfrm>
            <a:off x="5472228" y="5739666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A5F0F92-3839-494E-8C40-4F4F5C204E34}"/>
              </a:ext>
            </a:extLst>
          </p:cNvPr>
          <p:cNvSpPr txBox="1"/>
          <p:nvPr/>
        </p:nvSpPr>
        <p:spPr>
          <a:xfrm>
            <a:off x="5768737" y="5739666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F1C53903-B913-B442-A334-9D5BF5E1914E}"/>
              </a:ext>
            </a:extLst>
          </p:cNvPr>
          <p:cNvSpPr txBox="1"/>
          <p:nvPr/>
        </p:nvSpPr>
        <p:spPr>
          <a:xfrm>
            <a:off x="6026016" y="5739666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651150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8B2BC35-1A1A-4B89-AB78-274A1133CD5D}"/>
              </a:ext>
            </a:extLst>
          </p:cNvPr>
          <p:cNvSpPr txBox="1"/>
          <p:nvPr/>
        </p:nvSpPr>
        <p:spPr>
          <a:xfrm>
            <a:off x="5643485" y="944098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BDNF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9975CB7-4944-49A9-BB98-97957CB1C15B}"/>
              </a:ext>
            </a:extLst>
          </p:cNvPr>
          <p:cNvSpPr txBox="1"/>
          <p:nvPr/>
        </p:nvSpPr>
        <p:spPr>
          <a:xfrm>
            <a:off x="2488009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A3109B2-8458-4064-8E05-47C5A14923A0}"/>
              </a:ext>
            </a:extLst>
          </p:cNvPr>
          <p:cNvSpPr txBox="1"/>
          <p:nvPr/>
        </p:nvSpPr>
        <p:spPr>
          <a:xfrm>
            <a:off x="2828334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88C0617-2612-458A-9626-7CD442D778D5}"/>
              </a:ext>
            </a:extLst>
          </p:cNvPr>
          <p:cNvSpPr txBox="1"/>
          <p:nvPr/>
        </p:nvSpPr>
        <p:spPr>
          <a:xfrm>
            <a:off x="3079351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82187DA-5B2E-4B3B-BCB8-13162770E340}"/>
              </a:ext>
            </a:extLst>
          </p:cNvPr>
          <p:cNvSpPr txBox="1"/>
          <p:nvPr/>
        </p:nvSpPr>
        <p:spPr>
          <a:xfrm>
            <a:off x="3340447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010C4DD-8446-45E9-98F6-CC7137A8DEAF}"/>
              </a:ext>
            </a:extLst>
          </p:cNvPr>
          <p:cNvSpPr txBox="1"/>
          <p:nvPr/>
        </p:nvSpPr>
        <p:spPr>
          <a:xfrm>
            <a:off x="3590965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EDF9166-9DC4-4CDD-85BB-509599B59F0E}"/>
              </a:ext>
            </a:extLst>
          </p:cNvPr>
          <p:cNvSpPr txBox="1"/>
          <p:nvPr/>
        </p:nvSpPr>
        <p:spPr>
          <a:xfrm>
            <a:off x="3874181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2198033-7157-41C7-B22C-46567B6F8359}"/>
              </a:ext>
            </a:extLst>
          </p:cNvPr>
          <p:cNvSpPr txBox="1"/>
          <p:nvPr/>
        </p:nvSpPr>
        <p:spPr>
          <a:xfrm>
            <a:off x="4165785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48B5333-37BA-4CCE-A216-21DAED15A848}"/>
              </a:ext>
            </a:extLst>
          </p:cNvPr>
          <p:cNvSpPr txBox="1"/>
          <p:nvPr/>
        </p:nvSpPr>
        <p:spPr>
          <a:xfrm>
            <a:off x="4443403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F1EB769-66D2-4B42-9321-063CCD1A8538}"/>
              </a:ext>
            </a:extLst>
          </p:cNvPr>
          <p:cNvSpPr txBox="1"/>
          <p:nvPr/>
        </p:nvSpPr>
        <p:spPr>
          <a:xfrm>
            <a:off x="4720356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1A064BE-65F0-4DF7-A650-AB01A6755EE8}"/>
              </a:ext>
            </a:extLst>
          </p:cNvPr>
          <p:cNvSpPr txBox="1"/>
          <p:nvPr/>
        </p:nvSpPr>
        <p:spPr>
          <a:xfrm>
            <a:off x="5003572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5D0341F-BBC2-47FA-86CE-5AE91A9DC4F2}"/>
              </a:ext>
            </a:extLst>
          </p:cNvPr>
          <p:cNvSpPr txBox="1"/>
          <p:nvPr/>
        </p:nvSpPr>
        <p:spPr>
          <a:xfrm>
            <a:off x="5320934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344BE50B-F931-4138-9631-2577E2239D22}"/>
              </a:ext>
            </a:extLst>
          </p:cNvPr>
          <p:cNvSpPr txBox="1"/>
          <p:nvPr/>
        </p:nvSpPr>
        <p:spPr>
          <a:xfrm>
            <a:off x="5572794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DFD6F5B-8513-4368-98C9-C87288CE7CA2}"/>
              </a:ext>
            </a:extLst>
          </p:cNvPr>
          <p:cNvSpPr txBox="1"/>
          <p:nvPr/>
        </p:nvSpPr>
        <p:spPr>
          <a:xfrm>
            <a:off x="5869958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41EF8D5-B78B-4A3D-AA31-E2D26C8111A6}"/>
              </a:ext>
            </a:extLst>
          </p:cNvPr>
          <p:cNvSpPr txBox="1"/>
          <p:nvPr/>
        </p:nvSpPr>
        <p:spPr>
          <a:xfrm>
            <a:off x="6166053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8EEAE404-423E-41B9-A12D-6281CAA2CEEA}"/>
              </a:ext>
            </a:extLst>
          </p:cNvPr>
          <p:cNvSpPr txBox="1"/>
          <p:nvPr/>
        </p:nvSpPr>
        <p:spPr>
          <a:xfrm>
            <a:off x="6406141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A627E3B-1123-4812-9987-BCE1E5B7E307}"/>
              </a:ext>
            </a:extLst>
          </p:cNvPr>
          <p:cNvSpPr txBox="1"/>
          <p:nvPr/>
        </p:nvSpPr>
        <p:spPr>
          <a:xfrm>
            <a:off x="6722396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AEE5DCF-123D-4B88-A7E3-04636791CC6B}"/>
              </a:ext>
            </a:extLst>
          </p:cNvPr>
          <p:cNvSpPr txBox="1"/>
          <p:nvPr/>
        </p:nvSpPr>
        <p:spPr>
          <a:xfrm>
            <a:off x="7004413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E0ADEF13-E6C6-4CD7-B8ED-F23AC2C82E77}"/>
              </a:ext>
            </a:extLst>
          </p:cNvPr>
          <p:cNvSpPr txBox="1"/>
          <p:nvPr/>
        </p:nvSpPr>
        <p:spPr>
          <a:xfrm>
            <a:off x="7306101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28D4D584-D615-4B7D-8707-DC2D0ED0DCFC}"/>
              </a:ext>
            </a:extLst>
          </p:cNvPr>
          <p:cNvSpPr txBox="1"/>
          <p:nvPr/>
        </p:nvSpPr>
        <p:spPr>
          <a:xfrm>
            <a:off x="7619820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451FDFCE-1DA9-495A-99A0-FF41615D9128}"/>
              </a:ext>
            </a:extLst>
          </p:cNvPr>
          <p:cNvSpPr txBox="1"/>
          <p:nvPr/>
        </p:nvSpPr>
        <p:spPr>
          <a:xfrm>
            <a:off x="7884559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CE6F48C8-C501-44BF-A289-E8A37530141E}"/>
              </a:ext>
            </a:extLst>
          </p:cNvPr>
          <p:cNvSpPr txBox="1"/>
          <p:nvPr/>
        </p:nvSpPr>
        <p:spPr>
          <a:xfrm>
            <a:off x="8205605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90455655-2826-4C69-9A10-C2CBDFD7B86A}"/>
              </a:ext>
            </a:extLst>
          </p:cNvPr>
          <p:cNvSpPr txBox="1"/>
          <p:nvPr/>
        </p:nvSpPr>
        <p:spPr>
          <a:xfrm>
            <a:off x="8505343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1EA33338-5006-4DE8-B7BF-CAABBDCFDA62}"/>
              </a:ext>
            </a:extLst>
          </p:cNvPr>
          <p:cNvSpPr txBox="1"/>
          <p:nvPr/>
        </p:nvSpPr>
        <p:spPr>
          <a:xfrm>
            <a:off x="8776525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F4ED1B2F-4DA3-4BF4-BA5F-AE6C747D04A1}"/>
              </a:ext>
            </a:extLst>
          </p:cNvPr>
          <p:cNvSpPr txBox="1"/>
          <p:nvPr/>
        </p:nvSpPr>
        <p:spPr>
          <a:xfrm>
            <a:off x="9033978" y="22670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AD619E7A-F321-4A06-BD86-26E9D634C604}"/>
              </a:ext>
            </a:extLst>
          </p:cNvPr>
          <p:cNvSpPr txBox="1"/>
          <p:nvPr/>
        </p:nvSpPr>
        <p:spPr>
          <a:xfrm>
            <a:off x="9300376" y="2262438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0BC1F52-A5B4-4051-AA4E-F9E607779C38}"/>
              </a:ext>
            </a:extLst>
          </p:cNvPr>
          <p:cNvSpPr txBox="1"/>
          <p:nvPr/>
        </p:nvSpPr>
        <p:spPr>
          <a:xfrm>
            <a:off x="5611604" y="3651385"/>
            <a:ext cx="10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8E2FBB3-6BA6-4295-9CF6-251C4532D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80770" y="4866241"/>
            <a:ext cx="7260482" cy="403882"/>
          </a:xfrm>
          <a:prstGeom prst="rect">
            <a:avLst/>
          </a:prstGeom>
        </p:spPr>
      </p:pic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C144C479-BD6A-4F00-87B8-66E07B7B9BCD}"/>
              </a:ext>
            </a:extLst>
          </p:cNvPr>
          <p:cNvSpPr txBox="1"/>
          <p:nvPr/>
        </p:nvSpPr>
        <p:spPr>
          <a:xfrm>
            <a:off x="1430862" y="4791038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43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3B2188F2-F4DD-4A9E-A008-7ED54A8D7DF5}"/>
              </a:ext>
            </a:extLst>
          </p:cNvPr>
          <p:cNvSpPr txBox="1"/>
          <p:nvPr/>
        </p:nvSpPr>
        <p:spPr>
          <a:xfrm>
            <a:off x="1415812" y="2633202"/>
            <a:ext cx="120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14 </a:t>
            </a:r>
            <a:r>
              <a:rPr lang="it-IT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it-IT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B973C040-8A83-9B48-9123-B6F96FBE8D64}"/>
              </a:ext>
            </a:extLst>
          </p:cNvPr>
          <p:cNvSpPr txBox="1"/>
          <p:nvPr/>
        </p:nvSpPr>
        <p:spPr>
          <a:xfrm>
            <a:off x="737100" y="11604"/>
            <a:ext cx="10549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Western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blot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analyses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BDNF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mature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cervical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spinal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cord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of EAE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mice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prenatal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stress</a:t>
            </a:r>
            <a:endParaRPr lang="it-IT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07CAD82-BA73-C64D-AC73-8F539D0020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023" y="2553343"/>
            <a:ext cx="7392526" cy="61196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F59D1DC5-75A6-0741-B996-4758E89E6A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539" y="1373509"/>
            <a:ext cx="7563600" cy="862626"/>
          </a:xfrm>
          <a:prstGeom prst="rect">
            <a:avLst/>
          </a:prstGeom>
        </p:spPr>
      </p:pic>
      <p:pic>
        <p:nvPicPr>
          <p:cNvPr id="40" name="Immagine 39">
            <a:extLst>
              <a:ext uri="{FF2B5EF4-FFF2-40B4-BE49-F238E27FC236}">
                <a16:creationId xmlns:a16="http://schemas.microsoft.com/office/drawing/2014/main" id="{D83D383A-ABFF-9F48-B1E9-27D8C410D1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539" y="4144244"/>
            <a:ext cx="7563600" cy="438194"/>
          </a:xfrm>
          <a:prstGeom prst="rect">
            <a:avLst/>
          </a:prstGeom>
        </p:spPr>
      </p:pic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7436E7ED-EA27-5549-9BDB-7F7EDE59E88B}"/>
              </a:ext>
            </a:extLst>
          </p:cNvPr>
          <p:cNvSpPr txBox="1"/>
          <p:nvPr/>
        </p:nvSpPr>
        <p:spPr>
          <a:xfrm>
            <a:off x="2443349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F551BED1-B46F-E74E-9866-CC5022365C81}"/>
              </a:ext>
            </a:extLst>
          </p:cNvPr>
          <p:cNvSpPr txBox="1"/>
          <p:nvPr/>
        </p:nvSpPr>
        <p:spPr>
          <a:xfrm>
            <a:off x="2745037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0EA2A58D-B6AE-6741-BC0E-7079D8220BFC}"/>
              </a:ext>
            </a:extLst>
          </p:cNvPr>
          <p:cNvSpPr txBox="1"/>
          <p:nvPr/>
        </p:nvSpPr>
        <p:spPr>
          <a:xfrm>
            <a:off x="3021812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7" name="CasellaDiTesto 76">
            <a:extLst>
              <a:ext uri="{FF2B5EF4-FFF2-40B4-BE49-F238E27FC236}">
                <a16:creationId xmlns:a16="http://schemas.microsoft.com/office/drawing/2014/main" id="{2EDA162A-A2A1-4C41-BF46-238322549BA5}"/>
              </a:ext>
            </a:extLst>
          </p:cNvPr>
          <p:cNvSpPr txBox="1"/>
          <p:nvPr/>
        </p:nvSpPr>
        <p:spPr>
          <a:xfrm>
            <a:off x="3295787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8" name="CasellaDiTesto 77">
            <a:extLst>
              <a:ext uri="{FF2B5EF4-FFF2-40B4-BE49-F238E27FC236}">
                <a16:creationId xmlns:a16="http://schemas.microsoft.com/office/drawing/2014/main" id="{1FE36273-176B-3649-BCFE-C5DF075BF592}"/>
              </a:ext>
            </a:extLst>
          </p:cNvPr>
          <p:cNvSpPr txBox="1"/>
          <p:nvPr/>
        </p:nvSpPr>
        <p:spPr>
          <a:xfrm>
            <a:off x="3572063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0133801A-9BE6-AE40-A76B-0AEDC833AF41}"/>
              </a:ext>
            </a:extLst>
          </p:cNvPr>
          <p:cNvSpPr txBox="1"/>
          <p:nvPr/>
        </p:nvSpPr>
        <p:spPr>
          <a:xfrm>
            <a:off x="3855279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7FA63314-4DC4-064E-972D-78B6A5267DC0}"/>
              </a:ext>
            </a:extLst>
          </p:cNvPr>
          <p:cNvSpPr txBox="1"/>
          <p:nvPr/>
        </p:nvSpPr>
        <p:spPr>
          <a:xfrm>
            <a:off x="4134004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44F1CFE4-3A65-EA4C-875F-69246634B407}"/>
              </a:ext>
            </a:extLst>
          </p:cNvPr>
          <p:cNvSpPr txBox="1"/>
          <p:nvPr/>
        </p:nvSpPr>
        <p:spPr>
          <a:xfrm>
            <a:off x="4398743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AB6FDA13-2EC5-554D-8991-5B53A1D49ABF}"/>
              </a:ext>
            </a:extLst>
          </p:cNvPr>
          <p:cNvSpPr txBox="1"/>
          <p:nvPr/>
        </p:nvSpPr>
        <p:spPr>
          <a:xfrm>
            <a:off x="4688575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3" name="CasellaDiTesto 82">
            <a:extLst>
              <a:ext uri="{FF2B5EF4-FFF2-40B4-BE49-F238E27FC236}">
                <a16:creationId xmlns:a16="http://schemas.microsoft.com/office/drawing/2014/main" id="{5D690D09-C0C1-5C47-8E60-6B5C1CFBC04D}"/>
              </a:ext>
            </a:extLst>
          </p:cNvPr>
          <p:cNvSpPr txBox="1"/>
          <p:nvPr/>
        </p:nvSpPr>
        <p:spPr>
          <a:xfrm>
            <a:off x="4997549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93671A3F-1A0D-154E-BE5A-8CF91D9D8A5A}"/>
              </a:ext>
            </a:extLst>
          </p:cNvPr>
          <p:cNvSpPr txBox="1"/>
          <p:nvPr/>
        </p:nvSpPr>
        <p:spPr>
          <a:xfrm>
            <a:off x="5276274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9AC1F86F-6320-3440-9B31-32CE6610BAB2}"/>
              </a:ext>
            </a:extLst>
          </p:cNvPr>
          <p:cNvSpPr txBox="1"/>
          <p:nvPr/>
        </p:nvSpPr>
        <p:spPr>
          <a:xfrm>
            <a:off x="5579650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5A2B5CFF-DBF2-FE43-8D3A-AEBD21053F9A}"/>
              </a:ext>
            </a:extLst>
          </p:cNvPr>
          <p:cNvSpPr txBox="1"/>
          <p:nvPr/>
        </p:nvSpPr>
        <p:spPr>
          <a:xfrm>
            <a:off x="5863935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65D809B7-4B92-8C41-998C-F045C49A868C}"/>
              </a:ext>
            </a:extLst>
          </p:cNvPr>
          <p:cNvSpPr txBox="1"/>
          <p:nvPr/>
        </p:nvSpPr>
        <p:spPr>
          <a:xfrm>
            <a:off x="6147151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7588FE7F-4BC8-C14D-A16E-EA5C1238D7E3}"/>
              </a:ext>
            </a:extLst>
          </p:cNvPr>
          <p:cNvSpPr txBox="1"/>
          <p:nvPr/>
        </p:nvSpPr>
        <p:spPr>
          <a:xfrm>
            <a:off x="6412997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3A75C8C2-D180-AB4C-A3C4-64595E47F6E8}"/>
              </a:ext>
            </a:extLst>
          </p:cNvPr>
          <p:cNvSpPr txBox="1"/>
          <p:nvPr/>
        </p:nvSpPr>
        <p:spPr>
          <a:xfrm>
            <a:off x="6690615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6A08DA69-83E8-864B-8448-89E5370A8251}"/>
              </a:ext>
            </a:extLst>
          </p:cNvPr>
          <p:cNvSpPr txBox="1"/>
          <p:nvPr/>
        </p:nvSpPr>
        <p:spPr>
          <a:xfrm>
            <a:off x="6998390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97A99BF5-48DF-BE4E-99FD-E3964A9444A9}"/>
              </a:ext>
            </a:extLst>
          </p:cNvPr>
          <p:cNvSpPr txBox="1"/>
          <p:nvPr/>
        </p:nvSpPr>
        <p:spPr>
          <a:xfrm>
            <a:off x="7300078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238624A1-D346-BC4D-ACFC-9C370A0368E8}"/>
              </a:ext>
            </a:extLst>
          </p:cNvPr>
          <p:cNvSpPr txBox="1"/>
          <p:nvPr/>
        </p:nvSpPr>
        <p:spPr>
          <a:xfrm>
            <a:off x="7588039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4170DE06-6FED-3040-96F4-FF39C23919F7}"/>
              </a:ext>
            </a:extLst>
          </p:cNvPr>
          <p:cNvSpPr txBox="1"/>
          <p:nvPr/>
        </p:nvSpPr>
        <p:spPr>
          <a:xfrm>
            <a:off x="7891415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6B8F275A-FF6D-DE4D-9A4B-B5EDB1DCB729}"/>
              </a:ext>
            </a:extLst>
          </p:cNvPr>
          <p:cNvSpPr txBox="1"/>
          <p:nvPr/>
        </p:nvSpPr>
        <p:spPr>
          <a:xfrm>
            <a:off x="8173824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4B04A64C-DAF3-314B-B34F-E4E937C008DE}"/>
              </a:ext>
            </a:extLst>
          </p:cNvPr>
          <p:cNvSpPr txBox="1"/>
          <p:nvPr/>
        </p:nvSpPr>
        <p:spPr>
          <a:xfrm>
            <a:off x="8447804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5C8462FB-448A-BD49-9164-D23CBDCD6896}"/>
              </a:ext>
            </a:extLst>
          </p:cNvPr>
          <p:cNvSpPr txBox="1"/>
          <p:nvPr/>
        </p:nvSpPr>
        <p:spPr>
          <a:xfrm>
            <a:off x="8731865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FAAB795A-2927-E741-B43D-8EF492E4F877}"/>
              </a:ext>
            </a:extLst>
          </p:cNvPr>
          <p:cNvSpPr txBox="1"/>
          <p:nvPr/>
        </p:nvSpPr>
        <p:spPr>
          <a:xfrm>
            <a:off x="9053713" y="45819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06195D3D-89CC-1643-A04E-69025FD84559}"/>
              </a:ext>
            </a:extLst>
          </p:cNvPr>
          <p:cNvSpPr txBox="1"/>
          <p:nvPr/>
        </p:nvSpPr>
        <p:spPr>
          <a:xfrm>
            <a:off x="9371626" y="457732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41A6DB31-2AB9-4040-BACC-FCC9649D9F00}"/>
              </a:ext>
            </a:extLst>
          </p:cNvPr>
          <p:cNvSpPr txBox="1"/>
          <p:nvPr/>
        </p:nvSpPr>
        <p:spPr>
          <a:xfrm>
            <a:off x="0" y="5964737"/>
            <a:ext cx="1219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 Figure 4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just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Full western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blot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bands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BDNF and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cervical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spinal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cord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homogenate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of EAE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mice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prenatal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stress.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markers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on the right of 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blots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. Legend: 1=CTRL; 2= PNS; 3= NO PNS/EAE; 4= PNS/EAE.</a:t>
            </a:r>
          </a:p>
          <a:p>
            <a:pPr algn="just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bands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with «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for Figure 6.</a:t>
            </a:r>
          </a:p>
        </p:txBody>
      </p:sp>
      <p:sp>
        <p:nvSpPr>
          <p:cNvPr id="114" name="CasellaDiTesto 113">
            <a:extLst>
              <a:ext uri="{FF2B5EF4-FFF2-40B4-BE49-F238E27FC236}">
                <a16:creationId xmlns:a16="http://schemas.microsoft.com/office/drawing/2014/main" id="{8A30BBFD-086D-7E4C-B265-ADD41679BCA3}"/>
              </a:ext>
            </a:extLst>
          </p:cNvPr>
          <p:cNvSpPr txBox="1"/>
          <p:nvPr/>
        </p:nvSpPr>
        <p:spPr>
          <a:xfrm>
            <a:off x="6146010" y="3111076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15" name="CasellaDiTesto 114">
            <a:extLst>
              <a:ext uri="{FF2B5EF4-FFF2-40B4-BE49-F238E27FC236}">
                <a16:creationId xmlns:a16="http://schemas.microsoft.com/office/drawing/2014/main" id="{12EDEC60-3A9B-E146-84B6-D6C944153C96}"/>
              </a:ext>
            </a:extLst>
          </p:cNvPr>
          <p:cNvSpPr txBox="1"/>
          <p:nvPr/>
        </p:nvSpPr>
        <p:spPr>
          <a:xfrm>
            <a:off x="6426360" y="3111076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16" name="CasellaDiTesto 115">
            <a:extLst>
              <a:ext uri="{FF2B5EF4-FFF2-40B4-BE49-F238E27FC236}">
                <a16:creationId xmlns:a16="http://schemas.microsoft.com/office/drawing/2014/main" id="{64C8F2F9-00E3-8743-B392-4388804BB177}"/>
              </a:ext>
            </a:extLst>
          </p:cNvPr>
          <p:cNvSpPr txBox="1"/>
          <p:nvPr/>
        </p:nvSpPr>
        <p:spPr>
          <a:xfrm>
            <a:off x="6691065" y="3111076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17" name="CasellaDiTesto 116">
            <a:extLst>
              <a:ext uri="{FF2B5EF4-FFF2-40B4-BE49-F238E27FC236}">
                <a16:creationId xmlns:a16="http://schemas.microsoft.com/office/drawing/2014/main" id="{0E6C8A9A-3FAB-9D49-A397-7141B65AD4FE}"/>
              </a:ext>
            </a:extLst>
          </p:cNvPr>
          <p:cNvSpPr txBox="1"/>
          <p:nvPr/>
        </p:nvSpPr>
        <p:spPr>
          <a:xfrm>
            <a:off x="6980148" y="3111076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18" name="CasellaDiTesto 117">
            <a:extLst>
              <a:ext uri="{FF2B5EF4-FFF2-40B4-BE49-F238E27FC236}">
                <a16:creationId xmlns:a16="http://schemas.microsoft.com/office/drawing/2014/main" id="{CFD4B7B0-7BB5-D64D-B804-4F3E343F16E9}"/>
              </a:ext>
            </a:extLst>
          </p:cNvPr>
          <p:cNvSpPr txBox="1"/>
          <p:nvPr/>
        </p:nvSpPr>
        <p:spPr>
          <a:xfrm>
            <a:off x="6137568" y="527012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19" name="CasellaDiTesto 118">
            <a:extLst>
              <a:ext uri="{FF2B5EF4-FFF2-40B4-BE49-F238E27FC236}">
                <a16:creationId xmlns:a16="http://schemas.microsoft.com/office/drawing/2014/main" id="{672C78D9-2A7D-AF47-8777-A7A9554F14B7}"/>
              </a:ext>
            </a:extLst>
          </p:cNvPr>
          <p:cNvSpPr txBox="1"/>
          <p:nvPr/>
        </p:nvSpPr>
        <p:spPr>
          <a:xfrm>
            <a:off x="6417918" y="527012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20" name="CasellaDiTesto 119">
            <a:extLst>
              <a:ext uri="{FF2B5EF4-FFF2-40B4-BE49-F238E27FC236}">
                <a16:creationId xmlns:a16="http://schemas.microsoft.com/office/drawing/2014/main" id="{18C18805-D640-4F44-8F4E-8BD3EDFA632A}"/>
              </a:ext>
            </a:extLst>
          </p:cNvPr>
          <p:cNvSpPr txBox="1"/>
          <p:nvPr/>
        </p:nvSpPr>
        <p:spPr>
          <a:xfrm>
            <a:off x="6682623" y="527012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id="{29485FC7-323B-424F-8F14-C566591A74B8}"/>
              </a:ext>
            </a:extLst>
          </p:cNvPr>
          <p:cNvSpPr txBox="1"/>
          <p:nvPr/>
        </p:nvSpPr>
        <p:spPr>
          <a:xfrm>
            <a:off x="6971706" y="5270123"/>
            <a:ext cx="24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1697298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10021</TotalTime>
  <Words>625</Words>
  <Application>Microsoft Macintosh PowerPoint</Application>
  <PresentationFormat>Widescreen</PresentationFormat>
  <Paragraphs>221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Lab. Molteni</dc:creator>
  <cp:lastModifiedBy>Maria Serena Paladini</cp:lastModifiedBy>
  <cp:revision>37</cp:revision>
  <dcterms:created xsi:type="dcterms:W3CDTF">2020-02-10T09:15:53Z</dcterms:created>
  <dcterms:modified xsi:type="dcterms:W3CDTF">2020-11-11T16:34:34Z</dcterms:modified>
</cp:coreProperties>
</file>