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596" autoAdjust="0"/>
    <p:restoredTop sz="94660"/>
  </p:normalViewPr>
  <p:slideViewPr>
    <p:cSldViewPr snapToGrid="0">
      <p:cViewPr varScale="1">
        <p:scale>
          <a:sx n="63" d="100"/>
          <a:sy n="63" d="100"/>
        </p:scale>
        <p:origin x="27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FF5B6-850C-4F73-915B-9EDF5420D4DF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14717-1376-49BF-AFB3-80CAE158A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258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14717-1376-49BF-AFB3-80CAE158A58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477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02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340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460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6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695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35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451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90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00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54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835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AA5D4-6657-4CC3-A87D-7ABCA20856CA}" type="datetimeFigureOut">
              <a:rPr lang="en-GB" smtClean="0"/>
              <a:t>13/01/2022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9F88B-0130-47F6-9714-544FFDF21C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AFE0E-26BF-451F-B76A-E77D606FE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629004"/>
            <a:ext cx="5915025" cy="6990996"/>
          </a:xfrm>
        </p:spPr>
        <p:txBody>
          <a:bodyPr>
            <a:normAutofit/>
          </a:bodyPr>
          <a:lstStyle/>
          <a:p>
            <a:r>
              <a:rPr lang="en-GB" b="1" dirty="0">
                <a:latin typeface="+mn-lt"/>
              </a:rPr>
              <a:t>Supporting Information</a:t>
            </a: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Figure 1. Structure of side-chain oxysterols.</a:t>
            </a: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Figure 2. Structures of ring oxysterols.</a:t>
            </a: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Figure 3. Structures of synthetic oxysterols.</a:t>
            </a:r>
            <a:br>
              <a:rPr lang="en-GB" dirty="0">
                <a:latin typeface="+mn-lt"/>
              </a:rPr>
            </a:b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Where known, enzymes are indicated.</a:t>
            </a: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Non-enzymatic oxidation indicated by [O].</a:t>
            </a: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Oxysterols shown in boxes are formed by mechanisms still to be uncovered. </a:t>
            </a:r>
          </a:p>
        </p:txBody>
      </p:sp>
    </p:spTree>
    <p:extLst>
      <p:ext uri="{BB962C8B-B14F-4D97-AF65-F5344CB8AC3E}">
        <p14:creationId xmlns:p14="http://schemas.microsoft.com/office/powerpoint/2010/main" val="2246551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7F57E38-E152-4D11-9B8C-0661398315B8}"/>
              </a:ext>
            </a:extLst>
          </p:cNvPr>
          <p:cNvSpPr txBox="1"/>
          <p:nvPr/>
        </p:nvSpPr>
        <p:spPr>
          <a:xfrm>
            <a:off x="7938" y="762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1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4ADAD41-4BE3-4336-A985-2899EC3573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4172013"/>
              </p:ext>
            </p:extLst>
          </p:nvPr>
        </p:nvGraphicFramePr>
        <p:xfrm>
          <a:off x="160338" y="608013"/>
          <a:ext cx="6537325" cy="868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S ChemDraw Drawing" r:id="rId3" imgW="6536700" imgH="8689776" progId="ChemDraw.Document.6.0">
                  <p:embed/>
                </p:oleObj>
              </mc:Choice>
              <mc:Fallback>
                <p:oleObj name="CS ChemDraw Drawing" r:id="rId3" imgW="6536700" imgH="868977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338" y="608013"/>
                        <a:ext cx="6537325" cy="8689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3154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15BF0F-721B-4ED2-A978-95898EA6D322}"/>
              </a:ext>
            </a:extLst>
          </p:cNvPr>
          <p:cNvSpPr txBox="1"/>
          <p:nvPr/>
        </p:nvSpPr>
        <p:spPr>
          <a:xfrm>
            <a:off x="7938" y="762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2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1F8E2AA-EC39-46A9-8AB8-376777775F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3509611"/>
              </p:ext>
            </p:extLst>
          </p:nvPr>
        </p:nvGraphicFramePr>
        <p:xfrm>
          <a:off x="163513" y="241300"/>
          <a:ext cx="6532562" cy="942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CS ChemDraw Drawing" r:id="rId3" imgW="6531840" imgH="9424272" progId="ChemDraw.Document.6.0">
                  <p:embed/>
                </p:oleObj>
              </mc:Choice>
              <mc:Fallback>
                <p:oleObj name="CS ChemDraw Drawing" r:id="rId3" imgW="6531840" imgH="942427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513" y="241300"/>
                        <a:ext cx="6532562" cy="9424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176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E7A4C30-F4A9-4E4C-AA03-C675120196C6}"/>
              </a:ext>
            </a:extLst>
          </p:cNvPr>
          <p:cNvSpPr txBox="1"/>
          <p:nvPr/>
        </p:nvSpPr>
        <p:spPr>
          <a:xfrm>
            <a:off x="7938" y="762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3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A5AFD9B-D426-4D5C-BCD2-53FCBAA5B8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81202"/>
              </p:ext>
            </p:extLst>
          </p:nvPr>
        </p:nvGraphicFramePr>
        <p:xfrm>
          <a:off x="476271" y="637843"/>
          <a:ext cx="3913187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CS ChemDraw Drawing" r:id="rId3" imgW="3913110" imgH="1400006" progId="ChemDraw.Document.6.0">
                  <p:embed/>
                </p:oleObj>
              </mc:Choice>
              <mc:Fallback>
                <p:oleObj name="CS ChemDraw Drawing" r:id="rId3" imgW="3913110" imgH="140000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6271" y="637843"/>
                        <a:ext cx="3913187" cy="1400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4840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67</Words>
  <Application>Microsoft Office PowerPoint</Application>
  <PresentationFormat>A4 Paper (210x297 mm)</PresentationFormat>
  <Paragraphs>5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CS ChemDraw Drawing</vt:lpstr>
      <vt:lpstr>Supporting Information Figure 1. Structure of side-chain oxysterols. Figure 2. Structures of ring oxysterols. Figure 3. Structures of synthetic oxysterols.  Where known, enzymes are indicated. Non-enzymatic oxidation indicated by [O]. Oxysterols shown in boxes are formed by mechanisms still to be uncovered.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Griffiths</dc:creator>
  <cp:lastModifiedBy>William Griffiths</cp:lastModifiedBy>
  <cp:revision>14</cp:revision>
  <dcterms:created xsi:type="dcterms:W3CDTF">2021-12-09T17:19:25Z</dcterms:created>
  <dcterms:modified xsi:type="dcterms:W3CDTF">2022-01-13T10:50:21Z</dcterms:modified>
</cp:coreProperties>
</file>