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040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26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5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213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04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2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84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07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487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10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15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E4A8E-0C6E-4C30-9F75-BAB73D903ABA}" type="datetimeFigureOut">
              <a:rPr lang="en-GB" smtClean="0"/>
              <a:t>21/08/2021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4909B-67F6-4735-9A0E-1B95E3F52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011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23BB03-9A7A-A041-8120-3F32799EC6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24" t="10912"/>
          <a:stretch/>
        </p:blipFill>
        <p:spPr>
          <a:xfrm>
            <a:off x="800100" y="904875"/>
            <a:ext cx="1568389" cy="13964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CE3317F-1E49-E347-8F31-B434DA533E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83" t="10966"/>
          <a:stretch/>
        </p:blipFill>
        <p:spPr>
          <a:xfrm>
            <a:off x="2419350" y="895350"/>
            <a:ext cx="1541626" cy="13886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25094E-312F-EF4A-9F8C-E29619AD6B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522" t="11074"/>
          <a:stretch/>
        </p:blipFill>
        <p:spPr>
          <a:xfrm>
            <a:off x="3905250" y="895350"/>
            <a:ext cx="1552963" cy="13869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92C7EA-BB00-CD41-81B0-644E417A67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155" t="11685"/>
          <a:stretch/>
        </p:blipFill>
        <p:spPr>
          <a:xfrm>
            <a:off x="5467350" y="895350"/>
            <a:ext cx="1509438" cy="13774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11AC5A-FBCB-5343-B4C9-34C5298FFC5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547" t="13517"/>
          <a:stretch/>
        </p:blipFill>
        <p:spPr>
          <a:xfrm>
            <a:off x="8562975" y="914400"/>
            <a:ext cx="1519533" cy="1348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997445-4591-2541-A5F7-2DD0133E1D7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756" t="11074"/>
          <a:stretch/>
        </p:blipFill>
        <p:spPr>
          <a:xfrm>
            <a:off x="7019925" y="885825"/>
            <a:ext cx="1532686" cy="13869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02C16E-C8AE-A945-AC42-8B100138F4D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878" t="12079"/>
          <a:stretch/>
        </p:blipFill>
        <p:spPr>
          <a:xfrm>
            <a:off x="895350" y="3133725"/>
            <a:ext cx="1530522" cy="13866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871FBA-820A-9045-B018-F24353E05E2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752" t="11533"/>
          <a:stretch/>
        </p:blipFill>
        <p:spPr>
          <a:xfrm>
            <a:off x="2428875" y="3114675"/>
            <a:ext cx="1532635" cy="13882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9409D55-F1E3-1647-8386-3BA2875C669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8969" t="11061"/>
          <a:stretch/>
        </p:blipFill>
        <p:spPr>
          <a:xfrm>
            <a:off x="3952875" y="3105150"/>
            <a:ext cx="1528987" cy="13956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C29A32-2FD4-2442-8363-013798A150D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9645" t="11533"/>
          <a:stretch/>
        </p:blipFill>
        <p:spPr>
          <a:xfrm>
            <a:off x="5467350" y="3095625"/>
            <a:ext cx="1517644" cy="13882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69D41B-2F3B-844D-A750-11D44FE7E6F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8171" t="11297"/>
          <a:stretch/>
        </p:blipFill>
        <p:spPr>
          <a:xfrm>
            <a:off x="6981825" y="3095625"/>
            <a:ext cx="1542402" cy="13919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6C19A53-4ECA-7642-B813-198F22449188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8398" t="10926"/>
          <a:stretch/>
        </p:blipFill>
        <p:spPr>
          <a:xfrm>
            <a:off x="8543925" y="3076575"/>
            <a:ext cx="1538583" cy="13977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8C9181-AC89-407F-ACAA-DE3BDE1F5786}"/>
              </a:ext>
            </a:extLst>
          </p:cNvPr>
          <p:cNvSpPr txBox="1"/>
          <p:nvPr/>
        </p:nvSpPr>
        <p:spPr>
          <a:xfrm rot="16200000">
            <a:off x="492448" y="1476174"/>
            <a:ext cx="542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/>
              <a:t>ACE2</a:t>
            </a:r>
            <a:endParaRPr lang="en-GB" sz="9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8C9181-AC89-407F-ACAA-DE3BDE1F5786}"/>
              </a:ext>
            </a:extLst>
          </p:cNvPr>
          <p:cNvSpPr txBox="1"/>
          <p:nvPr/>
        </p:nvSpPr>
        <p:spPr>
          <a:xfrm rot="16200000">
            <a:off x="492448" y="3550581"/>
            <a:ext cx="54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/>
              <a:t>TMPRSS2</a:t>
            </a:r>
            <a:endParaRPr lang="en-GB" sz="900" b="1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887CFF-ADC7-44AC-A6AC-4EDF02D63704}"/>
              </a:ext>
            </a:extLst>
          </p:cNvPr>
          <p:cNvSpPr txBox="1"/>
          <p:nvPr/>
        </p:nvSpPr>
        <p:spPr>
          <a:xfrm>
            <a:off x="452596" y="295217"/>
            <a:ext cx="10428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Supplementary 1</a:t>
            </a:r>
            <a:endParaRPr lang="en-GB" sz="9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C2A435-E1D6-4936-8AE5-CA6766C700D9}"/>
              </a:ext>
            </a:extLst>
          </p:cNvPr>
          <p:cNvSpPr txBox="1"/>
          <p:nvPr/>
        </p:nvSpPr>
        <p:spPr>
          <a:xfrm>
            <a:off x="4868023" y="552439"/>
            <a:ext cx="11324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Ileum</a:t>
            </a:r>
            <a:endParaRPr lang="en-GB" sz="9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C2A435-E1D6-4936-8AE5-CA6766C700D9}"/>
              </a:ext>
            </a:extLst>
          </p:cNvPr>
          <p:cNvSpPr txBox="1"/>
          <p:nvPr/>
        </p:nvSpPr>
        <p:spPr>
          <a:xfrm>
            <a:off x="4915648" y="2705089"/>
            <a:ext cx="11324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Colon</a:t>
            </a:r>
            <a:endParaRPr lang="en-GB" sz="9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36670" y="733414"/>
            <a:ext cx="77384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631920" y="2886064"/>
            <a:ext cx="77384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061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 Gwo-Tzer</dc:creator>
  <cp:lastModifiedBy>HO Gwo-Tzer</cp:lastModifiedBy>
  <cp:revision>1</cp:revision>
  <dcterms:created xsi:type="dcterms:W3CDTF">2021-08-21T18:27:34Z</dcterms:created>
  <dcterms:modified xsi:type="dcterms:W3CDTF">2021-08-21T18:27:58Z</dcterms:modified>
</cp:coreProperties>
</file>