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D312E-D6B6-4918-A712-76DCB4463EF4}" type="datetimeFigureOut">
              <a:rPr lang="zh-CN" altLang="en-US" smtClean="0"/>
              <a:t>2022-02-03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DEC5D-0B8D-48D5-96A2-E36784BD19A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43999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Windows 用户</cp:lastModifiedBy>
  <cp:revision>1</cp:revision>
  <dcterms:created xsi:type="dcterms:W3CDTF">2022-02-03T03:06:44Z</dcterms:created>
  <dcterms:modified xsi:type="dcterms:W3CDTF">2022-02-03T03:08:11Z</dcterms:modified>
</cp:coreProperties>
</file>