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1" autoAdjust="0"/>
    <p:restoredTop sz="94660"/>
  </p:normalViewPr>
  <p:slideViewPr>
    <p:cSldViewPr snapToGrid="0">
      <p:cViewPr varScale="1">
        <p:scale>
          <a:sx n="65" d="100"/>
          <a:sy n="65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84F35C-9335-4FA3-A507-13877FC28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AC9291-8808-413B-85E8-5F4935849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C174EA-5608-49FC-84C0-69A829078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8D6C4C-8510-4682-B7F8-4CB2331E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FAB2AC-F717-48EC-A0CD-AAF6533D2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43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CD1B8D-28B5-42BD-B216-E3D2F16AB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D7DFD2B-DE1B-4ED5-A53C-1F3AB8118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BEB012-C2CC-4EFA-8BB4-13B976796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471027-3180-47A3-B59A-7BEA8A0A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5D7575-4A35-499B-A64F-3A2E44927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06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90DE68A-48AE-46C1-AA1A-810D716ADB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1B48C7-89F8-4B50-8EE1-A9B5035A7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00D450-833C-4426-B05C-2F5685BA4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D91289-C588-45EA-86E1-E193F02C4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38BDF3-E3BA-4634-9415-2F1B737E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80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55DD49-5031-4B35-8EB9-92CA3F94B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448468-B7FB-4D11-BA28-D7FFEDD52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C852B3-242D-40B2-8436-8B10F2A72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206E0D-EDEB-49B1-A9C1-F21CA0922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E37691-D942-4F56-B5D7-746722045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7F5AD7-4072-4CFE-8A6C-75A568CD2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93A144-8A93-4D9C-81E6-73613579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00DBF6-91CB-45F3-8605-D9300BF2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2563FD-EC60-4464-AD12-7B51297AF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168F9F-3000-4EA6-ACEB-DA0F0F03A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62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66A091-10A6-4135-A7BF-53A035AA3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B9D4DC-DA80-4CD7-B636-21CAFC1F3A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F236F68-3BFD-45A4-A703-8D28CA900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D1C067-67A8-40C7-A94F-EDAB33D18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033AE1-111A-40B4-AE26-744CC540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D1C8EA-200C-4C9C-B9EF-DD560DB0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81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EC1AA9-5DAA-4025-B8E7-CA922461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A8D3D6-BE30-4854-A397-15CAF1DD7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2B00C1-9B11-4EBE-A30A-035AF2F71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30EC2B-6E44-49A2-8579-7F0F7A4F98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8B7F92-4638-42FA-85A8-A46C8D3C8F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638F88A-BA00-4742-9C79-DD3905EBC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0E1FE57-0CE6-415B-9A15-EB7C600B5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06CB3A4-A833-494C-990D-70BC3ABD4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37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CC502-1D6F-43FE-B2D6-3766BB9A8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0B58289-A548-4328-BEA4-CD8F6B1E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FB3A5F-20CA-44CE-A4AA-7D72E47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92D567-D7D6-4C53-AC18-E8A34248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35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4A8A5D7-AFB5-4C2B-BD85-E97E81161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C2CEA05-B9F7-477B-9045-01E28C329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EA5049-D6DF-44C9-BB81-E1196C4E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88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0FB57-5BF5-45E8-BB3D-6C11E79A5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6E9A37-8F67-442D-AF49-659BDD78F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8C65AD-319D-46A8-AF42-3F9535DDD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A6B4A5-69E8-4D11-B0D8-A4DDE2A21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B7DFC8-4CC6-43AB-B966-3C34C50A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F3AFB8-6059-457B-AC2B-EE3C69F5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7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62E37D-2ADA-4028-9DDD-3078099FA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F88CA97-F48B-4231-9D9A-9D81E0628B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5F305F-E984-4EAF-A82A-7581C7AE4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4042345-8929-4562-A251-D1CA2826B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EEBDDB-CA65-4DE7-AE7C-94C648BB7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DDC719-6BB5-4118-A2E1-86971394C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12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EA326F4-74F9-4C67-94B8-8E446E8BD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8C1725-C51A-457B-86CA-F5EB65227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53E1F0-BB53-4AB3-A2B0-763AFD15A2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28C6D-D6B9-4A95-8FB9-6F4DC223C6E5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A40995-EBDA-40F9-9589-DB466BCA5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1E6848-5C71-4BCD-A86D-C0F23D648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EC371-DC63-4BAE-B887-3B837817C0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71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AB636C2-5605-4268-B5EA-FA364A555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2" y="1983530"/>
            <a:ext cx="11322124" cy="289093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32D230-0A2B-4828-BD54-6A6F09BC4B87}"/>
              </a:ext>
            </a:extLst>
          </p:cNvPr>
          <p:cNvSpPr txBox="1"/>
          <p:nvPr/>
        </p:nvSpPr>
        <p:spPr>
          <a:xfrm>
            <a:off x="95725" y="5095875"/>
            <a:ext cx="16649386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8940" indent="-408940" algn="just">
              <a:spcAft>
                <a:spcPts val="1000"/>
              </a:spcAft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Figure S3.</a:t>
            </a:r>
            <a:r>
              <a:rPr lang="en-US" sz="1800" b="1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Structure bar plots obtained showing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three main groups in the</a:t>
            </a:r>
            <a:r>
              <a:rPr lang="en-US" sz="18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population structure of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Schistosoma haematobium</a:t>
            </a:r>
            <a:r>
              <a:rPr lang="en-US" sz="18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08940" indent="-408940" algn="just">
              <a:spcAft>
                <a:spcPts val="1000"/>
              </a:spcAft>
            </a:pPr>
            <a:r>
              <a:rPr lang="en-US" sz="18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10 sampling areas in Cameroon for K = 3 and K = 4.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Bayesian clustering method implemented in STRUCTURE </a:t>
            </a:r>
          </a:p>
          <a:p>
            <a:pPr marL="408940" indent="-408940" algn="just"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was used with each bar representing a single individual and each color referring to one inferred group. </a:t>
            </a:r>
            <a:endParaRPr lang="fr-CM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22C682C-1F5D-4B76-AEFE-28AF1A214CBD}"/>
              </a:ext>
            </a:extLst>
          </p:cNvPr>
          <p:cNvSpPr txBox="1"/>
          <p:nvPr/>
        </p:nvSpPr>
        <p:spPr>
          <a:xfrm>
            <a:off x="1622323" y="929148"/>
            <a:ext cx="523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Results from STRUCTURE and STRUCTURE HARVESTER</a:t>
            </a:r>
            <a:endParaRPr lang="fr-CM" dirty="0"/>
          </a:p>
        </p:txBody>
      </p:sp>
    </p:spTree>
    <p:extLst>
      <p:ext uri="{BB962C8B-B14F-4D97-AF65-F5344CB8AC3E}">
        <p14:creationId xmlns:p14="http://schemas.microsoft.com/office/powerpoint/2010/main" val="392805993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65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LENOVO</dc:creator>
  <cp:lastModifiedBy>LENOVO</cp:lastModifiedBy>
  <cp:revision>3</cp:revision>
  <dcterms:created xsi:type="dcterms:W3CDTF">2022-02-08T08:54:48Z</dcterms:created>
  <dcterms:modified xsi:type="dcterms:W3CDTF">2022-02-08T09:09:25Z</dcterms:modified>
</cp:coreProperties>
</file>