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9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02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39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4374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22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343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214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03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4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191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77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77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2D15B-BFF2-4772-B323-0B11A4A5B359}" type="datetimeFigureOut">
              <a:rPr lang="de-DE" smtClean="0"/>
              <a:t>26.02.2022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26F5A-D469-4016-BDD6-E36FE961AF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942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251520" y="5597098"/>
            <a:ext cx="8676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https://de.batchgeo.com/map/4b7f5c0465f57d95cf6bd0e5accc2536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57713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25144"/>
            <a:ext cx="6001452" cy="201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95536" y="2606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Supplemental</a:t>
            </a:r>
            <a:r>
              <a:rPr lang="de-DE" b="1" dirty="0"/>
              <a:t> Figure 1</a:t>
            </a:r>
          </a:p>
        </p:txBody>
      </p:sp>
    </p:spTree>
    <p:extLst>
      <p:ext uri="{BB962C8B-B14F-4D97-AF65-F5344CB8AC3E}">
        <p14:creationId xmlns:p14="http://schemas.microsoft.com/office/powerpoint/2010/main" val="326873055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Freick</dc:creator>
  <cp:lastModifiedBy>Amaravathi Sellamani</cp:lastModifiedBy>
  <cp:revision>18</cp:revision>
  <dcterms:created xsi:type="dcterms:W3CDTF">2018-06-22T12:42:43Z</dcterms:created>
  <dcterms:modified xsi:type="dcterms:W3CDTF">2022-02-25T19:28:07Z</dcterms:modified>
</cp:coreProperties>
</file>