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5" r:id="rId2"/>
    <p:sldId id="258" r:id="rId3"/>
    <p:sldId id="259" r:id="rId4"/>
    <p:sldId id="261" r:id="rId5"/>
    <p:sldId id="262" r:id="rId6"/>
    <p:sldId id="267" r:id="rId7"/>
  </p:sldIdLst>
  <p:sldSz cx="9144000" cy="6858000" type="screen4x3"/>
  <p:notesSz cx="6807200" cy="9939338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50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50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50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50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5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5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5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5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881" autoAdjust="0"/>
  </p:normalViewPr>
  <p:slideViewPr>
    <p:cSldViewPr snapToGrid="0">
      <p:cViewPr varScale="1">
        <p:scale>
          <a:sx n="90" d="100"/>
          <a:sy n="90" d="100"/>
        </p:scale>
        <p:origin x="140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15217\Desktop\tcga-Squamous-2%20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15217\Desktop\tcga-adeno-2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dk1">
                  <a:tint val="88500"/>
                </a:schemeClr>
              </a:solidFill>
              <a:ln w="9525">
                <a:noFill/>
              </a:ln>
              <a:effectLst/>
            </c:spPr>
          </c:marker>
          <c:trendline>
            <c:spPr>
              <a:ln w="0" cap="rnd">
                <a:solidFill>
                  <a:schemeClr val="bg2">
                    <a:lumMod val="25000"/>
                  </a:schemeClr>
                </a:solidFill>
                <a:prstDash val="solid"/>
              </a:ln>
              <a:effectLst/>
            </c:spPr>
            <c:trendlineType val="linear"/>
            <c:dispRSqr val="1"/>
            <c:dispEq val="0"/>
            <c:trendlineLbl>
              <c:layout>
                <c:manualLayout>
                  <c:x val="8.2992228035800794E-2"/>
                  <c:y val="0.41732448965348401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lang="ja-JP" sz="14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ja-JP"/>
                </a:p>
              </c:txPr>
            </c:trendlineLbl>
          </c:trendline>
          <c:xVal>
            <c:numRef>
              <c:f>'CCR8'!$M$2:$M$485</c:f>
              <c:numCache>
                <c:formatCode>General</c:formatCode>
                <c:ptCount val="484"/>
                <c:pt idx="0">
                  <c:v>145.929</c:v>
                </c:pt>
                <c:pt idx="1">
                  <c:v>298.06299999999999</c:v>
                </c:pt>
                <c:pt idx="2">
                  <c:v>51.7836</c:v>
                </c:pt>
                <c:pt idx="3">
                  <c:v>228.37899999999999</c:v>
                </c:pt>
                <c:pt idx="4">
                  <c:v>71.396900000000002</c:v>
                </c:pt>
                <c:pt idx="5">
                  <c:v>75.703199999999995</c:v>
                </c:pt>
                <c:pt idx="6">
                  <c:v>141.714</c:v>
                </c:pt>
                <c:pt idx="7">
                  <c:v>126.874</c:v>
                </c:pt>
                <c:pt idx="8">
                  <c:v>91.430599999999998</c:v>
                </c:pt>
                <c:pt idx="9">
                  <c:v>114.70699999999999</c:v>
                </c:pt>
                <c:pt idx="10">
                  <c:v>77.193600000000004</c:v>
                </c:pt>
                <c:pt idx="11">
                  <c:v>68.454800000000006</c:v>
                </c:pt>
                <c:pt idx="12">
                  <c:v>347.86799999999999</c:v>
                </c:pt>
                <c:pt idx="13">
                  <c:v>68.454899999999995</c:v>
                </c:pt>
                <c:pt idx="14">
                  <c:v>240.33</c:v>
                </c:pt>
                <c:pt idx="15">
                  <c:v>169.03700000000001</c:v>
                </c:pt>
                <c:pt idx="16">
                  <c:v>180.096</c:v>
                </c:pt>
                <c:pt idx="17">
                  <c:v>74.0214</c:v>
                </c:pt>
                <c:pt idx="18">
                  <c:v>253.61099999999999</c:v>
                </c:pt>
                <c:pt idx="19">
                  <c:v>46.926900000000003</c:v>
                </c:pt>
                <c:pt idx="20">
                  <c:v>87.462300000000013</c:v>
                </c:pt>
                <c:pt idx="21">
                  <c:v>98.717600000000004</c:v>
                </c:pt>
                <c:pt idx="22">
                  <c:v>213.625</c:v>
                </c:pt>
                <c:pt idx="23">
                  <c:v>174.74199999999999</c:v>
                </c:pt>
                <c:pt idx="24">
                  <c:v>575.53599999999938</c:v>
                </c:pt>
                <c:pt idx="25">
                  <c:v>287.03800000000001</c:v>
                </c:pt>
                <c:pt idx="26">
                  <c:v>199.66300000000001</c:v>
                </c:pt>
                <c:pt idx="27">
                  <c:v>472.67</c:v>
                </c:pt>
                <c:pt idx="28">
                  <c:v>51.731299999999997</c:v>
                </c:pt>
                <c:pt idx="29">
                  <c:v>156.762</c:v>
                </c:pt>
                <c:pt idx="30">
                  <c:v>12.184100000000001</c:v>
                </c:pt>
                <c:pt idx="31">
                  <c:v>79.685399999999902</c:v>
                </c:pt>
                <c:pt idx="32">
                  <c:v>148.66399999999999</c:v>
                </c:pt>
                <c:pt idx="33">
                  <c:v>184.90600000000001</c:v>
                </c:pt>
                <c:pt idx="34">
                  <c:v>60.5779</c:v>
                </c:pt>
                <c:pt idx="35">
                  <c:v>128.93199999999999</c:v>
                </c:pt>
                <c:pt idx="36">
                  <c:v>458.36599999999999</c:v>
                </c:pt>
                <c:pt idx="37">
                  <c:v>128.226</c:v>
                </c:pt>
                <c:pt idx="38">
                  <c:v>210.88200000000001</c:v>
                </c:pt>
                <c:pt idx="39">
                  <c:v>330.81400000000002</c:v>
                </c:pt>
                <c:pt idx="40">
                  <c:v>323.62</c:v>
                </c:pt>
                <c:pt idx="41">
                  <c:v>637.71600000000001</c:v>
                </c:pt>
                <c:pt idx="42">
                  <c:v>76.753799999999998</c:v>
                </c:pt>
                <c:pt idx="43">
                  <c:v>209.85400000000001</c:v>
                </c:pt>
                <c:pt idx="44">
                  <c:v>129.29300000000001</c:v>
                </c:pt>
                <c:pt idx="45">
                  <c:v>334.375</c:v>
                </c:pt>
                <c:pt idx="46">
                  <c:v>83.706999999999994</c:v>
                </c:pt>
                <c:pt idx="47">
                  <c:v>125.333</c:v>
                </c:pt>
                <c:pt idx="48">
                  <c:v>412.76400000000001</c:v>
                </c:pt>
                <c:pt idx="49">
                  <c:v>389.15499999999997</c:v>
                </c:pt>
                <c:pt idx="50">
                  <c:v>218.78800000000001</c:v>
                </c:pt>
                <c:pt idx="51">
                  <c:v>169.72499999999999</c:v>
                </c:pt>
                <c:pt idx="52">
                  <c:v>145.72399999999999</c:v>
                </c:pt>
                <c:pt idx="53">
                  <c:v>33.239000000000011</c:v>
                </c:pt>
                <c:pt idx="54">
                  <c:v>196.24600000000001</c:v>
                </c:pt>
                <c:pt idx="55">
                  <c:v>669.28599999999994</c:v>
                </c:pt>
                <c:pt idx="56">
                  <c:v>586.21199999999999</c:v>
                </c:pt>
                <c:pt idx="57">
                  <c:v>256.322</c:v>
                </c:pt>
                <c:pt idx="58">
                  <c:v>462.59399999999931</c:v>
                </c:pt>
                <c:pt idx="59">
                  <c:v>136.32300000000001</c:v>
                </c:pt>
                <c:pt idx="60">
                  <c:v>530.31199999999922</c:v>
                </c:pt>
                <c:pt idx="61">
                  <c:v>136.523</c:v>
                </c:pt>
                <c:pt idx="62">
                  <c:v>151.65299999999999</c:v>
                </c:pt>
                <c:pt idx="63">
                  <c:v>629.12</c:v>
                </c:pt>
                <c:pt idx="64">
                  <c:v>170.39400000000001</c:v>
                </c:pt>
                <c:pt idx="65">
                  <c:v>217.71299999999999</c:v>
                </c:pt>
                <c:pt idx="66">
                  <c:v>1040.94</c:v>
                </c:pt>
                <c:pt idx="67">
                  <c:v>51.812399999999997</c:v>
                </c:pt>
                <c:pt idx="68">
                  <c:v>891.20600000000002</c:v>
                </c:pt>
                <c:pt idx="69">
                  <c:v>229.291</c:v>
                </c:pt>
                <c:pt idx="70">
                  <c:v>203.51400000000001</c:v>
                </c:pt>
                <c:pt idx="71">
                  <c:v>386.99499999999932</c:v>
                </c:pt>
                <c:pt idx="72">
                  <c:v>751.52800000000002</c:v>
                </c:pt>
                <c:pt idx="73">
                  <c:v>202.27600000000001</c:v>
                </c:pt>
                <c:pt idx="74">
                  <c:v>129.49600000000001</c:v>
                </c:pt>
                <c:pt idx="75">
                  <c:v>242.589</c:v>
                </c:pt>
                <c:pt idx="76">
                  <c:v>716.16399999999999</c:v>
                </c:pt>
                <c:pt idx="77">
                  <c:v>762.57899999999995</c:v>
                </c:pt>
                <c:pt idx="78">
                  <c:v>219.126</c:v>
                </c:pt>
                <c:pt idx="79">
                  <c:v>494.173</c:v>
                </c:pt>
                <c:pt idx="80">
                  <c:v>293.24700000000001</c:v>
                </c:pt>
                <c:pt idx="81">
                  <c:v>925.17200000000003</c:v>
                </c:pt>
                <c:pt idx="82">
                  <c:v>596</c:v>
                </c:pt>
                <c:pt idx="83">
                  <c:v>340.65300000000002</c:v>
                </c:pt>
                <c:pt idx="84">
                  <c:v>770.70500000000004</c:v>
                </c:pt>
                <c:pt idx="85">
                  <c:v>395.94600000000003</c:v>
                </c:pt>
                <c:pt idx="86">
                  <c:v>100.468</c:v>
                </c:pt>
                <c:pt idx="87">
                  <c:v>780.54099999999937</c:v>
                </c:pt>
                <c:pt idx="88">
                  <c:v>435.41300000000001</c:v>
                </c:pt>
                <c:pt idx="89">
                  <c:v>339.89600000000002</c:v>
                </c:pt>
                <c:pt idx="90">
                  <c:v>526.74099999999999</c:v>
                </c:pt>
                <c:pt idx="91">
                  <c:v>89.472999999999999</c:v>
                </c:pt>
                <c:pt idx="92">
                  <c:v>340.08300000000003</c:v>
                </c:pt>
                <c:pt idx="93">
                  <c:v>117.50700000000001</c:v>
                </c:pt>
                <c:pt idx="94">
                  <c:v>304.11799999999999</c:v>
                </c:pt>
                <c:pt idx="95">
                  <c:v>418.85300000000001</c:v>
                </c:pt>
                <c:pt idx="96">
                  <c:v>173.60599999999999</c:v>
                </c:pt>
                <c:pt idx="97">
                  <c:v>237.113</c:v>
                </c:pt>
                <c:pt idx="98">
                  <c:v>313.125</c:v>
                </c:pt>
                <c:pt idx="99">
                  <c:v>448.57499999999999</c:v>
                </c:pt>
                <c:pt idx="100">
                  <c:v>470.98200000000003</c:v>
                </c:pt>
                <c:pt idx="101">
                  <c:v>978.99199999999837</c:v>
                </c:pt>
                <c:pt idx="102">
                  <c:v>389.029</c:v>
                </c:pt>
                <c:pt idx="103">
                  <c:v>946.41800000000001</c:v>
                </c:pt>
                <c:pt idx="104">
                  <c:v>2418.1999999999998</c:v>
                </c:pt>
                <c:pt idx="105">
                  <c:v>458.702</c:v>
                </c:pt>
                <c:pt idx="106">
                  <c:v>395.79399999999941</c:v>
                </c:pt>
                <c:pt idx="107">
                  <c:v>344.21</c:v>
                </c:pt>
                <c:pt idx="108">
                  <c:v>487.71800000000002</c:v>
                </c:pt>
                <c:pt idx="109">
                  <c:v>576.01699999999937</c:v>
                </c:pt>
                <c:pt idx="110">
                  <c:v>477.63900000000001</c:v>
                </c:pt>
                <c:pt idx="111">
                  <c:v>637.01599999999996</c:v>
                </c:pt>
                <c:pt idx="112">
                  <c:v>302.214</c:v>
                </c:pt>
                <c:pt idx="113">
                  <c:v>297.16300000000001</c:v>
                </c:pt>
                <c:pt idx="114">
                  <c:v>631.52499999999998</c:v>
                </c:pt>
                <c:pt idx="115">
                  <c:v>922.26699999999937</c:v>
                </c:pt>
                <c:pt idx="116">
                  <c:v>215.18199999999999</c:v>
                </c:pt>
                <c:pt idx="117">
                  <c:v>227.56800000000001</c:v>
                </c:pt>
                <c:pt idx="118">
                  <c:v>365.16899999999993</c:v>
                </c:pt>
                <c:pt idx="119">
                  <c:v>183.202</c:v>
                </c:pt>
                <c:pt idx="120">
                  <c:v>290.56700000000001</c:v>
                </c:pt>
                <c:pt idx="121">
                  <c:v>922.90300000000002</c:v>
                </c:pt>
                <c:pt idx="122">
                  <c:v>376.61799999999999</c:v>
                </c:pt>
                <c:pt idx="123">
                  <c:v>829.69899999999996</c:v>
                </c:pt>
                <c:pt idx="124">
                  <c:v>912.15699999999936</c:v>
                </c:pt>
                <c:pt idx="125">
                  <c:v>269.51600000000002</c:v>
                </c:pt>
                <c:pt idx="126">
                  <c:v>266.33800000000002</c:v>
                </c:pt>
                <c:pt idx="127">
                  <c:v>263.49799999999931</c:v>
                </c:pt>
                <c:pt idx="128">
                  <c:v>231.501</c:v>
                </c:pt>
                <c:pt idx="129">
                  <c:v>861.24099999999999</c:v>
                </c:pt>
                <c:pt idx="130">
                  <c:v>300.072</c:v>
                </c:pt>
                <c:pt idx="131">
                  <c:v>796.32899999999938</c:v>
                </c:pt>
                <c:pt idx="132">
                  <c:v>726.63599999999997</c:v>
                </c:pt>
                <c:pt idx="133">
                  <c:v>418.30700000000002</c:v>
                </c:pt>
                <c:pt idx="134">
                  <c:v>245.25</c:v>
                </c:pt>
                <c:pt idx="135">
                  <c:v>413.661</c:v>
                </c:pt>
                <c:pt idx="136">
                  <c:v>183.31100000000001</c:v>
                </c:pt>
                <c:pt idx="137">
                  <c:v>1594.59</c:v>
                </c:pt>
                <c:pt idx="138">
                  <c:v>767.90099999999939</c:v>
                </c:pt>
                <c:pt idx="139">
                  <c:v>595.25099999999998</c:v>
                </c:pt>
                <c:pt idx="140">
                  <c:v>622.10900000000004</c:v>
                </c:pt>
                <c:pt idx="141">
                  <c:v>1282.17</c:v>
                </c:pt>
                <c:pt idx="142">
                  <c:v>466.858</c:v>
                </c:pt>
                <c:pt idx="143">
                  <c:v>774.62099999999998</c:v>
                </c:pt>
                <c:pt idx="144">
                  <c:v>1252.26</c:v>
                </c:pt>
                <c:pt idx="145">
                  <c:v>237.19</c:v>
                </c:pt>
                <c:pt idx="146">
                  <c:v>847.96400000000006</c:v>
                </c:pt>
                <c:pt idx="147">
                  <c:v>909.495</c:v>
                </c:pt>
                <c:pt idx="148">
                  <c:v>381.38799999999992</c:v>
                </c:pt>
                <c:pt idx="149">
                  <c:v>546.51</c:v>
                </c:pt>
                <c:pt idx="150">
                  <c:v>512.08100000000002</c:v>
                </c:pt>
                <c:pt idx="151">
                  <c:v>441.88200000000001</c:v>
                </c:pt>
                <c:pt idx="152">
                  <c:v>325.72699999999929</c:v>
                </c:pt>
                <c:pt idx="153">
                  <c:v>372.11500000000001</c:v>
                </c:pt>
                <c:pt idx="154">
                  <c:v>723.38</c:v>
                </c:pt>
                <c:pt idx="155">
                  <c:v>1011.9</c:v>
                </c:pt>
                <c:pt idx="156">
                  <c:v>369.15499999999997</c:v>
                </c:pt>
                <c:pt idx="157">
                  <c:v>483.70100000000002</c:v>
                </c:pt>
                <c:pt idx="158">
                  <c:v>492.73099999999931</c:v>
                </c:pt>
                <c:pt idx="159">
                  <c:v>609.55099999999936</c:v>
                </c:pt>
                <c:pt idx="160">
                  <c:v>1667.41</c:v>
                </c:pt>
                <c:pt idx="161">
                  <c:v>160.36500000000001</c:v>
                </c:pt>
                <c:pt idx="162">
                  <c:v>972.04499999999996</c:v>
                </c:pt>
                <c:pt idx="163">
                  <c:v>1503.54</c:v>
                </c:pt>
                <c:pt idx="164">
                  <c:v>1843.64</c:v>
                </c:pt>
                <c:pt idx="165">
                  <c:v>430.161</c:v>
                </c:pt>
                <c:pt idx="166">
                  <c:v>882.86399999999935</c:v>
                </c:pt>
                <c:pt idx="167">
                  <c:v>1021.55</c:v>
                </c:pt>
                <c:pt idx="168">
                  <c:v>572.67700000000002</c:v>
                </c:pt>
                <c:pt idx="169">
                  <c:v>478.23399999999941</c:v>
                </c:pt>
                <c:pt idx="170">
                  <c:v>596.33599999999922</c:v>
                </c:pt>
                <c:pt idx="171">
                  <c:v>701.27200000000005</c:v>
                </c:pt>
                <c:pt idx="172">
                  <c:v>586.41999999999996</c:v>
                </c:pt>
                <c:pt idx="173">
                  <c:v>532.74699999999996</c:v>
                </c:pt>
                <c:pt idx="174">
                  <c:v>753.88</c:v>
                </c:pt>
                <c:pt idx="175">
                  <c:v>505.43499999999932</c:v>
                </c:pt>
                <c:pt idx="176">
                  <c:v>358.9669999999993</c:v>
                </c:pt>
                <c:pt idx="177">
                  <c:v>618.88400000000001</c:v>
                </c:pt>
                <c:pt idx="178">
                  <c:v>1194.8499999999999</c:v>
                </c:pt>
                <c:pt idx="179">
                  <c:v>238.417</c:v>
                </c:pt>
                <c:pt idx="180">
                  <c:v>475.25599999999991</c:v>
                </c:pt>
                <c:pt idx="181">
                  <c:v>760.01199999999938</c:v>
                </c:pt>
                <c:pt idx="182">
                  <c:v>1968.64</c:v>
                </c:pt>
                <c:pt idx="183">
                  <c:v>267.93299999999931</c:v>
                </c:pt>
                <c:pt idx="184">
                  <c:v>557.41899999999998</c:v>
                </c:pt>
                <c:pt idx="185">
                  <c:v>375.517</c:v>
                </c:pt>
                <c:pt idx="186">
                  <c:v>1249.31</c:v>
                </c:pt>
                <c:pt idx="187">
                  <c:v>729.71300000000099</c:v>
                </c:pt>
                <c:pt idx="188">
                  <c:v>460.33199999999931</c:v>
                </c:pt>
                <c:pt idx="189">
                  <c:v>715.60199999999998</c:v>
                </c:pt>
                <c:pt idx="190">
                  <c:v>853.05899999999997</c:v>
                </c:pt>
                <c:pt idx="191">
                  <c:v>1567.55</c:v>
                </c:pt>
                <c:pt idx="192">
                  <c:v>1906.83</c:v>
                </c:pt>
                <c:pt idx="193">
                  <c:v>359.48399999999941</c:v>
                </c:pt>
                <c:pt idx="194">
                  <c:v>1035.6300000000001</c:v>
                </c:pt>
                <c:pt idx="195">
                  <c:v>889.721</c:v>
                </c:pt>
                <c:pt idx="196">
                  <c:v>725.08299999999997</c:v>
                </c:pt>
                <c:pt idx="197">
                  <c:v>414.959</c:v>
                </c:pt>
                <c:pt idx="198">
                  <c:v>612.85399999999936</c:v>
                </c:pt>
                <c:pt idx="199">
                  <c:v>339.13900000000001</c:v>
                </c:pt>
                <c:pt idx="200">
                  <c:v>388.92899999999929</c:v>
                </c:pt>
                <c:pt idx="201">
                  <c:v>729.37199999999996</c:v>
                </c:pt>
                <c:pt idx="202">
                  <c:v>579.85499999999922</c:v>
                </c:pt>
                <c:pt idx="203">
                  <c:v>1181.5</c:v>
                </c:pt>
                <c:pt idx="204">
                  <c:v>470.40899999999931</c:v>
                </c:pt>
                <c:pt idx="205">
                  <c:v>1731.46</c:v>
                </c:pt>
                <c:pt idx="206">
                  <c:v>598.09699999999998</c:v>
                </c:pt>
                <c:pt idx="207">
                  <c:v>482.41</c:v>
                </c:pt>
                <c:pt idx="208">
                  <c:v>311.59800000000001</c:v>
                </c:pt>
                <c:pt idx="209">
                  <c:v>180.16399999999999</c:v>
                </c:pt>
                <c:pt idx="210">
                  <c:v>756.95299999999895</c:v>
                </c:pt>
                <c:pt idx="211">
                  <c:v>517.62</c:v>
                </c:pt>
                <c:pt idx="212">
                  <c:v>662.29499999999996</c:v>
                </c:pt>
                <c:pt idx="213">
                  <c:v>2755.41</c:v>
                </c:pt>
                <c:pt idx="214">
                  <c:v>1013.59</c:v>
                </c:pt>
                <c:pt idx="215">
                  <c:v>2353.5500000000002</c:v>
                </c:pt>
                <c:pt idx="216">
                  <c:v>3926.35</c:v>
                </c:pt>
                <c:pt idx="217">
                  <c:v>703.83399999999938</c:v>
                </c:pt>
                <c:pt idx="218">
                  <c:v>1321.53</c:v>
                </c:pt>
                <c:pt idx="219">
                  <c:v>495.34399999999999</c:v>
                </c:pt>
                <c:pt idx="220">
                  <c:v>1918.48</c:v>
                </c:pt>
                <c:pt idx="221">
                  <c:v>834.00800000000004</c:v>
                </c:pt>
                <c:pt idx="222">
                  <c:v>417.048</c:v>
                </c:pt>
                <c:pt idx="223">
                  <c:v>1493.95</c:v>
                </c:pt>
                <c:pt idx="224">
                  <c:v>595.37699999999938</c:v>
                </c:pt>
                <c:pt idx="225">
                  <c:v>868.39699999999937</c:v>
                </c:pt>
                <c:pt idx="226">
                  <c:v>1139.98</c:v>
                </c:pt>
                <c:pt idx="227">
                  <c:v>493.46499999999992</c:v>
                </c:pt>
                <c:pt idx="228">
                  <c:v>521.70600000000002</c:v>
                </c:pt>
                <c:pt idx="229">
                  <c:v>1105.3800000000001</c:v>
                </c:pt>
                <c:pt idx="230">
                  <c:v>1263.21</c:v>
                </c:pt>
                <c:pt idx="231">
                  <c:v>1068.74</c:v>
                </c:pt>
                <c:pt idx="232">
                  <c:v>1391</c:v>
                </c:pt>
                <c:pt idx="233">
                  <c:v>1240.52</c:v>
                </c:pt>
                <c:pt idx="234">
                  <c:v>331.66699999999992</c:v>
                </c:pt>
                <c:pt idx="235">
                  <c:v>546.83599999999922</c:v>
                </c:pt>
                <c:pt idx="236">
                  <c:v>376.09300000000002</c:v>
                </c:pt>
                <c:pt idx="237">
                  <c:v>349.815</c:v>
                </c:pt>
                <c:pt idx="238">
                  <c:v>1073.18</c:v>
                </c:pt>
                <c:pt idx="239">
                  <c:v>1216.17</c:v>
                </c:pt>
                <c:pt idx="240">
                  <c:v>829.44099999999935</c:v>
                </c:pt>
                <c:pt idx="241">
                  <c:v>943.35699999999895</c:v>
                </c:pt>
                <c:pt idx="242">
                  <c:v>434.267</c:v>
                </c:pt>
                <c:pt idx="243">
                  <c:v>1557.31</c:v>
                </c:pt>
                <c:pt idx="244">
                  <c:v>432.50799999999992</c:v>
                </c:pt>
                <c:pt idx="245">
                  <c:v>597.53499999999997</c:v>
                </c:pt>
                <c:pt idx="246">
                  <c:v>633.52699999999936</c:v>
                </c:pt>
                <c:pt idx="247">
                  <c:v>669.97500000000002</c:v>
                </c:pt>
                <c:pt idx="248">
                  <c:v>1227.8599999999999</c:v>
                </c:pt>
                <c:pt idx="249">
                  <c:v>566.53</c:v>
                </c:pt>
                <c:pt idx="250">
                  <c:v>832.41399999999999</c:v>
                </c:pt>
                <c:pt idx="251">
                  <c:v>547.197</c:v>
                </c:pt>
                <c:pt idx="252">
                  <c:v>580.27800000000002</c:v>
                </c:pt>
                <c:pt idx="253">
                  <c:v>1059.3699999999999</c:v>
                </c:pt>
                <c:pt idx="254">
                  <c:v>1482.13</c:v>
                </c:pt>
                <c:pt idx="255">
                  <c:v>1102.73</c:v>
                </c:pt>
                <c:pt idx="256">
                  <c:v>670.53599999999938</c:v>
                </c:pt>
                <c:pt idx="257">
                  <c:v>457.36700000000002</c:v>
                </c:pt>
                <c:pt idx="258">
                  <c:v>1148.45</c:v>
                </c:pt>
                <c:pt idx="259">
                  <c:v>981.02499999999998</c:v>
                </c:pt>
                <c:pt idx="260">
                  <c:v>472.13099999999991</c:v>
                </c:pt>
                <c:pt idx="261">
                  <c:v>436.94499999999999</c:v>
                </c:pt>
                <c:pt idx="262">
                  <c:v>471.28099999999961</c:v>
                </c:pt>
                <c:pt idx="263">
                  <c:v>449.024</c:v>
                </c:pt>
                <c:pt idx="264">
                  <c:v>349.28500000000003</c:v>
                </c:pt>
                <c:pt idx="265">
                  <c:v>726.303</c:v>
                </c:pt>
                <c:pt idx="266">
                  <c:v>300.43499999999932</c:v>
                </c:pt>
                <c:pt idx="267">
                  <c:v>338.60599999999999</c:v>
                </c:pt>
                <c:pt idx="268">
                  <c:v>608.13800000000003</c:v>
                </c:pt>
                <c:pt idx="269">
                  <c:v>337.21600000000001</c:v>
                </c:pt>
                <c:pt idx="270">
                  <c:v>744.90199999999936</c:v>
                </c:pt>
                <c:pt idx="271">
                  <c:v>864.8</c:v>
                </c:pt>
                <c:pt idx="272">
                  <c:v>2837.83</c:v>
                </c:pt>
                <c:pt idx="273">
                  <c:v>1022.51</c:v>
                </c:pt>
                <c:pt idx="274">
                  <c:v>271.76799999999992</c:v>
                </c:pt>
                <c:pt idx="275">
                  <c:v>319.74</c:v>
                </c:pt>
                <c:pt idx="276">
                  <c:v>576.14199999999937</c:v>
                </c:pt>
                <c:pt idx="277">
                  <c:v>832.39499999999998</c:v>
                </c:pt>
                <c:pt idx="278">
                  <c:v>782.31299999999908</c:v>
                </c:pt>
                <c:pt idx="279">
                  <c:v>1168.0899999999999</c:v>
                </c:pt>
                <c:pt idx="280">
                  <c:v>1312.97</c:v>
                </c:pt>
                <c:pt idx="281">
                  <c:v>518.48500000000001</c:v>
                </c:pt>
                <c:pt idx="282">
                  <c:v>654.81499999999937</c:v>
                </c:pt>
                <c:pt idx="283">
                  <c:v>1274.23</c:v>
                </c:pt>
                <c:pt idx="284">
                  <c:v>376.83100000000002</c:v>
                </c:pt>
                <c:pt idx="285">
                  <c:v>487.03099999999961</c:v>
                </c:pt>
                <c:pt idx="286">
                  <c:v>1254.42</c:v>
                </c:pt>
                <c:pt idx="287">
                  <c:v>572.35299999999859</c:v>
                </c:pt>
                <c:pt idx="288">
                  <c:v>2479.04</c:v>
                </c:pt>
                <c:pt idx="289">
                  <c:v>981.99699999999837</c:v>
                </c:pt>
                <c:pt idx="290">
                  <c:v>975.38499999999897</c:v>
                </c:pt>
                <c:pt idx="291">
                  <c:v>750.92899999999997</c:v>
                </c:pt>
                <c:pt idx="292">
                  <c:v>2775.93</c:v>
                </c:pt>
                <c:pt idx="293">
                  <c:v>576.05999999999938</c:v>
                </c:pt>
                <c:pt idx="294">
                  <c:v>532.89699999999937</c:v>
                </c:pt>
                <c:pt idx="295">
                  <c:v>917.21199999999999</c:v>
                </c:pt>
                <c:pt idx="296">
                  <c:v>932.80199999999923</c:v>
                </c:pt>
                <c:pt idx="297">
                  <c:v>592.01499999999999</c:v>
                </c:pt>
                <c:pt idx="298">
                  <c:v>1818.45</c:v>
                </c:pt>
                <c:pt idx="299">
                  <c:v>1013.67</c:v>
                </c:pt>
                <c:pt idx="300">
                  <c:v>1941.29</c:v>
                </c:pt>
                <c:pt idx="301">
                  <c:v>1220.6099999999999</c:v>
                </c:pt>
                <c:pt idx="302">
                  <c:v>978.25400000000002</c:v>
                </c:pt>
                <c:pt idx="303">
                  <c:v>880.529</c:v>
                </c:pt>
                <c:pt idx="304">
                  <c:v>2203.4499999999998</c:v>
                </c:pt>
                <c:pt idx="305">
                  <c:v>1262.75</c:v>
                </c:pt>
                <c:pt idx="306">
                  <c:v>5499.92</c:v>
                </c:pt>
                <c:pt idx="307">
                  <c:v>1628.12</c:v>
                </c:pt>
                <c:pt idx="308">
                  <c:v>764.51</c:v>
                </c:pt>
                <c:pt idx="309">
                  <c:v>1214.92</c:v>
                </c:pt>
                <c:pt idx="310">
                  <c:v>1897.33</c:v>
                </c:pt>
                <c:pt idx="311">
                  <c:v>674.404</c:v>
                </c:pt>
                <c:pt idx="312">
                  <c:v>1546.3</c:v>
                </c:pt>
                <c:pt idx="313">
                  <c:v>1051.0999999999999</c:v>
                </c:pt>
                <c:pt idx="314">
                  <c:v>1631</c:v>
                </c:pt>
                <c:pt idx="315">
                  <c:v>708.66699999999935</c:v>
                </c:pt>
                <c:pt idx="316">
                  <c:v>2356.7800000000002</c:v>
                </c:pt>
                <c:pt idx="317">
                  <c:v>570.25699999999938</c:v>
                </c:pt>
                <c:pt idx="318">
                  <c:v>765.43199999999922</c:v>
                </c:pt>
                <c:pt idx="319">
                  <c:v>229.62700000000001</c:v>
                </c:pt>
                <c:pt idx="320">
                  <c:v>1576.79</c:v>
                </c:pt>
                <c:pt idx="321">
                  <c:v>1708.98</c:v>
                </c:pt>
                <c:pt idx="322">
                  <c:v>1036.56</c:v>
                </c:pt>
                <c:pt idx="323">
                  <c:v>737.39499999999998</c:v>
                </c:pt>
                <c:pt idx="324">
                  <c:v>2768.41</c:v>
                </c:pt>
                <c:pt idx="325">
                  <c:v>1530.63</c:v>
                </c:pt>
                <c:pt idx="326">
                  <c:v>2305.31</c:v>
                </c:pt>
                <c:pt idx="327">
                  <c:v>930.64099999999996</c:v>
                </c:pt>
                <c:pt idx="328">
                  <c:v>1041.79</c:v>
                </c:pt>
                <c:pt idx="329">
                  <c:v>870.33699999999908</c:v>
                </c:pt>
                <c:pt idx="330">
                  <c:v>901.73699999999837</c:v>
                </c:pt>
                <c:pt idx="331">
                  <c:v>1126.29</c:v>
                </c:pt>
                <c:pt idx="332">
                  <c:v>1168.27</c:v>
                </c:pt>
                <c:pt idx="333">
                  <c:v>1345.5</c:v>
                </c:pt>
                <c:pt idx="334">
                  <c:v>1108.6400000000001</c:v>
                </c:pt>
                <c:pt idx="335">
                  <c:v>3668.2</c:v>
                </c:pt>
                <c:pt idx="336">
                  <c:v>2890.1</c:v>
                </c:pt>
                <c:pt idx="337">
                  <c:v>1257.32</c:v>
                </c:pt>
                <c:pt idx="338">
                  <c:v>694.29300000000001</c:v>
                </c:pt>
                <c:pt idx="339">
                  <c:v>1334.1</c:v>
                </c:pt>
                <c:pt idx="340">
                  <c:v>940.048</c:v>
                </c:pt>
                <c:pt idx="341">
                  <c:v>1583.59</c:v>
                </c:pt>
                <c:pt idx="342">
                  <c:v>3368.61</c:v>
                </c:pt>
                <c:pt idx="343">
                  <c:v>1919.1</c:v>
                </c:pt>
                <c:pt idx="344">
                  <c:v>1085.48</c:v>
                </c:pt>
                <c:pt idx="345">
                  <c:v>769.40899999999999</c:v>
                </c:pt>
                <c:pt idx="346">
                  <c:v>2140.59</c:v>
                </c:pt>
                <c:pt idx="347">
                  <c:v>1536.65</c:v>
                </c:pt>
                <c:pt idx="348">
                  <c:v>1996.13</c:v>
                </c:pt>
                <c:pt idx="349">
                  <c:v>1136.3399999999999</c:v>
                </c:pt>
                <c:pt idx="350">
                  <c:v>729.55199999999923</c:v>
                </c:pt>
                <c:pt idx="351">
                  <c:v>1456.33</c:v>
                </c:pt>
                <c:pt idx="352">
                  <c:v>542.00199999999938</c:v>
                </c:pt>
                <c:pt idx="353">
                  <c:v>1471.8</c:v>
                </c:pt>
                <c:pt idx="354">
                  <c:v>2554</c:v>
                </c:pt>
                <c:pt idx="355">
                  <c:v>660.29200000000003</c:v>
                </c:pt>
                <c:pt idx="356">
                  <c:v>1956.05</c:v>
                </c:pt>
                <c:pt idx="357">
                  <c:v>1822.73</c:v>
                </c:pt>
                <c:pt idx="358">
                  <c:v>1660.01</c:v>
                </c:pt>
                <c:pt idx="359">
                  <c:v>2064.9699999999998</c:v>
                </c:pt>
                <c:pt idx="360">
                  <c:v>1099.8699999999999</c:v>
                </c:pt>
                <c:pt idx="361">
                  <c:v>922.625</c:v>
                </c:pt>
                <c:pt idx="362">
                  <c:v>1214.18</c:v>
                </c:pt>
                <c:pt idx="363">
                  <c:v>1003.76</c:v>
                </c:pt>
                <c:pt idx="364">
                  <c:v>1966.5</c:v>
                </c:pt>
                <c:pt idx="365">
                  <c:v>1047.83</c:v>
                </c:pt>
                <c:pt idx="366">
                  <c:v>1986.73</c:v>
                </c:pt>
                <c:pt idx="367">
                  <c:v>2283.89</c:v>
                </c:pt>
                <c:pt idx="368">
                  <c:v>2141.87</c:v>
                </c:pt>
                <c:pt idx="369">
                  <c:v>2004.49</c:v>
                </c:pt>
                <c:pt idx="370">
                  <c:v>1874.5</c:v>
                </c:pt>
                <c:pt idx="371">
                  <c:v>2316.06</c:v>
                </c:pt>
                <c:pt idx="372">
                  <c:v>946.03900000000101</c:v>
                </c:pt>
                <c:pt idx="373">
                  <c:v>3456.18</c:v>
                </c:pt>
                <c:pt idx="374">
                  <c:v>998.33199999999908</c:v>
                </c:pt>
                <c:pt idx="375">
                  <c:v>4717.63</c:v>
                </c:pt>
                <c:pt idx="376">
                  <c:v>1243.3599999999999</c:v>
                </c:pt>
                <c:pt idx="377">
                  <c:v>1586.05</c:v>
                </c:pt>
                <c:pt idx="378">
                  <c:v>1525.58</c:v>
                </c:pt>
                <c:pt idx="379">
                  <c:v>2466.5500000000002</c:v>
                </c:pt>
                <c:pt idx="380">
                  <c:v>984.86099999999908</c:v>
                </c:pt>
                <c:pt idx="381">
                  <c:v>1432.25</c:v>
                </c:pt>
                <c:pt idx="382">
                  <c:v>3483.15</c:v>
                </c:pt>
                <c:pt idx="383">
                  <c:v>285.39299999999992</c:v>
                </c:pt>
                <c:pt idx="384">
                  <c:v>5302.91</c:v>
                </c:pt>
                <c:pt idx="385">
                  <c:v>1732.16</c:v>
                </c:pt>
                <c:pt idx="386">
                  <c:v>1139.97</c:v>
                </c:pt>
                <c:pt idx="387">
                  <c:v>990.35999999999922</c:v>
                </c:pt>
                <c:pt idx="388">
                  <c:v>3369.29</c:v>
                </c:pt>
                <c:pt idx="389">
                  <c:v>2881.58</c:v>
                </c:pt>
                <c:pt idx="390">
                  <c:v>1446.52</c:v>
                </c:pt>
                <c:pt idx="391">
                  <c:v>2929.84</c:v>
                </c:pt>
                <c:pt idx="392">
                  <c:v>1934.38</c:v>
                </c:pt>
                <c:pt idx="393">
                  <c:v>932.70399999999995</c:v>
                </c:pt>
                <c:pt idx="394">
                  <c:v>2264.02</c:v>
                </c:pt>
                <c:pt idx="395">
                  <c:v>2718.4</c:v>
                </c:pt>
                <c:pt idx="396">
                  <c:v>2029.13</c:v>
                </c:pt>
                <c:pt idx="397">
                  <c:v>4883.17</c:v>
                </c:pt>
                <c:pt idx="398">
                  <c:v>3624.31</c:v>
                </c:pt>
                <c:pt idx="399">
                  <c:v>2624.66</c:v>
                </c:pt>
                <c:pt idx="400">
                  <c:v>2106.83</c:v>
                </c:pt>
                <c:pt idx="401">
                  <c:v>2969.95</c:v>
                </c:pt>
                <c:pt idx="402">
                  <c:v>4160.28</c:v>
                </c:pt>
                <c:pt idx="403">
                  <c:v>2890.44</c:v>
                </c:pt>
                <c:pt idx="404">
                  <c:v>1574.66</c:v>
                </c:pt>
                <c:pt idx="405">
                  <c:v>1482.56</c:v>
                </c:pt>
                <c:pt idx="406">
                  <c:v>1479.52</c:v>
                </c:pt>
                <c:pt idx="407">
                  <c:v>1605.25</c:v>
                </c:pt>
                <c:pt idx="408">
                  <c:v>2022.85</c:v>
                </c:pt>
                <c:pt idx="409">
                  <c:v>984.85999999999922</c:v>
                </c:pt>
                <c:pt idx="410">
                  <c:v>800.48199999999997</c:v>
                </c:pt>
                <c:pt idx="411">
                  <c:v>1676.13</c:v>
                </c:pt>
                <c:pt idx="412">
                  <c:v>1482.91</c:v>
                </c:pt>
                <c:pt idx="413">
                  <c:v>1959.86</c:v>
                </c:pt>
                <c:pt idx="414">
                  <c:v>1773.55</c:v>
                </c:pt>
                <c:pt idx="415">
                  <c:v>1150.83</c:v>
                </c:pt>
                <c:pt idx="416">
                  <c:v>2148.59</c:v>
                </c:pt>
                <c:pt idx="417">
                  <c:v>2102.46</c:v>
                </c:pt>
                <c:pt idx="418">
                  <c:v>1139.76</c:v>
                </c:pt>
                <c:pt idx="419">
                  <c:v>2002.1</c:v>
                </c:pt>
                <c:pt idx="420">
                  <c:v>3153.83</c:v>
                </c:pt>
                <c:pt idx="421">
                  <c:v>1100.8599999999999</c:v>
                </c:pt>
                <c:pt idx="422">
                  <c:v>2778.64</c:v>
                </c:pt>
                <c:pt idx="423">
                  <c:v>2439.85</c:v>
                </c:pt>
                <c:pt idx="424">
                  <c:v>5488.6</c:v>
                </c:pt>
                <c:pt idx="425">
                  <c:v>2646.94</c:v>
                </c:pt>
                <c:pt idx="426">
                  <c:v>1617.59</c:v>
                </c:pt>
                <c:pt idx="427">
                  <c:v>1422.94</c:v>
                </c:pt>
                <c:pt idx="428">
                  <c:v>2344.88</c:v>
                </c:pt>
                <c:pt idx="429">
                  <c:v>2278.83</c:v>
                </c:pt>
                <c:pt idx="430">
                  <c:v>3108.02</c:v>
                </c:pt>
                <c:pt idx="431">
                  <c:v>2318.7399999999998</c:v>
                </c:pt>
                <c:pt idx="432">
                  <c:v>1730.97</c:v>
                </c:pt>
                <c:pt idx="433">
                  <c:v>3074.94</c:v>
                </c:pt>
                <c:pt idx="434">
                  <c:v>3527.45</c:v>
                </c:pt>
                <c:pt idx="435">
                  <c:v>4157.79</c:v>
                </c:pt>
                <c:pt idx="436">
                  <c:v>1494.28</c:v>
                </c:pt>
                <c:pt idx="437">
                  <c:v>2576.13</c:v>
                </c:pt>
                <c:pt idx="438">
                  <c:v>2692.13</c:v>
                </c:pt>
                <c:pt idx="439">
                  <c:v>1565.09</c:v>
                </c:pt>
                <c:pt idx="440">
                  <c:v>3333.76</c:v>
                </c:pt>
                <c:pt idx="441">
                  <c:v>1981.53</c:v>
                </c:pt>
                <c:pt idx="442">
                  <c:v>2247.33</c:v>
                </c:pt>
                <c:pt idx="443">
                  <c:v>1242.19</c:v>
                </c:pt>
                <c:pt idx="444">
                  <c:v>1900.28</c:v>
                </c:pt>
                <c:pt idx="445">
                  <c:v>8246.57</c:v>
                </c:pt>
                <c:pt idx="446">
                  <c:v>2075.48</c:v>
                </c:pt>
                <c:pt idx="447">
                  <c:v>1358.75</c:v>
                </c:pt>
                <c:pt idx="448">
                  <c:v>1735.77</c:v>
                </c:pt>
                <c:pt idx="449">
                  <c:v>4245.58</c:v>
                </c:pt>
                <c:pt idx="450">
                  <c:v>1369.78</c:v>
                </c:pt>
                <c:pt idx="451">
                  <c:v>2163.7399999999998</c:v>
                </c:pt>
                <c:pt idx="452">
                  <c:v>2393.11</c:v>
                </c:pt>
                <c:pt idx="453">
                  <c:v>2451.12</c:v>
                </c:pt>
                <c:pt idx="454">
                  <c:v>2190.41</c:v>
                </c:pt>
                <c:pt idx="455">
                  <c:v>2260.38</c:v>
                </c:pt>
                <c:pt idx="456">
                  <c:v>13357.3</c:v>
                </c:pt>
                <c:pt idx="457">
                  <c:v>3402.65</c:v>
                </c:pt>
                <c:pt idx="458">
                  <c:v>2777.93</c:v>
                </c:pt>
                <c:pt idx="459">
                  <c:v>1812.39</c:v>
                </c:pt>
                <c:pt idx="460">
                  <c:v>4044.62</c:v>
                </c:pt>
                <c:pt idx="461">
                  <c:v>4100.41</c:v>
                </c:pt>
                <c:pt idx="462">
                  <c:v>2284.7399999999998</c:v>
                </c:pt>
                <c:pt idx="463">
                  <c:v>2412.64</c:v>
                </c:pt>
                <c:pt idx="464">
                  <c:v>2931.76</c:v>
                </c:pt>
                <c:pt idx="465">
                  <c:v>2742.67</c:v>
                </c:pt>
                <c:pt idx="466">
                  <c:v>3052</c:v>
                </c:pt>
                <c:pt idx="467">
                  <c:v>3647.26</c:v>
                </c:pt>
                <c:pt idx="468">
                  <c:v>3280.68</c:v>
                </c:pt>
                <c:pt idx="469">
                  <c:v>2644.64</c:v>
                </c:pt>
                <c:pt idx="470">
                  <c:v>3448.9</c:v>
                </c:pt>
                <c:pt idx="471">
                  <c:v>2355.4299999999998</c:v>
                </c:pt>
                <c:pt idx="472">
                  <c:v>5690</c:v>
                </c:pt>
                <c:pt idx="473">
                  <c:v>3562.21</c:v>
                </c:pt>
                <c:pt idx="474">
                  <c:v>3149.28</c:v>
                </c:pt>
                <c:pt idx="475">
                  <c:v>1554.99</c:v>
                </c:pt>
                <c:pt idx="476">
                  <c:v>3495.05</c:v>
                </c:pt>
                <c:pt idx="477">
                  <c:v>2959.47</c:v>
                </c:pt>
                <c:pt idx="478">
                  <c:v>4686.53</c:v>
                </c:pt>
                <c:pt idx="479">
                  <c:v>2343.75</c:v>
                </c:pt>
                <c:pt idx="480">
                  <c:v>1718.53</c:v>
                </c:pt>
                <c:pt idx="481">
                  <c:v>2895.84</c:v>
                </c:pt>
                <c:pt idx="482">
                  <c:v>3418.79</c:v>
                </c:pt>
                <c:pt idx="483">
                  <c:v>2624.89</c:v>
                </c:pt>
              </c:numCache>
            </c:numRef>
          </c:xVal>
          <c:yVal>
            <c:numRef>
              <c:f>'CCR8'!$N$2:$N$485</c:f>
              <c:numCache>
                <c:formatCode>General</c:formatCode>
                <c:ptCount val="48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0.25319999999999998</c:v>
                </c:pt>
                <c:pt idx="5">
                  <c:v>0.29920000000000002</c:v>
                </c:pt>
                <c:pt idx="6">
                  <c:v>0.33339999999999997</c:v>
                </c:pt>
                <c:pt idx="7">
                  <c:v>0.34860000000000002</c:v>
                </c:pt>
                <c:pt idx="8">
                  <c:v>0.35859999999999997</c:v>
                </c:pt>
                <c:pt idx="9">
                  <c:v>0.35959999999999998</c:v>
                </c:pt>
                <c:pt idx="10">
                  <c:v>0.38030000000000003</c:v>
                </c:pt>
                <c:pt idx="11">
                  <c:v>0.40029999999999999</c:v>
                </c:pt>
                <c:pt idx="12">
                  <c:v>0.48449999999999999</c:v>
                </c:pt>
                <c:pt idx="13">
                  <c:v>0.48549999999999999</c:v>
                </c:pt>
                <c:pt idx="14">
                  <c:v>0.6341</c:v>
                </c:pt>
                <c:pt idx="15">
                  <c:v>0.66159999999999997</c:v>
                </c:pt>
                <c:pt idx="16">
                  <c:v>0.68869999999999998</c:v>
                </c:pt>
                <c:pt idx="17">
                  <c:v>0.7117</c:v>
                </c:pt>
                <c:pt idx="18">
                  <c:v>0.75029999999999997</c:v>
                </c:pt>
                <c:pt idx="19">
                  <c:v>0.8306</c:v>
                </c:pt>
                <c:pt idx="20">
                  <c:v>0.86170000000000002</c:v>
                </c:pt>
                <c:pt idx="21">
                  <c:v>0.96779999999999999</c:v>
                </c:pt>
                <c:pt idx="22">
                  <c:v>0.97319999999999995</c:v>
                </c:pt>
                <c:pt idx="23">
                  <c:v>1.0308999999999999</c:v>
                </c:pt>
                <c:pt idx="24">
                  <c:v>1.0455000000000001</c:v>
                </c:pt>
                <c:pt idx="25">
                  <c:v>1.0571999999999999</c:v>
                </c:pt>
                <c:pt idx="26">
                  <c:v>1.1237999999999999</c:v>
                </c:pt>
                <c:pt idx="27">
                  <c:v>1.1416999999999999</c:v>
                </c:pt>
                <c:pt idx="28">
                  <c:v>1.2516</c:v>
                </c:pt>
                <c:pt idx="29">
                  <c:v>1.278</c:v>
                </c:pt>
                <c:pt idx="30">
                  <c:v>1.3537999999999999</c:v>
                </c:pt>
                <c:pt idx="31">
                  <c:v>1.3898999999999999</c:v>
                </c:pt>
                <c:pt idx="32">
                  <c:v>1.3936999999999999</c:v>
                </c:pt>
                <c:pt idx="33">
                  <c:v>1.4008</c:v>
                </c:pt>
                <c:pt idx="34">
                  <c:v>1.4865999999999999</c:v>
                </c:pt>
                <c:pt idx="35">
                  <c:v>1.5471999999999999</c:v>
                </c:pt>
                <c:pt idx="36">
                  <c:v>1.5971</c:v>
                </c:pt>
                <c:pt idx="37">
                  <c:v>1.6653</c:v>
                </c:pt>
                <c:pt idx="38">
                  <c:v>1.677</c:v>
                </c:pt>
                <c:pt idx="39">
                  <c:v>1.7442</c:v>
                </c:pt>
                <c:pt idx="40">
                  <c:v>1.766</c:v>
                </c:pt>
                <c:pt idx="41">
                  <c:v>1.8031999999999999</c:v>
                </c:pt>
                <c:pt idx="42">
                  <c:v>1.806</c:v>
                </c:pt>
                <c:pt idx="43">
                  <c:v>1.8248</c:v>
                </c:pt>
                <c:pt idx="44">
                  <c:v>1.8648</c:v>
                </c:pt>
                <c:pt idx="45">
                  <c:v>1.9531000000000001</c:v>
                </c:pt>
                <c:pt idx="46">
                  <c:v>1.9930000000000001</c:v>
                </c:pt>
                <c:pt idx="47">
                  <c:v>2</c:v>
                </c:pt>
                <c:pt idx="48">
                  <c:v>2.0057</c:v>
                </c:pt>
                <c:pt idx="49">
                  <c:v>2.0226000000000002</c:v>
                </c:pt>
                <c:pt idx="50">
                  <c:v>2.0333000000000001</c:v>
                </c:pt>
                <c:pt idx="51">
                  <c:v>2.0387</c:v>
                </c:pt>
                <c:pt idx="52">
                  <c:v>2.0453000000000001</c:v>
                </c:pt>
                <c:pt idx="53">
                  <c:v>2.1215999999999999</c:v>
                </c:pt>
                <c:pt idx="54">
                  <c:v>2.1331000000000002</c:v>
                </c:pt>
                <c:pt idx="55">
                  <c:v>2.1429</c:v>
                </c:pt>
                <c:pt idx="56">
                  <c:v>2.1631</c:v>
                </c:pt>
                <c:pt idx="57">
                  <c:v>2.1855000000000002</c:v>
                </c:pt>
                <c:pt idx="58">
                  <c:v>2.2134</c:v>
                </c:pt>
                <c:pt idx="59">
                  <c:v>2.2422</c:v>
                </c:pt>
                <c:pt idx="60">
                  <c:v>2.2663000000000002</c:v>
                </c:pt>
                <c:pt idx="61">
                  <c:v>2.2677999999999998</c:v>
                </c:pt>
                <c:pt idx="62">
                  <c:v>2.2805</c:v>
                </c:pt>
                <c:pt idx="63">
                  <c:v>2.3128999999999929</c:v>
                </c:pt>
                <c:pt idx="64">
                  <c:v>2.3961999999999981</c:v>
                </c:pt>
                <c:pt idx="65">
                  <c:v>2.4076</c:v>
                </c:pt>
                <c:pt idx="66">
                  <c:v>2.4081999999999999</c:v>
                </c:pt>
                <c:pt idx="67">
                  <c:v>2.409899999999999</c:v>
                </c:pt>
                <c:pt idx="68">
                  <c:v>2.4331</c:v>
                </c:pt>
                <c:pt idx="69">
                  <c:v>2.446699999999999</c:v>
                </c:pt>
                <c:pt idx="70">
                  <c:v>2.4519999999999991</c:v>
                </c:pt>
                <c:pt idx="71">
                  <c:v>2.4693999999999998</c:v>
                </c:pt>
                <c:pt idx="72">
                  <c:v>2.5171000000000001</c:v>
                </c:pt>
                <c:pt idx="73">
                  <c:v>2.5284</c:v>
                </c:pt>
                <c:pt idx="74">
                  <c:v>2.5693999999999999</c:v>
                </c:pt>
                <c:pt idx="75">
                  <c:v>2.5716000000000001</c:v>
                </c:pt>
                <c:pt idx="76">
                  <c:v>2.5878000000000001</c:v>
                </c:pt>
                <c:pt idx="77">
                  <c:v>2.6539999999999999</c:v>
                </c:pt>
                <c:pt idx="78">
                  <c:v>2.7322000000000002</c:v>
                </c:pt>
                <c:pt idx="79">
                  <c:v>2.7627000000000002</c:v>
                </c:pt>
                <c:pt idx="80">
                  <c:v>2.7751999999999999</c:v>
                </c:pt>
                <c:pt idx="81">
                  <c:v>2.7965</c:v>
                </c:pt>
                <c:pt idx="82">
                  <c:v>2.8</c:v>
                </c:pt>
                <c:pt idx="83">
                  <c:v>2.8153000000000001</c:v>
                </c:pt>
                <c:pt idx="84">
                  <c:v>2.910099999999999</c:v>
                </c:pt>
                <c:pt idx="85">
                  <c:v>2.922099999999999</c:v>
                </c:pt>
                <c:pt idx="86">
                  <c:v>2.98</c:v>
                </c:pt>
                <c:pt idx="87">
                  <c:v>3.0541</c:v>
                </c:pt>
                <c:pt idx="88">
                  <c:v>3.0756000000000001</c:v>
                </c:pt>
                <c:pt idx="89">
                  <c:v>3.1088</c:v>
                </c:pt>
                <c:pt idx="90">
                  <c:v>3.1095000000000002</c:v>
                </c:pt>
                <c:pt idx="91">
                  <c:v>3.112099999999999</c:v>
                </c:pt>
                <c:pt idx="92">
                  <c:v>3.1153</c:v>
                </c:pt>
                <c:pt idx="93">
                  <c:v>3.1252</c:v>
                </c:pt>
                <c:pt idx="94">
                  <c:v>3.1678999999999999</c:v>
                </c:pt>
                <c:pt idx="95">
                  <c:v>3.2113999999999998</c:v>
                </c:pt>
                <c:pt idx="96">
                  <c:v>3.2149000000000001</c:v>
                </c:pt>
                <c:pt idx="97">
                  <c:v>3.2555999999999998</c:v>
                </c:pt>
                <c:pt idx="98">
                  <c:v>3.2730999999999999</c:v>
                </c:pt>
                <c:pt idx="99">
                  <c:v>3.3393000000000002</c:v>
                </c:pt>
                <c:pt idx="100">
                  <c:v>3.3462000000000001</c:v>
                </c:pt>
                <c:pt idx="101">
                  <c:v>3.3613</c:v>
                </c:pt>
                <c:pt idx="102">
                  <c:v>3.3755000000000002</c:v>
                </c:pt>
                <c:pt idx="103">
                  <c:v>3.3841000000000001</c:v>
                </c:pt>
                <c:pt idx="104">
                  <c:v>3.4257</c:v>
                </c:pt>
                <c:pt idx="105">
                  <c:v>3.4415</c:v>
                </c:pt>
                <c:pt idx="106">
                  <c:v>3.4567000000000001</c:v>
                </c:pt>
                <c:pt idx="107">
                  <c:v>3.4769000000000001</c:v>
                </c:pt>
                <c:pt idx="108">
                  <c:v>3.5657999999999999</c:v>
                </c:pt>
                <c:pt idx="109">
                  <c:v>3.5689000000000002</c:v>
                </c:pt>
                <c:pt idx="110">
                  <c:v>3.5777999999999999</c:v>
                </c:pt>
                <c:pt idx="111">
                  <c:v>3.5868000000000002</c:v>
                </c:pt>
                <c:pt idx="112">
                  <c:v>3.5907</c:v>
                </c:pt>
                <c:pt idx="113">
                  <c:v>3.6019999999999999</c:v>
                </c:pt>
                <c:pt idx="114">
                  <c:v>3.6086999999999998</c:v>
                </c:pt>
                <c:pt idx="115">
                  <c:v>3.6324000000000001</c:v>
                </c:pt>
                <c:pt idx="116">
                  <c:v>3.7641</c:v>
                </c:pt>
                <c:pt idx="117">
                  <c:v>3.7886000000000002</c:v>
                </c:pt>
                <c:pt idx="118">
                  <c:v>3.8528999999999929</c:v>
                </c:pt>
                <c:pt idx="119">
                  <c:v>3.9293</c:v>
                </c:pt>
                <c:pt idx="120">
                  <c:v>3.9668000000000001</c:v>
                </c:pt>
                <c:pt idx="121">
                  <c:v>3.9683000000000002</c:v>
                </c:pt>
                <c:pt idx="122">
                  <c:v>3.9895999999999998</c:v>
                </c:pt>
                <c:pt idx="123">
                  <c:v>4.1536999999999997</c:v>
                </c:pt>
                <c:pt idx="124">
                  <c:v>4.2164000000000001</c:v>
                </c:pt>
                <c:pt idx="125">
                  <c:v>4.3610999999999986</c:v>
                </c:pt>
                <c:pt idx="126">
                  <c:v>4.3841999999999937</c:v>
                </c:pt>
                <c:pt idx="127">
                  <c:v>4.5273999999999974</c:v>
                </c:pt>
                <c:pt idx="128">
                  <c:v>4.5472999999999999</c:v>
                </c:pt>
                <c:pt idx="129">
                  <c:v>4.6837999999999997</c:v>
                </c:pt>
                <c:pt idx="130">
                  <c:v>4.6998999999999986</c:v>
                </c:pt>
                <c:pt idx="131">
                  <c:v>4.7119999999999997</c:v>
                </c:pt>
                <c:pt idx="132">
                  <c:v>4.7139999999999986</c:v>
                </c:pt>
                <c:pt idx="133">
                  <c:v>4.7458</c:v>
                </c:pt>
                <c:pt idx="134">
                  <c:v>4.7496</c:v>
                </c:pt>
                <c:pt idx="135">
                  <c:v>4.7766999999999999</c:v>
                </c:pt>
                <c:pt idx="136">
                  <c:v>4.8823999999999996</c:v>
                </c:pt>
                <c:pt idx="137">
                  <c:v>4.9165000000000001</c:v>
                </c:pt>
                <c:pt idx="138">
                  <c:v>4.9382999999999999</c:v>
                </c:pt>
                <c:pt idx="139">
                  <c:v>4.9695999999999998</c:v>
                </c:pt>
                <c:pt idx="140">
                  <c:v>5.0761000000000003</c:v>
                </c:pt>
                <c:pt idx="141">
                  <c:v>5.0789999999999997</c:v>
                </c:pt>
                <c:pt idx="142">
                  <c:v>5.1208999999999936</c:v>
                </c:pt>
                <c:pt idx="143">
                  <c:v>5.1494</c:v>
                </c:pt>
                <c:pt idx="144">
                  <c:v>5.1668999999999956</c:v>
                </c:pt>
                <c:pt idx="145">
                  <c:v>5.1736000000000004</c:v>
                </c:pt>
                <c:pt idx="146">
                  <c:v>5.2297000000000002</c:v>
                </c:pt>
                <c:pt idx="147">
                  <c:v>5.3369</c:v>
                </c:pt>
                <c:pt idx="148">
                  <c:v>5.3394000000000004</c:v>
                </c:pt>
                <c:pt idx="149">
                  <c:v>5.3439999999999976</c:v>
                </c:pt>
                <c:pt idx="150">
                  <c:v>5.3690999999999987</c:v>
                </c:pt>
                <c:pt idx="151">
                  <c:v>5.4273999999999996</c:v>
                </c:pt>
                <c:pt idx="152">
                  <c:v>5.5158999999999976</c:v>
                </c:pt>
                <c:pt idx="153">
                  <c:v>5.6523999999999957</c:v>
                </c:pt>
                <c:pt idx="154">
                  <c:v>5.6839999999999966</c:v>
                </c:pt>
                <c:pt idx="155">
                  <c:v>5.6936</c:v>
                </c:pt>
                <c:pt idx="156">
                  <c:v>5.7423999999999999</c:v>
                </c:pt>
                <c:pt idx="157">
                  <c:v>5.7526000000000002</c:v>
                </c:pt>
                <c:pt idx="158">
                  <c:v>5.7706999999999997</c:v>
                </c:pt>
                <c:pt idx="159">
                  <c:v>5.7887000000000004</c:v>
                </c:pt>
                <c:pt idx="160">
                  <c:v>5.8113999999999999</c:v>
                </c:pt>
                <c:pt idx="161">
                  <c:v>5.8669999999999947</c:v>
                </c:pt>
                <c:pt idx="162">
                  <c:v>5.9046000000000003</c:v>
                </c:pt>
                <c:pt idx="163">
                  <c:v>5.9946000000000002</c:v>
                </c:pt>
                <c:pt idx="164">
                  <c:v>6.0137</c:v>
                </c:pt>
                <c:pt idx="165">
                  <c:v>6.0415999999999999</c:v>
                </c:pt>
                <c:pt idx="166">
                  <c:v>6.0541999999999936</c:v>
                </c:pt>
                <c:pt idx="167">
                  <c:v>6.1248999999999914</c:v>
                </c:pt>
                <c:pt idx="168">
                  <c:v>6.1248999999999914</c:v>
                </c:pt>
                <c:pt idx="169">
                  <c:v>6.1311999999999998</c:v>
                </c:pt>
                <c:pt idx="170">
                  <c:v>6.1351000000000004</c:v>
                </c:pt>
                <c:pt idx="171">
                  <c:v>6.1604999999999954</c:v>
                </c:pt>
                <c:pt idx="172">
                  <c:v>6.1727999999999996</c:v>
                </c:pt>
                <c:pt idx="173">
                  <c:v>6.1908999999999956</c:v>
                </c:pt>
                <c:pt idx="174">
                  <c:v>6.2073</c:v>
                </c:pt>
                <c:pt idx="175">
                  <c:v>6.2111999999999998</c:v>
                </c:pt>
                <c:pt idx="176">
                  <c:v>6.2549999999999946</c:v>
                </c:pt>
                <c:pt idx="177">
                  <c:v>6.3150999999999966</c:v>
                </c:pt>
                <c:pt idx="178">
                  <c:v>6.3498999999999999</c:v>
                </c:pt>
                <c:pt idx="179">
                  <c:v>6.3577999999999966</c:v>
                </c:pt>
                <c:pt idx="180">
                  <c:v>6.3993000000000002</c:v>
                </c:pt>
                <c:pt idx="181">
                  <c:v>6.4238</c:v>
                </c:pt>
                <c:pt idx="182">
                  <c:v>6.5172999999999996</c:v>
                </c:pt>
                <c:pt idx="183">
                  <c:v>6.5508999999999986</c:v>
                </c:pt>
                <c:pt idx="184">
                  <c:v>6.5621999999999936</c:v>
                </c:pt>
                <c:pt idx="185">
                  <c:v>6.6169999999999947</c:v>
                </c:pt>
                <c:pt idx="186">
                  <c:v>6.6334999999999997</c:v>
                </c:pt>
                <c:pt idx="187">
                  <c:v>6.6498999999999997</c:v>
                </c:pt>
                <c:pt idx="188">
                  <c:v>6.6507999999999976</c:v>
                </c:pt>
                <c:pt idx="189">
                  <c:v>6.673</c:v>
                </c:pt>
                <c:pt idx="190">
                  <c:v>6.6993999999999998</c:v>
                </c:pt>
                <c:pt idx="191">
                  <c:v>6.7946</c:v>
                </c:pt>
                <c:pt idx="192">
                  <c:v>6.8042999999999996</c:v>
                </c:pt>
                <c:pt idx="193">
                  <c:v>6.9855</c:v>
                </c:pt>
                <c:pt idx="194">
                  <c:v>7.0149999999999926</c:v>
                </c:pt>
                <c:pt idx="195">
                  <c:v>7.0744999999999996</c:v>
                </c:pt>
                <c:pt idx="196">
                  <c:v>7.0854999999999997</c:v>
                </c:pt>
                <c:pt idx="197">
                  <c:v>7.1779999999999946</c:v>
                </c:pt>
                <c:pt idx="198">
                  <c:v>7.1833999999999998</c:v>
                </c:pt>
                <c:pt idx="199">
                  <c:v>7.1850999999999976</c:v>
                </c:pt>
                <c:pt idx="200">
                  <c:v>7.1890999999999998</c:v>
                </c:pt>
                <c:pt idx="201">
                  <c:v>7.1914999999999996</c:v>
                </c:pt>
                <c:pt idx="202">
                  <c:v>7.2343000000000002</c:v>
                </c:pt>
                <c:pt idx="203">
                  <c:v>7.2404000000000002</c:v>
                </c:pt>
                <c:pt idx="204">
                  <c:v>7.2428999999999997</c:v>
                </c:pt>
                <c:pt idx="205">
                  <c:v>7.3133999999999997</c:v>
                </c:pt>
                <c:pt idx="206">
                  <c:v>7.3205999999999936</c:v>
                </c:pt>
                <c:pt idx="207">
                  <c:v>7.4062000000000001</c:v>
                </c:pt>
                <c:pt idx="208">
                  <c:v>7.4462999999999999</c:v>
                </c:pt>
                <c:pt idx="209">
                  <c:v>7.492</c:v>
                </c:pt>
                <c:pt idx="210">
                  <c:v>7.5382999999999996</c:v>
                </c:pt>
                <c:pt idx="211">
                  <c:v>7.6400999999999977</c:v>
                </c:pt>
                <c:pt idx="212">
                  <c:v>7.6502999999999997</c:v>
                </c:pt>
                <c:pt idx="213">
                  <c:v>7.6690999999999967</c:v>
                </c:pt>
                <c:pt idx="214">
                  <c:v>7.7107999999999999</c:v>
                </c:pt>
                <c:pt idx="215">
                  <c:v>7.7759999999999998</c:v>
                </c:pt>
                <c:pt idx="216">
                  <c:v>7.8207999999999966</c:v>
                </c:pt>
                <c:pt idx="217">
                  <c:v>7.8246999999999947</c:v>
                </c:pt>
                <c:pt idx="218">
                  <c:v>7.8338000000000001</c:v>
                </c:pt>
                <c:pt idx="219">
                  <c:v>8.0695000000000032</c:v>
                </c:pt>
                <c:pt idx="220">
                  <c:v>8.0710000000000015</c:v>
                </c:pt>
                <c:pt idx="221">
                  <c:v>8.0972000000000008</c:v>
                </c:pt>
                <c:pt idx="222">
                  <c:v>8.1546000000000003</c:v>
                </c:pt>
                <c:pt idx="223">
                  <c:v>8.1774000000000004</c:v>
                </c:pt>
                <c:pt idx="224">
                  <c:v>8.2091000000000012</c:v>
                </c:pt>
                <c:pt idx="225">
                  <c:v>8.2655000000000012</c:v>
                </c:pt>
                <c:pt idx="226">
                  <c:v>8.3051000000000013</c:v>
                </c:pt>
                <c:pt idx="227">
                  <c:v>8.3586000000000027</c:v>
                </c:pt>
                <c:pt idx="228">
                  <c:v>8.3778000000000006</c:v>
                </c:pt>
                <c:pt idx="229">
                  <c:v>8.4157000000000028</c:v>
                </c:pt>
                <c:pt idx="230">
                  <c:v>8.4716000000000005</c:v>
                </c:pt>
                <c:pt idx="231">
                  <c:v>8.5335000000000001</c:v>
                </c:pt>
                <c:pt idx="232">
                  <c:v>8.5337000000000014</c:v>
                </c:pt>
                <c:pt idx="233">
                  <c:v>8.5372999999999983</c:v>
                </c:pt>
                <c:pt idx="234">
                  <c:v>8.6324000000000005</c:v>
                </c:pt>
                <c:pt idx="235">
                  <c:v>8.7402999999999977</c:v>
                </c:pt>
                <c:pt idx="236">
                  <c:v>8.7463999999999995</c:v>
                </c:pt>
                <c:pt idx="237">
                  <c:v>8.7800000000000011</c:v>
                </c:pt>
                <c:pt idx="238">
                  <c:v>8.7822000000000013</c:v>
                </c:pt>
                <c:pt idx="239">
                  <c:v>8.7872999999999983</c:v>
                </c:pt>
                <c:pt idx="240">
                  <c:v>8.8030000000000008</c:v>
                </c:pt>
                <c:pt idx="241">
                  <c:v>8.9524000000000008</c:v>
                </c:pt>
                <c:pt idx="242">
                  <c:v>9.0716000000000001</c:v>
                </c:pt>
                <c:pt idx="243">
                  <c:v>9.0752000000000006</c:v>
                </c:pt>
                <c:pt idx="244">
                  <c:v>9.0842000000000009</c:v>
                </c:pt>
                <c:pt idx="245">
                  <c:v>9.1059000000000001</c:v>
                </c:pt>
                <c:pt idx="246">
                  <c:v>9.1721000000000004</c:v>
                </c:pt>
                <c:pt idx="247">
                  <c:v>9.1837</c:v>
                </c:pt>
                <c:pt idx="248">
                  <c:v>9.2251000000000012</c:v>
                </c:pt>
                <c:pt idx="249">
                  <c:v>9.3179000000000016</c:v>
                </c:pt>
                <c:pt idx="250">
                  <c:v>9.5790000000000006</c:v>
                </c:pt>
                <c:pt idx="251">
                  <c:v>9.6111999999999984</c:v>
                </c:pt>
                <c:pt idx="252">
                  <c:v>9.6120000000000001</c:v>
                </c:pt>
                <c:pt idx="253">
                  <c:v>9.793000000000001</c:v>
                </c:pt>
                <c:pt idx="254">
                  <c:v>9.8052000000000028</c:v>
                </c:pt>
                <c:pt idx="255">
                  <c:v>9.9730000000000008</c:v>
                </c:pt>
                <c:pt idx="256">
                  <c:v>10.007999999999999</c:v>
                </c:pt>
                <c:pt idx="257">
                  <c:v>10.0313</c:v>
                </c:pt>
                <c:pt idx="258">
                  <c:v>10.077500000000001</c:v>
                </c:pt>
                <c:pt idx="259">
                  <c:v>10.120200000000001</c:v>
                </c:pt>
                <c:pt idx="260">
                  <c:v>10.1534</c:v>
                </c:pt>
                <c:pt idx="261">
                  <c:v>10.213100000000001</c:v>
                </c:pt>
                <c:pt idx="262">
                  <c:v>10.2211</c:v>
                </c:pt>
                <c:pt idx="263">
                  <c:v>10.3033</c:v>
                </c:pt>
                <c:pt idx="264">
                  <c:v>10.360099999999999</c:v>
                </c:pt>
                <c:pt idx="265">
                  <c:v>10.3918</c:v>
                </c:pt>
                <c:pt idx="266">
                  <c:v>10.4283</c:v>
                </c:pt>
                <c:pt idx="267">
                  <c:v>10.4946</c:v>
                </c:pt>
                <c:pt idx="268">
                  <c:v>10.6563</c:v>
                </c:pt>
                <c:pt idx="269">
                  <c:v>10.684900000000001</c:v>
                </c:pt>
                <c:pt idx="270">
                  <c:v>10.7957</c:v>
                </c:pt>
                <c:pt idx="271">
                  <c:v>10.799200000000001</c:v>
                </c:pt>
                <c:pt idx="272">
                  <c:v>11.008800000000001</c:v>
                </c:pt>
                <c:pt idx="273">
                  <c:v>11.059900000000001</c:v>
                </c:pt>
                <c:pt idx="274">
                  <c:v>11.081799999999999</c:v>
                </c:pt>
                <c:pt idx="275">
                  <c:v>11.1214</c:v>
                </c:pt>
                <c:pt idx="276">
                  <c:v>11.1675</c:v>
                </c:pt>
                <c:pt idx="277">
                  <c:v>11.254</c:v>
                </c:pt>
                <c:pt idx="278">
                  <c:v>11.337899999999999</c:v>
                </c:pt>
                <c:pt idx="279">
                  <c:v>11.3826</c:v>
                </c:pt>
                <c:pt idx="280">
                  <c:v>11.428599999999999</c:v>
                </c:pt>
                <c:pt idx="281">
                  <c:v>11.437200000000001</c:v>
                </c:pt>
                <c:pt idx="282">
                  <c:v>11.511100000000001</c:v>
                </c:pt>
                <c:pt idx="283">
                  <c:v>11.632</c:v>
                </c:pt>
                <c:pt idx="284">
                  <c:v>11.717700000000001</c:v>
                </c:pt>
                <c:pt idx="285">
                  <c:v>11.844099999999999</c:v>
                </c:pt>
                <c:pt idx="286">
                  <c:v>11.8558</c:v>
                </c:pt>
                <c:pt idx="287">
                  <c:v>11.958600000000001</c:v>
                </c:pt>
                <c:pt idx="288">
                  <c:v>12.0482</c:v>
                </c:pt>
                <c:pt idx="289">
                  <c:v>12.0688</c:v>
                </c:pt>
                <c:pt idx="290">
                  <c:v>12.0916</c:v>
                </c:pt>
                <c:pt idx="291">
                  <c:v>12.1313</c:v>
                </c:pt>
                <c:pt idx="292">
                  <c:v>12.159599999999999</c:v>
                </c:pt>
                <c:pt idx="293">
                  <c:v>12.2277</c:v>
                </c:pt>
                <c:pt idx="294">
                  <c:v>12.2342</c:v>
                </c:pt>
                <c:pt idx="295">
                  <c:v>12.412699999999999</c:v>
                </c:pt>
                <c:pt idx="296">
                  <c:v>12.447699999999999</c:v>
                </c:pt>
                <c:pt idx="297">
                  <c:v>12.476599999999999</c:v>
                </c:pt>
                <c:pt idx="298">
                  <c:v>12.5786</c:v>
                </c:pt>
                <c:pt idx="299">
                  <c:v>12.5945</c:v>
                </c:pt>
                <c:pt idx="300">
                  <c:v>12.9032</c:v>
                </c:pt>
                <c:pt idx="301">
                  <c:v>13.006500000000001</c:v>
                </c:pt>
                <c:pt idx="302">
                  <c:v>13.0266</c:v>
                </c:pt>
                <c:pt idx="303">
                  <c:v>13.0366</c:v>
                </c:pt>
                <c:pt idx="304">
                  <c:v>13.3924</c:v>
                </c:pt>
                <c:pt idx="305">
                  <c:v>13.4909</c:v>
                </c:pt>
                <c:pt idx="306">
                  <c:v>13.574</c:v>
                </c:pt>
                <c:pt idx="307">
                  <c:v>13.597</c:v>
                </c:pt>
                <c:pt idx="308">
                  <c:v>13.7964</c:v>
                </c:pt>
                <c:pt idx="309">
                  <c:v>13.9064</c:v>
                </c:pt>
                <c:pt idx="310">
                  <c:v>13.9481</c:v>
                </c:pt>
                <c:pt idx="311">
                  <c:v>13.9628</c:v>
                </c:pt>
                <c:pt idx="312">
                  <c:v>14.018700000000001</c:v>
                </c:pt>
                <c:pt idx="313">
                  <c:v>14.0573</c:v>
                </c:pt>
                <c:pt idx="314">
                  <c:v>14.0892</c:v>
                </c:pt>
                <c:pt idx="315">
                  <c:v>14.1275</c:v>
                </c:pt>
                <c:pt idx="316">
                  <c:v>14.1509</c:v>
                </c:pt>
                <c:pt idx="317">
                  <c:v>14.215400000000001</c:v>
                </c:pt>
                <c:pt idx="318">
                  <c:v>14.244999999999999</c:v>
                </c:pt>
                <c:pt idx="319">
                  <c:v>14.2676</c:v>
                </c:pt>
                <c:pt idx="320">
                  <c:v>14.2857</c:v>
                </c:pt>
                <c:pt idx="321">
                  <c:v>14.2867</c:v>
                </c:pt>
                <c:pt idx="322">
                  <c:v>14.3161</c:v>
                </c:pt>
                <c:pt idx="323">
                  <c:v>14.3893</c:v>
                </c:pt>
                <c:pt idx="324">
                  <c:v>14.468999999999999</c:v>
                </c:pt>
                <c:pt idx="325">
                  <c:v>14.486800000000001</c:v>
                </c:pt>
                <c:pt idx="326">
                  <c:v>14.914199999999999</c:v>
                </c:pt>
                <c:pt idx="327">
                  <c:v>14.9254</c:v>
                </c:pt>
                <c:pt idx="328">
                  <c:v>14.9444</c:v>
                </c:pt>
                <c:pt idx="329">
                  <c:v>15.0136</c:v>
                </c:pt>
                <c:pt idx="330">
                  <c:v>15.2837</c:v>
                </c:pt>
                <c:pt idx="331">
                  <c:v>15.4427</c:v>
                </c:pt>
                <c:pt idx="332">
                  <c:v>15.4497</c:v>
                </c:pt>
                <c:pt idx="333">
                  <c:v>15.551</c:v>
                </c:pt>
                <c:pt idx="334">
                  <c:v>15.5695</c:v>
                </c:pt>
                <c:pt idx="335">
                  <c:v>15.6212</c:v>
                </c:pt>
                <c:pt idx="336">
                  <c:v>15.6386</c:v>
                </c:pt>
                <c:pt idx="337">
                  <c:v>15.840299999999999</c:v>
                </c:pt>
                <c:pt idx="338">
                  <c:v>16.032599999999999</c:v>
                </c:pt>
                <c:pt idx="339">
                  <c:v>16.184999999999999</c:v>
                </c:pt>
                <c:pt idx="340">
                  <c:v>16.187100000000001</c:v>
                </c:pt>
                <c:pt idx="341">
                  <c:v>16.495799999999932</c:v>
                </c:pt>
                <c:pt idx="342">
                  <c:v>16.567</c:v>
                </c:pt>
                <c:pt idx="343">
                  <c:v>16.687799999999999</c:v>
                </c:pt>
                <c:pt idx="344">
                  <c:v>16.793199999999999</c:v>
                </c:pt>
                <c:pt idx="345">
                  <c:v>16.8019</c:v>
                </c:pt>
                <c:pt idx="346">
                  <c:v>16.901399999999999</c:v>
                </c:pt>
                <c:pt idx="347">
                  <c:v>16.942900000000002</c:v>
                </c:pt>
                <c:pt idx="348">
                  <c:v>17.0077</c:v>
                </c:pt>
                <c:pt idx="349">
                  <c:v>17.0426</c:v>
                </c:pt>
                <c:pt idx="350">
                  <c:v>17.150400000000001</c:v>
                </c:pt>
                <c:pt idx="351">
                  <c:v>17.202999999999999</c:v>
                </c:pt>
                <c:pt idx="352">
                  <c:v>17.261199999999999</c:v>
                </c:pt>
                <c:pt idx="353">
                  <c:v>17.505400000000002</c:v>
                </c:pt>
                <c:pt idx="354">
                  <c:v>17.6386</c:v>
                </c:pt>
                <c:pt idx="355">
                  <c:v>18.117799999999999</c:v>
                </c:pt>
                <c:pt idx="356">
                  <c:v>18.161999999999999</c:v>
                </c:pt>
                <c:pt idx="357">
                  <c:v>18.274899999999999</c:v>
                </c:pt>
                <c:pt idx="358">
                  <c:v>18.348600000000001</c:v>
                </c:pt>
                <c:pt idx="359">
                  <c:v>18.361599999999999</c:v>
                </c:pt>
                <c:pt idx="360">
                  <c:v>18.396799999999999</c:v>
                </c:pt>
                <c:pt idx="361">
                  <c:v>18.709099999999999</c:v>
                </c:pt>
                <c:pt idx="362">
                  <c:v>18.718499999999999</c:v>
                </c:pt>
                <c:pt idx="363">
                  <c:v>18.789100000000001</c:v>
                </c:pt>
                <c:pt idx="364">
                  <c:v>18.9633</c:v>
                </c:pt>
                <c:pt idx="365">
                  <c:v>19.104399999999991</c:v>
                </c:pt>
                <c:pt idx="366">
                  <c:v>19.168399999999981</c:v>
                </c:pt>
                <c:pt idx="367">
                  <c:v>19.315200000000001</c:v>
                </c:pt>
                <c:pt idx="368">
                  <c:v>19.319500000000001</c:v>
                </c:pt>
                <c:pt idx="369">
                  <c:v>19.481000000000002</c:v>
                </c:pt>
                <c:pt idx="370">
                  <c:v>19.610600000000009</c:v>
                </c:pt>
                <c:pt idx="371">
                  <c:v>19.898199999999999</c:v>
                </c:pt>
                <c:pt idx="372">
                  <c:v>20.091799999999999</c:v>
                </c:pt>
                <c:pt idx="373">
                  <c:v>20.0991</c:v>
                </c:pt>
                <c:pt idx="374">
                  <c:v>20.433700000000002</c:v>
                </c:pt>
                <c:pt idx="375">
                  <c:v>20.544699999999999</c:v>
                </c:pt>
                <c:pt idx="376">
                  <c:v>20.6082</c:v>
                </c:pt>
                <c:pt idx="377">
                  <c:v>20.741399999999999</c:v>
                </c:pt>
                <c:pt idx="378">
                  <c:v>20.801100000000009</c:v>
                </c:pt>
                <c:pt idx="379">
                  <c:v>20.988199999999932</c:v>
                </c:pt>
                <c:pt idx="380">
                  <c:v>21.0261</c:v>
                </c:pt>
                <c:pt idx="381">
                  <c:v>21.080400000000001</c:v>
                </c:pt>
                <c:pt idx="382">
                  <c:v>21.195699999999999</c:v>
                </c:pt>
                <c:pt idx="383">
                  <c:v>21.348299999999981</c:v>
                </c:pt>
                <c:pt idx="384">
                  <c:v>21.4724</c:v>
                </c:pt>
                <c:pt idx="385">
                  <c:v>21.581399999999999</c:v>
                </c:pt>
                <c:pt idx="386">
                  <c:v>21.6876</c:v>
                </c:pt>
                <c:pt idx="387">
                  <c:v>21.9178</c:v>
                </c:pt>
                <c:pt idx="388">
                  <c:v>21.937799999999999</c:v>
                </c:pt>
                <c:pt idx="389">
                  <c:v>22.160699999999981</c:v>
                </c:pt>
                <c:pt idx="390">
                  <c:v>22.2224</c:v>
                </c:pt>
                <c:pt idx="391">
                  <c:v>22.2864</c:v>
                </c:pt>
                <c:pt idx="392">
                  <c:v>22.451499999999999</c:v>
                </c:pt>
                <c:pt idx="393">
                  <c:v>22.641500000000001</c:v>
                </c:pt>
                <c:pt idx="394">
                  <c:v>22.8123</c:v>
                </c:pt>
                <c:pt idx="395">
                  <c:v>22.9998</c:v>
                </c:pt>
                <c:pt idx="396">
                  <c:v>23.079799999999999</c:v>
                </c:pt>
                <c:pt idx="397">
                  <c:v>23.1768</c:v>
                </c:pt>
                <c:pt idx="398">
                  <c:v>23.295200000000001</c:v>
                </c:pt>
                <c:pt idx="399">
                  <c:v>23.510100000000001</c:v>
                </c:pt>
                <c:pt idx="400">
                  <c:v>23.626100000000001</c:v>
                </c:pt>
                <c:pt idx="401">
                  <c:v>23.695399999999999</c:v>
                </c:pt>
                <c:pt idx="402">
                  <c:v>24.040700000000001</c:v>
                </c:pt>
                <c:pt idx="403">
                  <c:v>24.4755</c:v>
                </c:pt>
                <c:pt idx="404">
                  <c:v>24.549199999999999</c:v>
                </c:pt>
                <c:pt idx="405">
                  <c:v>24.709299999999999</c:v>
                </c:pt>
                <c:pt idx="406">
                  <c:v>24.8552</c:v>
                </c:pt>
                <c:pt idx="407">
                  <c:v>25.3508</c:v>
                </c:pt>
                <c:pt idx="408">
                  <c:v>25.551100000000009</c:v>
                </c:pt>
                <c:pt idx="409">
                  <c:v>25.692</c:v>
                </c:pt>
                <c:pt idx="410">
                  <c:v>25.790900000000001</c:v>
                </c:pt>
                <c:pt idx="411">
                  <c:v>25.8065</c:v>
                </c:pt>
                <c:pt idx="412">
                  <c:v>26.3078</c:v>
                </c:pt>
                <c:pt idx="413">
                  <c:v>26.343599999999981</c:v>
                </c:pt>
                <c:pt idx="414">
                  <c:v>26.6675</c:v>
                </c:pt>
                <c:pt idx="415">
                  <c:v>26.933399999999999</c:v>
                </c:pt>
                <c:pt idx="416">
                  <c:v>27.201000000000001</c:v>
                </c:pt>
                <c:pt idx="417">
                  <c:v>27.408200000000001</c:v>
                </c:pt>
                <c:pt idx="418">
                  <c:v>27.485299999999931</c:v>
                </c:pt>
                <c:pt idx="419">
                  <c:v>27.667200000000001</c:v>
                </c:pt>
                <c:pt idx="420">
                  <c:v>27.685400000000001</c:v>
                </c:pt>
                <c:pt idx="421">
                  <c:v>28.0518</c:v>
                </c:pt>
                <c:pt idx="422">
                  <c:v>28.349499999999999</c:v>
                </c:pt>
                <c:pt idx="423">
                  <c:v>29.135300000000001</c:v>
                </c:pt>
                <c:pt idx="424">
                  <c:v>29.202300000000001</c:v>
                </c:pt>
                <c:pt idx="425">
                  <c:v>29.258800000000001</c:v>
                </c:pt>
                <c:pt idx="426">
                  <c:v>29.7775</c:v>
                </c:pt>
                <c:pt idx="427">
                  <c:v>29.796399999999981</c:v>
                </c:pt>
                <c:pt idx="428">
                  <c:v>29.921299999999999</c:v>
                </c:pt>
                <c:pt idx="429">
                  <c:v>30.674800000000001</c:v>
                </c:pt>
                <c:pt idx="430">
                  <c:v>30.699300000000001</c:v>
                </c:pt>
                <c:pt idx="431">
                  <c:v>30.966100000000001</c:v>
                </c:pt>
                <c:pt idx="432">
                  <c:v>30.973500000000001</c:v>
                </c:pt>
                <c:pt idx="433">
                  <c:v>31.196999999999999</c:v>
                </c:pt>
                <c:pt idx="434">
                  <c:v>31.7502</c:v>
                </c:pt>
                <c:pt idx="435">
                  <c:v>32.060299999999998</c:v>
                </c:pt>
                <c:pt idx="436">
                  <c:v>32.104300000000002</c:v>
                </c:pt>
                <c:pt idx="437">
                  <c:v>32.214300000000001</c:v>
                </c:pt>
                <c:pt idx="438">
                  <c:v>32.441499999999998</c:v>
                </c:pt>
                <c:pt idx="439">
                  <c:v>33.427900000000001</c:v>
                </c:pt>
                <c:pt idx="440">
                  <c:v>33.4405</c:v>
                </c:pt>
                <c:pt idx="441">
                  <c:v>34.0456</c:v>
                </c:pt>
                <c:pt idx="442">
                  <c:v>34.418400000000013</c:v>
                </c:pt>
                <c:pt idx="443">
                  <c:v>34.684399999999997</c:v>
                </c:pt>
                <c:pt idx="444">
                  <c:v>35.101700000000001</c:v>
                </c:pt>
                <c:pt idx="445">
                  <c:v>36.417900000000003</c:v>
                </c:pt>
                <c:pt idx="446">
                  <c:v>37.465600000000002</c:v>
                </c:pt>
                <c:pt idx="447">
                  <c:v>37.951999999999998</c:v>
                </c:pt>
                <c:pt idx="448">
                  <c:v>38.945800000000013</c:v>
                </c:pt>
                <c:pt idx="449">
                  <c:v>39.112400000000001</c:v>
                </c:pt>
                <c:pt idx="450">
                  <c:v>40.201000000000001</c:v>
                </c:pt>
                <c:pt idx="451">
                  <c:v>40.582600000000014</c:v>
                </c:pt>
                <c:pt idx="452">
                  <c:v>41.4392</c:v>
                </c:pt>
                <c:pt idx="453">
                  <c:v>41.717799999999997</c:v>
                </c:pt>
                <c:pt idx="454">
                  <c:v>41.851399999999998</c:v>
                </c:pt>
                <c:pt idx="455">
                  <c:v>41.924300000000002</c:v>
                </c:pt>
                <c:pt idx="456">
                  <c:v>42.943899999999999</c:v>
                </c:pt>
                <c:pt idx="457">
                  <c:v>42.988100000000003</c:v>
                </c:pt>
                <c:pt idx="458">
                  <c:v>44.134099999999997</c:v>
                </c:pt>
                <c:pt idx="459">
                  <c:v>44.9968</c:v>
                </c:pt>
                <c:pt idx="460">
                  <c:v>45.144399999999997</c:v>
                </c:pt>
                <c:pt idx="461">
                  <c:v>45.228400000000001</c:v>
                </c:pt>
                <c:pt idx="462">
                  <c:v>45.935000000000002</c:v>
                </c:pt>
                <c:pt idx="463">
                  <c:v>46.067400000000013</c:v>
                </c:pt>
                <c:pt idx="464">
                  <c:v>48.193300000000001</c:v>
                </c:pt>
                <c:pt idx="465">
                  <c:v>48.6995</c:v>
                </c:pt>
                <c:pt idx="466">
                  <c:v>51.482100000000003</c:v>
                </c:pt>
                <c:pt idx="467">
                  <c:v>52.226000000000013</c:v>
                </c:pt>
                <c:pt idx="468">
                  <c:v>52.650300000000001</c:v>
                </c:pt>
                <c:pt idx="469">
                  <c:v>53.289499999999997</c:v>
                </c:pt>
                <c:pt idx="470">
                  <c:v>55.639699999999998</c:v>
                </c:pt>
                <c:pt idx="471">
                  <c:v>58.641500000000001</c:v>
                </c:pt>
                <c:pt idx="472">
                  <c:v>59.046799999999998</c:v>
                </c:pt>
                <c:pt idx="473">
                  <c:v>59.370199999999997</c:v>
                </c:pt>
                <c:pt idx="474">
                  <c:v>59.602600000000002</c:v>
                </c:pt>
                <c:pt idx="475">
                  <c:v>60.282699999999998</c:v>
                </c:pt>
                <c:pt idx="476">
                  <c:v>62.524700000000003</c:v>
                </c:pt>
                <c:pt idx="477">
                  <c:v>65.607999999999976</c:v>
                </c:pt>
                <c:pt idx="478">
                  <c:v>68.932199999999995</c:v>
                </c:pt>
                <c:pt idx="479">
                  <c:v>71.078099999999978</c:v>
                </c:pt>
                <c:pt idx="480">
                  <c:v>71.083299999999994</c:v>
                </c:pt>
                <c:pt idx="481">
                  <c:v>83.108499999999978</c:v>
                </c:pt>
                <c:pt idx="482">
                  <c:v>88.847800000000007</c:v>
                </c:pt>
                <c:pt idx="483">
                  <c:v>98.683999999999983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108-4BAB-92FE-8CD991793D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40169656"/>
        <c:axId val="-2140166168"/>
      </c:scatterChart>
      <c:valAx>
        <c:axId val="-2140169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-2140166168"/>
        <c:crosses val="autoZero"/>
        <c:crossBetween val="midCat"/>
      </c:valAx>
      <c:valAx>
        <c:axId val="-21401661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-2140169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dk1">
                  <a:tint val="88500"/>
                </a:schemeClr>
              </a:solidFill>
              <a:ln w="9525">
                <a:noFill/>
              </a:ln>
              <a:effectLst/>
            </c:spPr>
          </c:marker>
          <c:trendline>
            <c:spPr>
              <a:ln w="6350" cap="rnd">
                <a:solidFill>
                  <a:schemeClr val="bg2">
                    <a:lumMod val="25000"/>
                  </a:schemeClr>
                </a:solidFill>
                <a:prstDash val="solid"/>
              </a:ln>
              <a:effectLst/>
            </c:spPr>
            <c:trendlineType val="linear"/>
            <c:dispRSqr val="1"/>
            <c:dispEq val="0"/>
            <c:trendlineLbl>
              <c:layout>
                <c:manualLayout>
                  <c:x val="0.16996607856913201"/>
                  <c:y val="0.23336494864159699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lang="ja-JP" sz="14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ja-JP"/>
                </a:p>
              </c:txPr>
            </c:trendlineLbl>
          </c:trendline>
          <c:xVal>
            <c:numRef>
              <c:f>'CCR8'!$J$2:$J$511</c:f>
              <c:numCache>
                <c:formatCode>General</c:formatCode>
                <c:ptCount val="510"/>
                <c:pt idx="0">
                  <c:v>40.023899999999998</c:v>
                </c:pt>
                <c:pt idx="1">
                  <c:v>673.43699999999922</c:v>
                </c:pt>
                <c:pt idx="2">
                  <c:v>62.970599999999997</c:v>
                </c:pt>
                <c:pt idx="3">
                  <c:v>219.666</c:v>
                </c:pt>
                <c:pt idx="4">
                  <c:v>689.44499999999937</c:v>
                </c:pt>
                <c:pt idx="5">
                  <c:v>1505.64</c:v>
                </c:pt>
                <c:pt idx="6">
                  <c:v>220.26300000000001</c:v>
                </c:pt>
                <c:pt idx="7">
                  <c:v>790.45999999999935</c:v>
                </c:pt>
                <c:pt idx="8">
                  <c:v>144.96199999999999</c:v>
                </c:pt>
                <c:pt idx="9">
                  <c:v>101.18</c:v>
                </c:pt>
                <c:pt idx="10">
                  <c:v>109.075</c:v>
                </c:pt>
                <c:pt idx="11">
                  <c:v>509.03199999999941</c:v>
                </c:pt>
                <c:pt idx="12">
                  <c:v>221.17599999999999</c:v>
                </c:pt>
                <c:pt idx="13">
                  <c:v>448.42999999999961</c:v>
                </c:pt>
                <c:pt idx="14">
                  <c:v>499.34300000000002</c:v>
                </c:pt>
                <c:pt idx="15">
                  <c:v>322.94299999999993</c:v>
                </c:pt>
                <c:pt idx="16">
                  <c:v>615.76400000000001</c:v>
                </c:pt>
                <c:pt idx="17">
                  <c:v>230.97300000000001</c:v>
                </c:pt>
                <c:pt idx="18">
                  <c:v>125.746</c:v>
                </c:pt>
                <c:pt idx="19">
                  <c:v>524.73900000000003</c:v>
                </c:pt>
                <c:pt idx="20">
                  <c:v>561.66499999999996</c:v>
                </c:pt>
                <c:pt idx="21">
                  <c:v>242.10499999999999</c:v>
                </c:pt>
                <c:pt idx="22">
                  <c:v>849.50199999999938</c:v>
                </c:pt>
                <c:pt idx="23">
                  <c:v>350.255</c:v>
                </c:pt>
                <c:pt idx="24">
                  <c:v>191.751</c:v>
                </c:pt>
                <c:pt idx="25">
                  <c:v>513.05099999999936</c:v>
                </c:pt>
                <c:pt idx="26">
                  <c:v>409.154</c:v>
                </c:pt>
                <c:pt idx="27">
                  <c:v>197.83199999999999</c:v>
                </c:pt>
                <c:pt idx="28">
                  <c:v>103.679</c:v>
                </c:pt>
                <c:pt idx="29">
                  <c:v>200.25299999999999</c:v>
                </c:pt>
                <c:pt idx="30">
                  <c:v>543.32099999999934</c:v>
                </c:pt>
                <c:pt idx="31">
                  <c:v>575.87099999999998</c:v>
                </c:pt>
                <c:pt idx="32">
                  <c:v>657.87</c:v>
                </c:pt>
                <c:pt idx="33">
                  <c:v>297.36799999999999</c:v>
                </c:pt>
                <c:pt idx="34">
                  <c:v>135.55199999999999</c:v>
                </c:pt>
                <c:pt idx="35">
                  <c:v>257.2</c:v>
                </c:pt>
                <c:pt idx="36">
                  <c:v>380.74</c:v>
                </c:pt>
                <c:pt idx="37">
                  <c:v>145.41399999999999</c:v>
                </c:pt>
                <c:pt idx="38">
                  <c:v>478.09</c:v>
                </c:pt>
                <c:pt idx="39">
                  <c:v>441.72</c:v>
                </c:pt>
                <c:pt idx="40">
                  <c:v>163.93799999999999</c:v>
                </c:pt>
                <c:pt idx="41">
                  <c:v>397.36599999999999</c:v>
                </c:pt>
                <c:pt idx="42">
                  <c:v>284.66199999999992</c:v>
                </c:pt>
                <c:pt idx="43">
                  <c:v>770.66800000000001</c:v>
                </c:pt>
                <c:pt idx="44">
                  <c:v>424.41899999999941</c:v>
                </c:pt>
                <c:pt idx="45">
                  <c:v>274.68</c:v>
                </c:pt>
                <c:pt idx="46">
                  <c:v>812.5</c:v>
                </c:pt>
                <c:pt idx="47">
                  <c:v>438.44200000000001</c:v>
                </c:pt>
                <c:pt idx="48">
                  <c:v>556.76599999999996</c:v>
                </c:pt>
                <c:pt idx="49">
                  <c:v>1828.15</c:v>
                </c:pt>
                <c:pt idx="50">
                  <c:v>1008.78</c:v>
                </c:pt>
                <c:pt idx="51">
                  <c:v>1445.24</c:v>
                </c:pt>
                <c:pt idx="52">
                  <c:v>420.4119999999993</c:v>
                </c:pt>
                <c:pt idx="53">
                  <c:v>248.66300000000001</c:v>
                </c:pt>
                <c:pt idx="54">
                  <c:v>1274.4100000000001</c:v>
                </c:pt>
                <c:pt idx="55">
                  <c:v>251.32</c:v>
                </c:pt>
                <c:pt idx="56">
                  <c:v>368.03899999999931</c:v>
                </c:pt>
                <c:pt idx="57">
                  <c:v>1103.94</c:v>
                </c:pt>
                <c:pt idx="58">
                  <c:v>279.30200000000002</c:v>
                </c:pt>
                <c:pt idx="59">
                  <c:v>114.155</c:v>
                </c:pt>
                <c:pt idx="60">
                  <c:v>468.38900000000001</c:v>
                </c:pt>
                <c:pt idx="61">
                  <c:v>676.505</c:v>
                </c:pt>
                <c:pt idx="62">
                  <c:v>727.24400000000003</c:v>
                </c:pt>
                <c:pt idx="63">
                  <c:v>568.79899999999998</c:v>
                </c:pt>
                <c:pt idx="64">
                  <c:v>910.56599999999935</c:v>
                </c:pt>
                <c:pt idx="65">
                  <c:v>540.62400000000002</c:v>
                </c:pt>
                <c:pt idx="66">
                  <c:v>210.57300000000001</c:v>
                </c:pt>
                <c:pt idx="67">
                  <c:v>481.31799999999993</c:v>
                </c:pt>
                <c:pt idx="68">
                  <c:v>1141.72</c:v>
                </c:pt>
                <c:pt idx="69">
                  <c:v>153.31899999999999</c:v>
                </c:pt>
                <c:pt idx="70">
                  <c:v>729.97799999999938</c:v>
                </c:pt>
                <c:pt idx="71">
                  <c:v>428.529</c:v>
                </c:pt>
                <c:pt idx="72">
                  <c:v>651.25300000000004</c:v>
                </c:pt>
                <c:pt idx="73">
                  <c:v>335.07600000000002</c:v>
                </c:pt>
                <c:pt idx="74">
                  <c:v>675.55799999999908</c:v>
                </c:pt>
                <c:pt idx="75">
                  <c:v>390.11500000000001</c:v>
                </c:pt>
                <c:pt idx="76">
                  <c:v>668.125</c:v>
                </c:pt>
                <c:pt idx="77">
                  <c:v>395.25900000000001</c:v>
                </c:pt>
                <c:pt idx="78">
                  <c:v>270.95999999999992</c:v>
                </c:pt>
                <c:pt idx="79">
                  <c:v>498.00599999999991</c:v>
                </c:pt>
                <c:pt idx="80">
                  <c:v>454.74099999999999</c:v>
                </c:pt>
                <c:pt idx="81">
                  <c:v>850.37699999999938</c:v>
                </c:pt>
                <c:pt idx="82">
                  <c:v>80.808099999999982</c:v>
                </c:pt>
                <c:pt idx="83">
                  <c:v>1415.09</c:v>
                </c:pt>
                <c:pt idx="84">
                  <c:v>1232.3800000000001</c:v>
                </c:pt>
                <c:pt idx="85">
                  <c:v>512.97199999999998</c:v>
                </c:pt>
                <c:pt idx="86">
                  <c:v>561.928</c:v>
                </c:pt>
                <c:pt idx="87">
                  <c:v>613.49199999999996</c:v>
                </c:pt>
                <c:pt idx="88">
                  <c:v>585.30699999999922</c:v>
                </c:pt>
                <c:pt idx="89">
                  <c:v>433.60300000000001</c:v>
                </c:pt>
                <c:pt idx="90">
                  <c:v>398.29799999999932</c:v>
                </c:pt>
                <c:pt idx="91">
                  <c:v>1015.17</c:v>
                </c:pt>
                <c:pt idx="92">
                  <c:v>384.79700000000003</c:v>
                </c:pt>
                <c:pt idx="93">
                  <c:v>1359.28</c:v>
                </c:pt>
                <c:pt idx="94">
                  <c:v>767.971</c:v>
                </c:pt>
                <c:pt idx="95">
                  <c:v>703.42199999999934</c:v>
                </c:pt>
                <c:pt idx="96">
                  <c:v>1244.25</c:v>
                </c:pt>
                <c:pt idx="97">
                  <c:v>577.24400000000003</c:v>
                </c:pt>
                <c:pt idx="98">
                  <c:v>468.48299999999932</c:v>
                </c:pt>
                <c:pt idx="99">
                  <c:v>301.69099999999992</c:v>
                </c:pt>
                <c:pt idx="100">
                  <c:v>1078.71</c:v>
                </c:pt>
                <c:pt idx="101">
                  <c:v>1033.3599999999999</c:v>
                </c:pt>
                <c:pt idx="102">
                  <c:v>1525.84</c:v>
                </c:pt>
                <c:pt idx="103">
                  <c:v>535.46499999999935</c:v>
                </c:pt>
                <c:pt idx="104">
                  <c:v>568.08399999999995</c:v>
                </c:pt>
                <c:pt idx="105">
                  <c:v>1004.96</c:v>
                </c:pt>
                <c:pt idx="106">
                  <c:v>946.95099999999923</c:v>
                </c:pt>
                <c:pt idx="107">
                  <c:v>204.69200000000001</c:v>
                </c:pt>
                <c:pt idx="108">
                  <c:v>1284.77</c:v>
                </c:pt>
                <c:pt idx="109">
                  <c:v>1093.46</c:v>
                </c:pt>
                <c:pt idx="110">
                  <c:v>1645.4</c:v>
                </c:pt>
                <c:pt idx="111">
                  <c:v>1301</c:v>
                </c:pt>
                <c:pt idx="112">
                  <c:v>1458.86</c:v>
                </c:pt>
                <c:pt idx="113">
                  <c:v>403.34500000000008</c:v>
                </c:pt>
                <c:pt idx="114">
                  <c:v>935.09199999999998</c:v>
                </c:pt>
                <c:pt idx="115">
                  <c:v>453.37299999999999</c:v>
                </c:pt>
                <c:pt idx="116">
                  <c:v>521.995</c:v>
                </c:pt>
                <c:pt idx="117">
                  <c:v>1265</c:v>
                </c:pt>
                <c:pt idx="118">
                  <c:v>935.90199999999936</c:v>
                </c:pt>
                <c:pt idx="119">
                  <c:v>1164.06</c:v>
                </c:pt>
                <c:pt idx="120">
                  <c:v>435.97099999999932</c:v>
                </c:pt>
                <c:pt idx="121">
                  <c:v>1392.46</c:v>
                </c:pt>
                <c:pt idx="122">
                  <c:v>1185.43</c:v>
                </c:pt>
                <c:pt idx="123">
                  <c:v>1705.58</c:v>
                </c:pt>
                <c:pt idx="124">
                  <c:v>171.143</c:v>
                </c:pt>
                <c:pt idx="125">
                  <c:v>923.59399999999903</c:v>
                </c:pt>
                <c:pt idx="126">
                  <c:v>663.423</c:v>
                </c:pt>
                <c:pt idx="127">
                  <c:v>1016.93</c:v>
                </c:pt>
                <c:pt idx="128">
                  <c:v>556.33799999999894</c:v>
                </c:pt>
                <c:pt idx="129">
                  <c:v>1372.44</c:v>
                </c:pt>
                <c:pt idx="130">
                  <c:v>777.87900000000002</c:v>
                </c:pt>
                <c:pt idx="131">
                  <c:v>1090.18</c:v>
                </c:pt>
                <c:pt idx="132">
                  <c:v>776.85199999999895</c:v>
                </c:pt>
                <c:pt idx="133">
                  <c:v>895.52199999999937</c:v>
                </c:pt>
                <c:pt idx="134">
                  <c:v>875.14800000000002</c:v>
                </c:pt>
                <c:pt idx="135">
                  <c:v>1170.3</c:v>
                </c:pt>
                <c:pt idx="136">
                  <c:v>266.91599999999931</c:v>
                </c:pt>
                <c:pt idx="137">
                  <c:v>418.81599999999992</c:v>
                </c:pt>
                <c:pt idx="138">
                  <c:v>1821.07</c:v>
                </c:pt>
                <c:pt idx="139">
                  <c:v>1162.3699999999999</c:v>
                </c:pt>
                <c:pt idx="140">
                  <c:v>874.19500000000005</c:v>
                </c:pt>
                <c:pt idx="141">
                  <c:v>1397.75</c:v>
                </c:pt>
                <c:pt idx="142">
                  <c:v>863.31199999999922</c:v>
                </c:pt>
                <c:pt idx="143">
                  <c:v>621.26499999999999</c:v>
                </c:pt>
                <c:pt idx="144">
                  <c:v>430.85599999999999</c:v>
                </c:pt>
                <c:pt idx="145">
                  <c:v>726.31599999999935</c:v>
                </c:pt>
                <c:pt idx="146">
                  <c:v>556.92199999999934</c:v>
                </c:pt>
                <c:pt idx="147">
                  <c:v>1458.91</c:v>
                </c:pt>
                <c:pt idx="148">
                  <c:v>1338.36</c:v>
                </c:pt>
                <c:pt idx="149">
                  <c:v>541.87900000000002</c:v>
                </c:pt>
                <c:pt idx="150">
                  <c:v>471.72199999999941</c:v>
                </c:pt>
                <c:pt idx="151">
                  <c:v>1795.18</c:v>
                </c:pt>
                <c:pt idx="152">
                  <c:v>1224.6300000000001</c:v>
                </c:pt>
                <c:pt idx="153">
                  <c:v>580.10599999999999</c:v>
                </c:pt>
                <c:pt idx="154">
                  <c:v>1217.1400000000001</c:v>
                </c:pt>
                <c:pt idx="155">
                  <c:v>802.92</c:v>
                </c:pt>
                <c:pt idx="156">
                  <c:v>2089.04</c:v>
                </c:pt>
                <c:pt idx="157">
                  <c:v>1012.08</c:v>
                </c:pt>
                <c:pt idx="158">
                  <c:v>708.95499999999936</c:v>
                </c:pt>
                <c:pt idx="159">
                  <c:v>692.30599999999936</c:v>
                </c:pt>
                <c:pt idx="160">
                  <c:v>1140.3499999999999</c:v>
                </c:pt>
                <c:pt idx="161">
                  <c:v>1112.01</c:v>
                </c:pt>
                <c:pt idx="162">
                  <c:v>1271.3800000000001</c:v>
                </c:pt>
                <c:pt idx="163">
                  <c:v>1562.44</c:v>
                </c:pt>
                <c:pt idx="164">
                  <c:v>831.10299999999938</c:v>
                </c:pt>
                <c:pt idx="165">
                  <c:v>974.83599999999922</c:v>
                </c:pt>
                <c:pt idx="166">
                  <c:v>895.17700000000002</c:v>
                </c:pt>
                <c:pt idx="167">
                  <c:v>893.89099999999996</c:v>
                </c:pt>
                <c:pt idx="168">
                  <c:v>1235.52</c:v>
                </c:pt>
                <c:pt idx="169">
                  <c:v>893.11699999999996</c:v>
                </c:pt>
                <c:pt idx="170">
                  <c:v>760.55899999999997</c:v>
                </c:pt>
                <c:pt idx="171">
                  <c:v>450.70400000000001</c:v>
                </c:pt>
                <c:pt idx="172">
                  <c:v>1805.47</c:v>
                </c:pt>
                <c:pt idx="173">
                  <c:v>387.459</c:v>
                </c:pt>
                <c:pt idx="174">
                  <c:v>302.78199999999941</c:v>
                </c:pt>
                <c:pt idx="175">
                  <c:v>2339.9899999999998</c:v>
                </c:pt>
                <c:pt idx="176">
                  <c:v>1010.47</c:v>
                </c:pt>
                <c:pt idx="177">
                  <c:v>1031.52</c:v>
                </c:pt>
                <c:pt idx="178">
                  <c:v>913.71600000000001</c:v>
                </c:pt>
                <c:pt idx="179">
                  <c:v>1404.71</c:v>
                </c:pt>
                <c:pt idx="180">
                  <c:v>871.40699999999936</c:v>
                </c:pt>
                <c:pt idx="181">
                  <c:v>528.04</c:v>
                </c:pt>
                <c:pt idx="182">
                  <c:v>724</c:v>
                </c:pt>
                <c:pt idx="183">
                  <c:v>633.83099999999922</c:v>
                </c:pt>
                <c:pt idx="184">
                  <c:v>731.54899999999998</c:v>
                </c:pt>
                <c:pt idx="185">
                  <c:v>1306.47</c:v>
                </c:pt>
                <c:pt idx="186">
                  <c:v>378.16399999999999</c:v>
                </c:pt>
                <c:pt idx="187">
                  <c:v>793.55699999999922</c:v>
                </c:pt>
                <c:pt idx="188">
                  <c:v>655.18700000000001</c:v>
                </c:pt>
                <c:pt idx="189">
                  <c:v>936.43799999999908</c:v>
                </c:pt>
                <c:pt idx="190">
                  <c:v>1046.4100000000001</c:v>
                </c:pt>
                <c:pt idx="191">
                  <c:v>975.69200000000001</c:v>
                </c:pt>
                <c:pt idx="192">
                  <c:v>2214.1999999999998</c:v>
                </c:pt>
                <c:pt idx="193">
                  <c:v>406.346</c:v>
                </c:pt>
                <c:pt idx="194">
                  <c:v>779.78</c:v>
                </c:pt>
                <c:pt idx="195">
                  <c:v>978.80799999999908</c:v>
                </c:pt>
                <c:pt idx="196">
                  <c:v>659.197</c:v>
                </c:pt>
                <c:pt idx="197">
                  <c:v>926.86199999999894</c:v>
                </c:pt>
                <c:pt idx="198">
                  <c:v>1042.77</c:v>
                </c:pt>
                <c:pt idx="199">
                  <c:v>2875.18</c:v>
                </c:pt>
                <c:pt idx="200">
                  <c:v>569.81099999999935</c:v>
                </c:pt>
                <c:pt idx="201">
                  <c:v>695.61199999999997</c:v>
                </c:pt>
                <c:pt idx="202">
                  <c:v>863.70100000000002</c:v>
                </c:pt>
                <c:pt idx="203">
                  <c:v>755.22299999999996</c:v>
                </c:pt>
                <c:pt idx="204">
                  <c:v>653.87699999999938</c:v>
                </c:pt>
                <c:pt idx="205">
                  <c:v>371.47</c:v>
                </c:pt>
                <c:pt idx="206">
                  <c:v>669.65800000000002</c:v>
                </c:pt>
                <c:pt idx="207">
                  <c:v>644.428</c:v>
                </c:pt>
                <c:pt idx="208">
                  <c:v>979.803</c:v>
                </c:pt>
                <c:pt idx="209">
                  <c:v>632.85699999999895</c:v>
                </c:pt>
                <c:pt idx="210">
                  <c:v>2729.23</c:v>
                </c:pt>
                <c:pt idx="211">
                  <c:v>2701.01</c:v>
                </c:pt>
                <c:pt idx="212">
                  <c:v>1017.08</c:v>
                </c:pt>
                <c:pt idx="213">
                  <c:v>884.55499999999938</c:v>
                </c:pt>
                <c:pt idx="214">
                  <c:v>1959.91</c:v>
                </c:pt>
                <c:pt idx="215">
                  <c:v>510.43200000000002</c:v>
                </c:pt>
                <c:pt idx="216">
                  <c:v>2852.88</c:v>
                </c:pt>
                <c:pt idx="217">
                  <c:v>2011.13</c:v>
                </c:pt>
                <c:pt idx="218">
                  <c:v>611.29</c:v>
                </c:pt>
                <c:pt idx="219">
                  <c:v>1351.9</c:v>
                </c:pt>
                <c:pt idx="220">
                  <c:v>503.43200000000002</c:v>
                </c:pt>
                <c:pt idx="221">
                  <c:v>1927.64</c:v>
                </c:pt>
                <c:pt idx="222">
                  <c:v>1742.82</c:v>
                </c:pt>
                <c:pt idx="223">
                  <c:v>354.40100000000001</c:v>
                </c:pt>
                <c:pt idx="224">
                  <c:v>1488.75</c:v>
                </c:pt>
                <c:pt idx="225">
                  <c:v>1194.33</c:v>
                </c:pt>
                <c:pt idx="226">
                  <c:v>2447.06</c:v>
                </c:pt>
                <c:pt idx="227">
                  <c:v>1188.17</c:v>
                </c:pt>
                <c:pt idx="228">
                  <c:v>765.298</c:v>
                </c:pt>
                <c:pt idx="229">
                  <c:v>2005.49</c:v>
                </c:pt>
                <c:pt idx="230">
                  <c:v>947.44099999999935</c:v>
                </c:pt>
                <c:pt idx="231">
                  <c:v>1506.29</c:v>
                </c:pt>
                <c:pt idx="232">
                  <c:v>990.28399999999999</c:v>
                </c:pt>
                <c:pt idx="233">
                  <c:v>2648.17</c:v>
                </c:pt>
                <c:pt idx="234">
                  <c:v>560.18200000000002</c:v>
                </c:pt>
                <c:pt idx="235">
                  <c:v>1044.6500000000001</c:v>
                </c:pt>
                <c:pt idx="236">
                  <c:v>1825</c:v>
                </c:pt>
                <c:pt idx="237">
                  <c:v>1250.76</c:v>
                </c:pt>
                <c:pt idx="238">
                  <c:v>1847.62</c:v>
                </c:pt>
                <c:pt idx="239">
                  <c:v>878.67700000000002</c:v>
                </c:pt>
                <c:pt idx="240">
                  <c:v>971.41300000000001</c:v>
                </c:pt>
                <c:pt idx="241">
                  <c:v>1969.85</c:v>
                </c:pt>
                <c:pt idx="242">
                  <c:v>1878.09</c:v>
                </c:pt>
                <c:pt idx="243">
                  <c:v>920.98599999999999</c:v>
                </c:pt>
                <c:pt idx="244">
                  <c:v>3311.55</c:v>
                </c:pt>
                <c:pt idx="245">
                  <c:v>749.50699999999938</c:v>
                </c:pt>
                <c:pt idx="246">
                  <c:v>4303.5600000000004</c:v>
                </c:pt>
                <c:pt idx="247">
                  <c:v>3900.77</c:v>
                </c:pt>
                <c:pt idx="248">
                  <c:v>1868.96</c:v>
                </c:pt>
                <c:pt idx="249">
                  <c:v>2259.3000000000002</c:v>
                </c:pt>
                <c:pt idx="250">
                  <c:v>392.42700000000002</c:v>
                </c:pt>
                <c:pt idx="251">
                  <c:v>1074.6099999999999</c:v>
                </c:pt>
                <c:pt idx="252">
                  <c:v>1528.76</c:v>
                </c:pt>
                <c:pt idx="253">
                  <c:v>2215.33</c:v>
                </c:pt>
                <c:pt idx="254">
                  <c:v>563.45799999999895</c:v>
                </c:pt>
                <c:pt idx="255">
                  <c:v>797.53300000000002</c:v>
                </c:pt>
                <c:pt idx="256">
                  <c:v>1111.5899999999999</c:v>
                </c:pt>
                <c:pt idx="257">
                  <c:v>988.50599999999997</c:v>
                </c:pt>
                <c:pt idx="258">
                  <c:v>1312.44</c:v>
                </c:pt>
                <c:pt idx="259">
                  <c:v>2231.33</c:v>
                </c:pt>
                <c:pt idx="260">
                  <c:v>952.48599999999999</c:v>
                </c:pt>
                <c:pt idx="261">
                  <c:v>2641.74</c:v>
                </c:pt>
                <c:pt idx="262">
                  <c:v>865.47299999999996</c:v>
                </c:pt>
                <c:pt idx="263">
                  <c:v>970.05999999999835</c:v>
                </c:pt>
                <c:pt idx="264">
                  <c:v>755.97500000000002</c:v>
                </c:pt>
                <c:pt idx="265">
                  <c:v>811.37400000000002</c:v>
                </c:pt>
                <c:pt idx="266">
                  <c:v>2251.1799999999998</c:v>
                </c:pt>
                <c:pt idx="267">
                  <c:v>1647.75</c:v>
                </c:pt>
                <c:pt idx="268">
                  <c:v>1064.46</c:v>
                </c:pt>
                <c:pt idx="269">
                  <c:v>3473.5</c:v>
                </c:pt>
                <c:pt idx="270">
                  <c:v>1737.83</c:v>
                </c:pt>
                <c:pt idx="271">
                  <c:v>4994.7</c:v>
                </c:pt>
                <c:pt idx="272">
                  <c:v>1351.59</c:v>
                </c:pt>
                <c:pt idx="273">
                  <c:v>1356.61</c:v>
                </c:pt>
                <c:pt idx="274">
                  <c:v>1359.29</c:v>
                </c:pt>
                <c:pt idx="275">
                  <c:v>524.98099999999999</c:v>
                </c:pt>
                <c:pt idx="276">
                  <c:v>1272.23</c:v>
                </c:pt>
                <c:pt idx="277">
                  <c:v>1514.76</c:v>
                </c:pt>
                <c:pt idx="278">
                  <c:v>2892.79</c:v>
                </c:pt>
                <c:pt idx="279">
                  <c:v>2217.36</c:v>
                </c:pt>
                <c:pt idx="280">
                  <c:v>1451.26</c:v>
                </c:pt>
                <c:pt idx="281">
                  <c:v>1385.34</c:v>
                </c:pt>
                <c:pt idx="282">
                  <c:v>1890.3</c:v>
                </c:pt>
                <c:pt idx="283">
                  <c:v>1716.92</c:v>
                </c:pt>
                <c:pt idx="284">
                  <c:v>5347.77</c:v>
                </c:pt>
                <c:pt idx="285">
                  <c:v>2927.55</c:v>
                </c:pt>
                <c:pt idx="286">
                  <c:v>2049.5100000000002</c:v>
                </c:pt>
                <c:pt idx="287">
                  <c:v>1201.01</c:v>
                </c:pt>
                <c:pt idx="288">
                  <c:v>1794.78</c:v>
                </c:pt>
                <c:pt idx="289">
                  <c:v>720.77599999999995</c:v>
                </c:pt>
                <c:pt idx="290">
                  <c:v>2577.89</c:v>
                </c:pt>
                <c:pt idx="291">
                  <c:v>1330.24</c:v>
                </c:pt>
                <c:pt idx="292">
                  <c:v>3336.02</c:v>
                </c:pt>
                <c:pt idx="293">
                  <c:v>1469.87</c:v>
                </c:pt>
                <c:pt idx="294">
                  <c:v>2144.11</c:v>
                </c:pt>
                <c:pt idx="295">
                  <c:v>1099.3499999999999</c:v>
                </c:pt>
                <c:pt idx="296">
                  <c:v>1207.18</c:v>
                </c:pt>
                <c:pt idx="297">
                  <c:v>1829.31</c:v>
                </c:pt>
                <c:pt idx="298">
                  <c:v>1784.68</c:v>
                </c:pt>
                <c:pt idx="299">
                  <c:v>4108.76</c:v>
                </c:pt>
                <c:pt idx="300">
                  <c:v>743.67399999999998</c:v>
                </c:pt>
                <c:pt idx="301">
                  <c:v>3083.51</c:v>
                </c:pt>
                <c:pt idx="302">
                  <c:v>1455.78</c:v>
                </c:pt>
                <c:pt idx="303">
                  <c:v>1348.32</c:v>
                </c:pt>
                <c:pt idx="304">
                  <c:v>480.029</c:v>
                </c:pt>
                <c:pt idx="305">
                  <c:v>1158.57</c:v>
                </c:pt>
                <c:pt idx="306">
                  <c:v>1221.6500000000001</c:v>
                </c:pt>
                <c:pt idx="307">
                  <c:v>3264.95</c:v>
                </c:pt>
                <c:pt idx="308">
                  <c:v>2438.84</c:v>
                </c:pt>
                <c:pt idx="309">
                  <c:v>1860.96</c:v>
                </c:pt>
                <c:pt idx="310">
                  <c:v>1637.21</c:v>
                </c:pt>
                <c:pt idx="311">
                  <c:v>2565.69</c:v>
                </c:pt>
                <c:pt idx="312">
                  <c:v>975.20799999999997</c:v>
                </c:pt>
                <c:pt idx="313">
                  <c:v>3326.66</c:v>
                </c:pt>
                <c:pt idx="314">
                  <c:v>2928.58</c:v>
                </c:pt>
                <c:pt idx="315">
                  <c:v>2251.85</c:v>
                </c:pt>
                <c:pt idx="316">
                  <c:v>3468.49</c:v>
                </c:pt>
                <c:pt idx="317">
                  <c:v>1404.03</c:v>
                </c:pt>
                <c:pt idx="318">
                  <c:v>1272.03</c:v>
                </c:pt>
                <c:pt idx="319">
                  <c:v>915.18200000000002</c:v>
                </c:pt>
                <c:pt idx="320">
                  <c:v>1683.5</c:v>
                </c:pt>
                <c:pt idx="321">
                  <c:v>4981.21</c:v>
                </c:pt>
                <c:pt idx="322">
                  <c:v>1473.03</c:v>
                </c:pt>
                <c:pt idx="323">
                  <c:v>3489.56</c:v>
                </c:pt>
                <c:pt idx="324">
                  <c:v>1445.89</c:v>
                </c:pt>
                <c:pt idx="325">
                  <c:v>3287.61</c:v>
                </c:pt>
                <c:pt idx="326">
                  <c:v>2350.15</c:v>
                </c:pt>
                <c:pt idx="327">
                  <c:v>4088.48</c:v>
                </c:pt>
                <c:pt idx="328">
                  <c:v>2389.0500000000002</c:v>
                </c:pt>
                <c:pt idx="329">
                  <c:v>2190.29</c:v>
                </c:pt>
                <c:pt idx="330">
                  <c:v>4260.1400000000003</c:v>
                </c:pt>
                <c:pt idx="331">
                  <c:v>2466.77</c:v>
                </c:pt>
                <c:pt idx="332">
                  <c:v>1177.99</c:v>
                </c:pt>
                <c:pt idx="333">
                  <c:v>1617.09</c:v>
                </c:pt>
                <c:pt idx="334">
                  <c:v>1859.83</c:v>
                </c:pt>
                <c:pt idx="335">
                  <c:v>1490.34</c:v>
                </c:pt>
                <c:pt idx="336">
                  <c:v>1256.57</c:v>
                </c:pt>
                <c:pt idx="337">
                  <c:v>1950.19</c:v>
                </c:pt>
                <c:pt idx="338">
                  <c:v>1268.42</c:v>
                </c:pt>
                <c:pt idx="339">
                  <c:v>2532.36</c:v>
                </c:pt>
                <c:pt idx="340">
                  <c:v>3692.75</c:v>
                </c:pt>
                <c:pt idx="341">
                  <c:v>1635.15</c:v>
                </c:pt>
                <c:pt idx="342">
                  <c:v>2822.44</c:v>
                </c:pt>
                <c:pt idx="343">
                  <c:v>803.69299999999998</c:v>
                </c:pt>
                <c:pt idx="344">
                  <c:v>2144.36</c:v>
                </c:pt>
                <c:pt idx="345">
                  <c:v>553.28099999999995</c:v>
                </c:pt>
                <c:pt idx="346">
                  <c:v>2916.52</c:v>
                </c:pt>
                <c:pt idx="347">
                  <c:v>1951.74</c:v>
                </c:pt>
                <c:pt idx="348">
                  <c:v>1748.24</c:v>
                </c:pt>
                <c:pt idx="349">
                  <c:v>2330.9299999999998</c:v>
                </c:pt>
                <c:pt idx="350">
                  <c:v>3594.54</c:v>
                </c:pt>
                <c:pt idx="351">
                  <c:v>2069.9499999999998</c:v>
                </c:pt>
                <c:pt idx="352">
                  <c:v>1240.6600000000001</c:v>
                </c:pt>
                <c:pt idx="353">
                  <c:v>1860.63</c:v>
                </c:pt>
                <c:pt idx="354">
                  <c:v>1804.36</c:v>
                </c:pt>
                <c:pt idx="355">
                  <c:v>2600.33</c:v>
                </c:pt>
                <c:pt idx="356">
                  <c:v>1954.12</c:v>
                </c:pt>
                <c:pt idx="357">
                  <c:v>1182.98</c:v>
                </c:pt>
                <c:pt idx="358">
                  <c:v>3510.31</c:v>
                </c:pt>
                <c:pt idx="359">
                  <c:v>2278.5300000000002</c:v>
                </c:pt>
                <c:pt idx="360">
                  <c:v>1349.73</c:v>
                </c:pt>
                <c:pt idx="361">
                  <c:v>3121.16</c:v>
                </c:pt>
                <c:pt idx="362">
                  <c:v>2119.0300000000002</c:v>
                </c:pt>
                <c:pt idx="363">
                  <c:v>1537.8</c:v>
                </c:pt>
                <c:pt idx="364">
                  <c:v>3069.49</c:v>
                </c:pt>
                <c:pt idx="365">
                  <c:v>2222.33</c:v>
                </c:pt>
                <c:pt idx="366">
                  <c:v>1678.74</c:v>
                </c:pt>
                <c:pt idx="367">
                  <c:v>2285.71</c:v>
                </c:pt>
                <c:pt idx="368">
                  <c:v>1662.61</c:v>
                </c:pt>
                <c:pt idx="369">
                  <c:v>1241.32</c:v>
                </c:pt>
                <c:pt idx="370">
                  <c:v>2352.36</c:v>
                </c:pt>
                <c:pt idx="371">
                  <c:v>1087.24</c:v>
                </c:pt>
                <c:pt idx="372">
                  <c:v>953.44899999999996</c:v>
                </c:pt>
                <c:pt idx="373">
                  <c:v>2559.9899999999998</c:v>
                </c:pt>
                <c:pt idx="374">
                  <c:v>1417.23</c:v>
                </c:pt>
                <c:pt idx="375">
                  <c:v>3322.39</c:v>
                </c:pt>
                <c:pt idx="376">
                  <c:v>2095.04</c:v>
                </c:pt>
                <c:pt idx="377">
                  <c:v>1014.18</c:v>
                </c:pt>
                <c:pt idx="378">
                  <c:v>1978.79</c:v>
                </c:pt>
                <c:pt idx="379">
                  <c:v>1117.1300000000001</c:v>
                </c:pt>
                <c:pt idx="380">
                  <c:v>1052.69</c:v>
                </c:pt>
                <c:pt idx="381">
                  <c:v>2257.5500000000002</c:v>
                </c:pt>
                <c:pt idx="382">
                  <c:v>1100.1400000000001</c:v>
                </c:pt>
                <c:pt idx="383">
                  <c:v>2470.39</c:v>
                </c:pt>
                <c:pt idx="384">
                  <c:v>3381.85</c:v>
                </c:pt>
                <c:pt idx="385">
                  <c:v>1892.48</c:v>
                </c:pt>
                <c:pt idx="386">
                  <c:v>2063.2399999999998</c:v>
                </c:pt>
                <c:pt idx="387">
                  <c:v>2966.22</c:v>
                </c:pt>
                <c:pt idx="388">
                  <c:v>3241.46</c:v>
                </c:pt>
                <c:pt idx="389">
                  <c:v>2338.34</c:v>
                </c:pt>
                <c:pt idx="390">
                  <c:v>2064.1999999999998</c:v>
                </c:pt>
                <c:pt idx="391">
                  <c:v>1044.3499999999999</c:v>
                </c:pt>
                <c:pt idx="392">
                  <c:v>1239.42</c:v>
                </c:pt>
                <c:pt idx="393">
                  <c:v>3298.81</c:v>
                </c:pt>
                <c:pt idx="394">
                  <c:v>2731.91</c:v>
                </c:pt>
                <c:pt idx="395">
                  <c:v>2747.75</c:v>
                </c:pt>
                <c:pt idx="396">
                  <c:v>3301.94</c:v>
                </c:pt>
                <c:pt idx="397">
                  <c:v>1167.7</c:v>
                </c:pt>
                <c:pt idx="398">
                  <c:v>1981.77</c:v>
                </c:pt>
                <c:pt idx="399">
                  <c:v>1396.25</c:v>
                </c:pt>
                <c:pt idx="400">
                  <c:v>2303.2600000000002</c:v>
                </c:pt>
                <c:pt idx="401">
                  <c:v>1451.17</c:v>
                </c:pt>
                <c:pt idx="402">
                  <c:v>3311.81</c:v>
                </c:pt>
                <c:pt idx="403">
                  <c:v>2606.3200000000002</c:v>
                </c:pt>
                <c:pt idx="404">
                  <c:v>3795.7</c:v>
                </c:pt>
                <c:pt idx="405">
                  <c:v>1967.81</c:v>
                </c:pt>
                <c:pt idx="406">
                  <c:v>2123.2399999999998</c:v>
                </c:pt>
                <c:pt idx="407">
                  <c:v>1940.41</c:v>
                </c:pt>
                <c:pt idx="408">
                  <c:v>1191.27</c:v>
                </c:pt>
                <c:pt idx="409">
                  <c:v>3264.5</c:v>
                </c:pt>
                <c:pt idx="410">
                  <c:v>2534.69</c:v>
                </c:pt>
                <c:pt idx="411">
                  <c:v>1277.71</c:v>
                </c:pt>
                <c:pt idx="412">
                  <c:v>2737.05</c:v>
                </c:pt>
                <c:pt idx="413">
                  <c:v>4565.34</c:v>
                </c:pt>
                <c:pt idx="414">
                  <c:v>1526.93</c:v>
                </c:pt>
                <c:pt idx="415">
                  <c:v>2107.66</c:v>
                </c:pt>
                <c:pt idx="416">
                  <c:v>3380.24</c:v>
                </c:pt>
                <c:pt idx="417">
                  <c:v>1601.61</c:v>
                </c:pt>
                <c:pt idx="418">
                  <c:v>606.27599999999995</c:v>
                </c:pt>
                <c:pt idx="419">
                  <c:v>2788.15</c:v>
                </c:pt>
                <c:pt idx="420">
                  <c:v>4979.57</c:v>
                </c:pt>
                <c:pt idx="421">
                  <c:v>3513.34</c:v>
                </c:pt>
                <c:pt idx="422">
                  <c:v>1153.5899999999999</c:v>
                </c:pt>
                <c:pt idx="423">
                  <c:v>2939.41</c:v>
                </c:pt>
                <c:pt idx="424">
                  <c:v>3070.77</c:v>
                </c:pt>
                <c:pt idx="425">
                  <c:v>2839.45</c:v>
                </c:pt>
                <c:pt idx="426">
                  <c:v>5142.51</c:v>
                </c:pt>
                <c:pt idx="427">
                  <c:v>3443.77</c:v>
                </c:pt>
                <c:pt idx="428">
                  <c:v>3325.77</c:v>
                </c:pt>
                <c:pt idx="429">
                  <c:v>3514.07</c:v>
                </c:pt>
                <c:pt idx="430">
                  <c:v>2901.82</c:v>
                </c:pt>
                <c:pt idx="431">
                  <c:v>1661.49</c:v>
                </c:pt>
                <c:pt idx="432">
                  <c:v>2742.96</c:v>
                </c:pt>
                <c:pt idx="433">
                  <c:v>1594.22</c:v>
                </c:pt>
                <c:pt idx="434">
                  <c:v>1867.5</c:v>
                </c:pt>
                <c:pt idx="435">
                  <c:v>4003.42</c:v>
                </c:pt>
                <c:pt idx="436">
                  <c:v>3101.2</c:v>
                </c:pt>
                <c:pt idx="437">
                  <c:v>6490.48</c:v>
                </c:pt>
                <c:pt idx="438">
                  <c:v>2991.94</c:v>
                </c:pt>
                <c:pt idx="439">
                  <c:v>2468.56</c:v>
                </c:pt>
                <c:pt idx="440">
                  <c:v>2241.66</c:v>
                </c:pt>
                <c:pt idx="441">
                  <c:v>2959.75</c:v>
                </c:pt>
                <c:pt idx="442">
                  <c:v>1479.79</c:v>
                </c:pt>
                <c:pt idx="443">
                  <c:v>1738.41</c:v>
                </c:pt>
                <c:pt idx="444">
                  <c:v>2836.18</c:v>
                </c:pt>
                <c:pt idx="445">
                  <c:v>1244.8800000000001</c:v>
                </c:pt>
                <c:pt idx="446">
                  <c:v>4241.1400000000003</c:v>
                </c:pt>
                <c:pt idx="447">
                  <c:v>4277.75</c:v>
                </c:pt>
                <c:pt idx="448">
                  <c:v>2066.27</c:v>
                </c:pt>
                <c:pt idx="449">
                  <c:v>4582.7700000000004</c:v>
                </c:pt>
                <c:pt idx="450">
                  <c:v>1185.3499999999999</c:v>
                </c:pt>
                <c:pt idx="451">
                  <c:v>2215.9499999999998</c:v>
                </c:pt>
                <c:pt idx="452">
                  <c:v>3205.19</c:v>
                </c:pt>
                <c:pt idx="453">
                  <c:v>3716.54</c:v>
                </c:pt>
                <c:pt idx="454">
                  <c:v>1874.03</c:v>
                </c:pt>
                <c:pt idx="455">
                  <c:v>1298.43</c:v>
                </c:pt>
                <c:pt idx="456">
                  <c:v>1759.51</c:v>
                </c:pt>
                <c:pt idx="457">
                  <c:v>2371.9899999999998</c:v>
                </c:pt>
                <c:pt idx="458">
                  <c:v>1491.64</c:v>
                </c:pt>
                <c:pt idx="459">
                  <c:v>2513.5500000000002</c:v>
                </c:pt>
                <c:pt idx="460">
                  <c:v>2763.1</c:v>
                </c:pt>
                <c:pt idx="461">
                  <c:v>2924.37</c:v>
                </c:pt>
                <c:pt idx="462">
                  <c:v>5215.95</c:v>
                </c:pt>
                <c:pt idx="463">
                  <c:v>3148.82</c:v>
                </c:pt>
                <c:pt idx="464">
                  <c:v>1599.15</c:v>
                </c:pt>
                <c:pt idx="465">
                  <c:v>893.95499999999936</c:v>
                </c:pt>
                <c:pt idx="466">
                  <c:v>1794.68</c:v>
                </c:pt>
                <c:pt idx="467">
                  <c:v>1827.02</c:v>
                </c:pt>
                <c:pt idx="468">
                  <c:v>5787.92</c:v>
                </c:pt>
                <c:pt idx="469">
                  <c:v>3688.66</c:v>
                </c:pt>
                <c:pt idx="470">
                  <c:v>6222.16</c:v>
                </c:pt>
                <c:pt idx="471">
                  <c:v>1619.81</c:v>
                </c:pt>
                <c:pt idx="472">
                  <c:v>2154.66</c:v>
                </c:pt>
                <c:pt idx="473">
                  <c:v>3527.47</c:v>
                </c:pt>
                <c:pt idx="474">
                  <c:v>3839.28</c:v>
                </c:pt>
                <c:pt idx="475">
                  <c:v>3034.07</c:v>
                </c:pt>
                <c:pt idx="476">
                  <c:v>2236.42</c:v>
                </c:pt>
                <c:pt idx="477">
                  <c:v>2496.89</c:v>
                </c:pt>
                <c:pt idx="478">
                  <c:v>3032.24</c:v>
                </c:pt>
                <c:pt idx="479">
                  <c:v>1744.63</c:v>
                </c:pt>
                <c:pt idx="480">
                  <c:v>2648.17</c:v>
                </c:pt>
                <c:pt idx="481">
                  <c:v>3887.08</c:v>
                </c:pt>
                <c:pt idx="482">
                  <c:v>2597.39</c:v>
                </c:pt>
                <c:pt idx="483">
                  <c:v>4677.57</c:v>
                </c:pt>
                <c:pt idx="484">
                  <c:v>1707.74</c:v>
                </c:pt>
                <c:pt idx="485">
                  <c:v>3940.38</c:v>
                </c:pt>
                <c:pt idx="486">
                  <c:v>5182.53</c:v>
                </c:pt>
                <c:pt idx="487">
                  <c:v>4685.4799999999996</c:v>
                </c:pt>
                <c:pt idx="488">
                  <c:v>2791.71</c:v>
                </c:pt>
                <c:pt idx="489">
                  <c:v>1859.73</c:v>
                </c:pt>
                <c:pt idx="490">
                  <c:v>3174.05</c:v>
                </c:pt>
                <c:pt idx="491">
                  <c:v>3900.01</c:v>
                </c:pt>
                <c:pt idx="492">
                  <c:v>6141.74</c:v>
                </c:pt>
                <c:pt idx="493">
                  <c:v>3230.03</c:v>
                </c:pt>
                <c:pt idx="494">
                  <c:v>8422.17</c:v>
                </c:pt>
                <c:pt idx="495">
                  <c:v>4032.62</c:v>
                </c:pt>
                <c:pt idx="496">
                  <c:v>3164</c:v>
                </c:pt>
                <c:pt idx="497">
                  <c:v>8193.7800000000007</c:v>
                </c:pt>
                <c:pt idx="498">
                  <c:v>5847.09</c:v>
                </c:pt>
                <c:pt idx="499">
                  <c:v>3793.46</c:v>
                </c:pt>
                <c:pt idx="500">
                  <c:v>3691.92</c:v>
                </c:pt>
                <c:pt idx="501">
                  <c:v>6935.44</c:v>
                </c:pt>
                <c:pt idx="502">
                  <c:v>2055.11</c:v>
                </c:pt>
                <c:pt idx="503">
                  <c:v>5102.54</c:v>
                </c:pt>
                <c:pt idx="504">
                  <c:v>4086.89</c:v>
                </c:pt>
                <c:pt idx="505">
                  <c:v>2765.79</c:v>
                </c:pt>
                <c:pt idx="506">
                  <c:v>2883.82</c:v>
                </c:pt>
                <c:pt idx="507">
                  <c:v>2562.85</c:v>
                </c:pt>
                <c:pt idx="508">
                  <c:v>2720.49</c:v>
                </c:pt>
                <c:pt idx="509">
                  <c:v>2704.81</c:v>
                </c:pt>
              </c:numCache>
            </c:numRef>
          </c:xVal>
          <c:yVal>
            <c:numRef>
              <c:f>'CCR8'!$K$2:$K$511</c:f>
              <c:numCache>
                <c:formatCode>General</c:formatCode>
                <c:ptCount val="5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0.3427</c:v>
                </c:pt>
                <c:pt idx="9">
                  <c:v>0.56210000000000004</c:v>
                </c:pt>
                <c:pt idx="10">
                  <c:v>0.59599999999999997</c:v>
                </c:pt>
                <c:pt idx="11">
                  <c:v>0.6452</c:v>
                </c:pt>
                <c:pt idx="12">
                  <c:v>0.68479999999999996</c:v>
                </c:pt>
                <c:pt idx="13">
                  <c:v>0.74739999999999995</c:v>
                </c:pt>
                <c:pt idx="14">
                  <c:v>0.78890000000000005</c:v>
                </c:pt>
                <c:pt idx="15">
                  <c:v>0.93610000000000004</c:v>
                </c:pt>
                <c:pt idx="16">
                  <c:v>1.2315</c:v>
                </c:pt>
                <c:pt idx="17">
                  <c:v>1.3236000000000001</c:v>
                </c:pt>
                <c:pt idx="18">
                  <c:v>1.3768</c:v>
                </c:pt>
                <c:pt idx="19">
                  <c:v>1.4197</c:v>
                </c:pt>
                <c:pt idx="20">
                  <c:v>1.4414</c:v>
                </c:pt>
                <c:pt idx="21">
                  <c:v>1.5038</c:v>
                </c:pt>
                <c:pt idx="22">
                  <c:v>1.5616000000000001</c:v>
                </c:pt>
                <c:pt idx="23">
                  <c:v>1.5964</c:v>
                </c:pt>
                <c:pt idx="24">
                  <c:v>1.6069</c:v>
                </c:pt>
                <c:pt idx="25">
                  <c:v>1.6313</c:v>
                </c:pt>
                <c:pt idx="26">
                  <c:v>1.6543000000000001</c:v>
                </c:pt>
                <c:pt idx="27">
                  <c:v>1.6625000000000001</c:v>
                </c:pt>
                <c:pt idx="28">
                  <c:v>1.6721999999999999</c:v>
                </c:pt>
                <c:pt idx="29">
                  <c:v>1.6852</c:v>
                </c:pt>
                <c:pt idx="30">
                  <c:v>1.8050999999999999</c:v>
                </c:pt>
                <c:pt idx="31">
                  <c:v>1.8656999999999999</c:v>
                </c:pt>
                <c:pt idx="32">
                  <c:v>1.885</c:v>
                </c:pt>
                <c:pt idx="33">
                  <c:v>1.9737</c:v>
                </c:pt>
                <c:pt idx="34">
                  <c:v>2.1086</c:v>
                </c:pt>
                <c:pt idx="35">
                  <c:v>2.2046000000000001</c:v>
                </c:pt>
                <c:pt idx="36">
                  <c:v>2.2292000000000001</c:v>
                </c:pt>
                <c:pt idx="37">
                  <c:v>2.2370999999999999</c:v>
                </c:pt>
                <c:pt idx="38">
                  <c:v>2.2471999999999999</c:v>
                </c:pt>
                <c:pt idx="39">
                  <c:v>2.2633000000000001</c:v>
                </c:pt>
                <c:pt idx="40">
                  <c:v>2.2896000000000001</c:v>
                </c:pt>
                <c:pt idx="41">
                  <c:v>2.3237999999999999</c:v>
                </c:pt>
                <c:pt idx="42">
                  <c:v>2.3306</c:v>
                </c:pt>
                <c:pt idx="43">
                  <c:v>2.4213</c:v>
                </c:pt>
                <c:pt idx="44">
                  <c:v>2.5207000000000002</c:v>
                </c:pt>
                <c:pt idx="45">
                  <c:v>2.5575000000000001</c:v>
                </c:pt>
                <c:pt idx="46">
                  <c:v>2.6261000000000001</c:v>
                </c:pt>
                <c:pt idx="47">
                  <c:v>2.6511999999999998</c:v>
                </c:pt>
                <c:pt idx="48">
                  <c:v>2.7823000000000002</c:v>
                </c:pt>
                <c:pt idx="49">
                  <c:v>2.8690000000000002</c:v>
                </c:pt>
                <c:pt idx="50">
                  <c:v>3.0975999999999999</c:v>
                </c:pt>
                <c:pt idx="51">
                  <c:v>3.1859999999999999</c:v>
                </c:pt>
                <c:pt idx="52">
                  <c:v>3.1892999999999998</c:v>
                </c:pt>
                <c:pt idx="53">
                  <c:v>3.2086000000000001</c:v>
                </c:pt>
                <c:pt idx="54">
                  <c:v>3.2141000000000002</c:v>
                </c:pt>
                <c:pt idx="55">
                  <c:v>3.2481</c:v>
                </c:pt>
                <c:pt idx="56">
                  <c:v>3.2488000000000001</c:v>
                </c:pt>
                <c:pt idx="57">
                  <c:v>3.3132000000000001</c:v>
                </c:pt>
                <c:pt idx="58">
                  <c:v>3.3250000000000002</c:v>
                </c:pt>
                <c:pt idx="59">
                  <c:v>3.4247000000000001</c:v>
                </c:pt>
                <c:pt idx="60">
                  <c:v>3.444</c:v>
                </c:pt>
                <c:pt idx="61">
                  <c:v>3.4721999999999991</c:v>
                </c:pt>
                <c:pt idx="62">
                  <c:v>3.476599999999999</c:v>
                </c:pt>
                <c:pt idx="63">
                  <c:v>3.5057</c:v>
                </c:pt>
                <c:pt idx="64">
                  <c:v>3.5089000000000001</c:v>
                </c:pt>
                <c:pt idx="65">
                  <c:v>3.5133999999999999</c:v>
                </c:pt>
                <c:pt idx="66">
                  <c:v>3.5242</c:v>
                </c:pt>
                <c:pt idx="67">
                  <c:v>3.6158999999999981</c:v>
                </c:pt>
                <c:pt idx="68">
                  <c:v>3.6337000000000002</c:v>
                </c:pt>
                <c:pt idx="69">
                  <c:v>3.7395</c:v>
                </c:pt>
                <c:pt idx="70">
                  <c:v>3.7879</c:v>
                </c:pt>
                <c:pt idx="71">
                  <c:v>3.8633000000000002</c:v>
                </c:pt>
                <c:pt idx="72">
                  <c:v>3.8765000000000001</c:v>
                </c:pt>
                <c:pt idx="73">
                  <c:v>3.9216000000000002</c:v>
                </c:pt>
                <c:pt idx="74">
                  <c:v>3.9308999999999981</c:v>
                </c:pt>
                <c:pt idx="75">
                  <c:v>4.0307000000000004</c:v>
                </c:pt>
                <c:pt idx="76">
                  <c:v>4.0846</c:v>
                </c:pt>
                <c:pt idx="77">
                  <c:v>4.1480999999999986</c:v>
                </c:pt>
                <c:pt idx="78">
                  <c:v>4.2526999999999999</c:v>
                </c:pt>
                <c:pt idx="79">
                  <c:v>4.2984</c:v>
                </c:pt>
                <c:pt idx="80">
                  <c:v>4.3102999999999998</c:v>
                </c:pt>
                <c:pt idx="81">
                  <c:v>4.3834</c:v>
                </c:pt>
                <c:pt idx="82">
                  <c:v>4.4192</c:v>
                </c:pt>
                <c:pt idx="83">
                  <c:v>4.4394999999999998</c:v>
                </c:pt>
                <c:pt idx="84">
                  <c:v>4.4977999999999998</c:v>
                </c:pt>
                <c:pt idx="85">
                  <c:v>4.5517000000000003</c:v>
                </c:pt>
                <c:pt idx="86">
                  <c:v>4.5719000000000003</c:v>
                </c:pt>
                <c:pt idx="87">
                  <c:v>4.5876000000000001</c:v>
                </c:pt>
                <c:pt idx="88">
                  <c:v>4.5906000000000002</c:v>
                </c:pt>
                <c:pt idx="89">
                  <c:v>4.6261999999999937</c:v>
                </c:pt>
                <c:pt idx="90">
                  <c:v>4.6403999999999996</c:v>
                </c:pt>
                <c:pt idx="91">
                  <c:v>4.6673999999999927</c:v>
                </c:pt>
                <c:pt idx="92">
                  <c:v>4.7141999999999946</c:v>
                </c:pt>
                <c:pt idx="93">
                  <c:v>4.7169999999999996</c:v>
                </c:pt>
                <c:pt idx="94">
                  <c:v>4.7625999999999946</c:v>
                </c:pt>
                <c:pt idx="95">
                  <c:v>4.8570999999999946</c:v>
                </c:pt>
                <c:pt idx="96">
                  <c:v>4.8947999999999956</c:v>
                </c:pt>
                <c:pt idx="97">
                  <c:v>4.9496000000000002</c:v>
                </c:pt>
                <c:pt idx="98">
                  <c:v>4.9649999999999936</c:v>
                </c:pt>
                <c:pt idx="99">
                  <c:v>4.9798</c:v>
                </c:pt>
                <c:pt idx="100">
                  <c:v>5.2208999999999994</c:v>
                </c:pt>
                <c:pt idx="101">
                  <c:v>5.2321999999999997</c:v>
                </c:pt>
                <c:pt idx="102">
                  <c:v>5.2743000000000002</c:v>
                </c:pt>
                <c:pt idx="103">
                  <c:v>5.2920999999999996</c:v>
                </c:pt>
                <c:pt idx="104">
                  <c:v>5.3008999999999986</c:v>
                </c:pt>
                <c:pt idx="105">
                  <c:v>5.3597999999999999</c:v>
                </c:pt>
                <c:pt idx="106">
                  <c:v>5.4535999999999998</c:v>
                </c:pt>
                <c:pt idx="107">
                  <c:v>5.4665999999999997</c:v>
                </c:pt>
                <c:pt idx="108">
                  <c:v>5.4687999999999999</c:v>
                </c:pt>
                <c:pt idx="109">
                  <c:v>5.4978999999999996</c:v>
                </c:pt>
                <c:pt idx="110">
                  <c:v>5.5140999999999956</c:v>
                </c:pt>
                <c:pt idx="111">
                  <c:v>5.5740999999999996</c:v>
                </c:pt>
                <c:pt idx="112">
                  <c:v>5.6129999999999933</c:v>
                </c:pt>
                <c:pt idx="113">
                  <c:v>5.7896000000000001</c:v>
                </c:pt>
                <c:pt idx="114">
                  <c:v>5.8046999999999986</c:v>
                </c:pt>
                <c:pt idx="115">
                  <c:v>5.8650999999999947</c:v>
                </c:pt>
                <c:pt idx="116">
                  <c:v>5.8860000000000001</c:v>
                </c:pt>
                <c:pt idx="117">
                  <c:v>5.9138000000000002</c:v>
                </c:pt>
                <c:pt idx="118">
                  <c:v>5.9588000000000001</c:v>
                </c:pt>
                <c:pt idx="119">
                  <c:v>5.9695999999999998</c:v>
                </c:pt>
                <c:pt idx="120">
                  <c:v>6.0133999999999999</c:v>
                </c:pt>
                <c:pt idx="121">
                  <c:v>6.1018999999999997</c:v>
                </c:pt>
                <c:pt idx="122">
                  <c:v>6.1162000000000001</c:v>
                </c:pt>
                <c:pt idx="123">
                  <c:v>6.2020999999999997</c:v>
                </c:pt>
                <c:pt idx="124">
                  <c:v>6.2461000000000002</c:v>
                </c:pt>
                <c:pt idx="125">
                  <c:v>6.2469999999999999</c:v>
                </c:pt>
                <c:pt idx="126">
                  <c:v>6.2473999999999998</c:v>
                </c:pt>
                <c:pt idx="127">
                  <c:v>6.2991999999999999</c:v>
                </c:pt>
                <c:pt idx="128">
                  <c:v>6.3380000000000001</c:v>
                </c:pt>
                <c:pt idx="129">
                  <c:v>6.3593999999999999</c:v>
                </c:pt>
                <c:pt idx="130">
                  <c:v>6.3984999999999976</c:v>
                </c:pt>
                <c:pt idx="131">
                  <c:v>6.4772999999999996</c:v>
                </c:pt>
                <c:pt idx="132">
                  <c:v>6.4814999999999996</c:v>
                </c:pt>
                <c:pt idx="133">
                  <c:v>6.5021000000000004</c:v>
                </c:pt>
                <c:pt idx="134">
                  <c:v>6.5088999999999997</c:v>
                </c:pt>
                <c:pt idx="135">
                  <c:v>6.5303000000000004</c:v>
                </c:pt>
                <c:pt idx="136">
                  <c:v>6.5557999999999996</c:v>
                </c:pt>
                <c:pt idx="137">
                  <c:v>6.5755999999999997</c:v>
                </c:pt>
                <c:pt idx="138">
                  <c:v>6.6890000000000001</c:v>
                </c:pt>
                <c:pt idx="139">
                  <c:v>6.7083000000000004</c:v>
                </c:pt>
                <c:pt idx="140">
                  <c:v>6.8886000000000003</c:v>
                </c:pt>
                <c:pt idx="141">
                  <c:v>6.9093999999999998</c:v>
                </c:pt>
                <c:pt idx="142">
                  <c:v>6.9532999999999996</c:v>
                </c:pt>
                <c:pt idx="143">
                  <c:v>6.9848999999999997</c:v>
                </c:pt>
                <c:pt idx="144">
                  <c:v>6.9977</c:v>
                </c:pt>
                <c:pt idx="145">
                  <c:v>7.0174999999999974</c:v>
                </c:pt>
                <c:pt idx="146">
                  <c:v>7.0253999999999994</c:v>
                </c:pt>
                <c:pt idx="147">
                  <c:v>7.0324</c:v>
                </c:pt>
                <c:pt idx="148">
                  <c:v>7.0369000000000002</c:v>
                </c:pt>
                <c:pt idx="149">
                  <c:v>7.0425000000000004</c:v>
                </c:pt>
                <c:pt idx="150">
                  <c:v>7.0816999999999997</c:v>
                </c:pt>
                <c:pt idx="151">
                  <c:v>7.0872000000000002</c:v>
                </c:pt>
                <c:pt idx="152">
                  <c:v>7.0891000000000002</c:v>
                </c:pt>
                <c:pt idx="153">
                  <c:v>7.2062999999999997</c:v>
                </c:pt>
                <c:pt idx="154">
                  <c:v>7.2511000000000001</c:v>
                </c:pt>
                <c:pt idx="155">
                  <c:v>7.2992999999999997</c:v>
                </c:pt>
                <c:pt idx="156">
                  <c:v>7.4200999999999997</c:v>
                </c:pt>
                <c:pt idx="157">
                  <c:v>7.4325999999999999</c:v>
                </c:pt>
                <c:pt idx="158">
                  <c:v>7.4626999999999999</c:v>
                </c:pt>
                <c:pt idx="159">
                  <c:v>7.5163000000000002</c:v>
                </c:pt>
                <c:pt idx="160">
                  <c:v>7.5187999999999997</c:v>
                </c:pt>
                <c:pt idx="161">
                  <c:v>7.5449999999999946</c:v>
                </c:pt>
                <c:pt idx="162">
                  <c:v>7.6130999999999966</c:v>
                </c:pt>
                <c:pt idx="163">
                  <c:v>7.6280999999999937</c:v>
                </c:pt>
                <c:pt idx="164">
                  <c:v>7.6482000000000001</c:v>
                </c:pt>
                <c:pt idx="165">
                  <c:v>7.6585999999999936</c:v>
                </c:pt>
                <c:pt idx="166">
                  <c:v>7.7169999999999996</c:v>
                </c:pt>
                <c:pt idx="167">
                  <c:v>7.7169999999999996</c:v>
                </c:pt>
                <c:pt idx="168">
                  <c:v>7.7219999999999986</c:v>
                </c:pt>
                <c:pt idx="169">
                  <c:v>7.73</c:v>
                </c:pt>
                <c:pt idx="170">
                  <c:v>7.7972999999999999</c:v>
                </c:pt>
                <c:pt idx="171">
                  <c:v>7.9224999999999994</c:v>
                </c:pt>
                <c:pt idx="172">
                  <c:v>7.9459</c:v>
                </c:pt>
                <c:pt idx="173">
                  <c:v>7.9550999999999998</c:v>
                </c:pt>
                <c:pt idx="174">
                  <c:v>7.9790000000000001</c:v>
                </c:pt>
                <c:pt idx="175">
                  <c:v>7.9912999999999998</c:v>
                </c:pt>
                <c:pt idx="176">
                  <c:v>8.0279000000000007</c:v>
                </c:pt>
                <c:pt idx="177">
                  <c:v>8.0865000000000027</c:v>
                </c:pt>
                <c:pt idx="178">
                  <c:v>8.0937000000000001</c:v>
                </c:pt>
                <c:pt idx="179">
                  <c:v>8.2861000000000011</c:v>
                </c:pt>
                <c:pt idx="180">
                  <c:v>8.3207000000000004</c:v>
                </c:pt>
                <c:pt idx="181">
                  <c:v>8.4367000000000001</c:v>
                </c:pt>
                <c:pt idx="182">
                  <c:v>8.4444000000000017</c:v>
                </c:pt>
                <c:pt idx="183">
                  <c:v>8.4577000000000027</c:v>
                </c:pt>
                <c:pt idx="184">
                  <c:v>8.4829000000000008</c:v>
                </c:pt>
                <c:pt idx="185">
                  <c:v>8.6213999999999995</c:v>
                </c:pt>
                <c:pt idx="186">
                  <c:v>8.6453000000000007</c:v>
                </c:pt>
                <c:pt idx="187">
                  <c:v>8.6586000000000034</c:v>
                </c:pt>
                <c:pt idx="188">
                  <c:v>8.7137000000000011</c:v>
                </c:pt>
                <c:pt idx="189">
                  <c:v>8.8106000000000027</c:v>
                </c:pt>
                <c:pt idx="190">
                  <c:v>9.0717000000000034</c:v>
                </c:pt>
                <c:pt idx="191">
                  <c:v>9.0749999999999993</c:v>
                </c:pt>
                <c:pt idx="192">
                  <c:v>9.1799000000000035</c:v>
                </c:pt>
                <c:pt idx="193">
                  <c:v>9.2118999999999982</c:v>
                </c:pt>
                <c:pt idx="194">
                  <c:v>9.2307999999999986</c:v>
                </c:pt>
                <c:pt idx="195">
                  <c:v>9.2715000000000014</c:v>
                </c:pt>
                <c:pt idx="196">
                  <c:v>9.4171000000000014</c:v>
                </c:pt>
                <c:pt idx="197">
                  <c:v>9.4849999999999994</c:v>
                </c:pt>
                <c:pt idx="198">
                  <c:v>9.5541</c:v>
                </c:pt>
                <c:pt idx="199">
                  <c:v>9.5745000000000005</c:v>
                </c:pt>
                <c:pt idx="200">
                  <c:v>9.6578000000000035</c:v>
                </c:pt>
                <c:pt idx="201">
                  <c:v>9.6998000000000015</c:v>
                </c:pt>
                <c:pt idx="202">
                  <c:v>9.7045000000000012</c:v>
                </c:pt>
                <c:pt idx="203">
                  <c:v>9.7492999999999981</c:v>
                </c:pt>
                <c:pt idx="204">
                  <c:v>9.7538</c:v>
                </c:pt>
                <c:pt idx="205">
                  <c:v>9.8403000000000009</c:v>
                </c:pt>
                <c:pt idx="206">
                  <c:v>9.8437000000000001</c:v>
                </c:pt>
                <c:pt idx="207">
                  <c:v>9.8560000000000052</c:v>
                </c:pt>
                <c:pt idx="208">
                  <c:v>9.8743000000000034</c:v>
                </c:pt>
                <c:pt idx="209">
                  <c:v>10</c:v>
                </c:pt>
                <c:pt idx="210">
                  <c:v>10.0115</c:v>
                </c:pt>
                <c:pt idx="211">
                  <c:v>10.1143</c:v>
                </c:pt>
                <c:pt idx="212">
                  <c:v>10.120200000000001</c:v>
                </c:pt>
                <c:pt idx="213">
                  <c:v>10.1404</c:v>
                </c:pt>
                <c:pt idx="214">
                  <c:v>10.2118</c:v>
                </c:pt>
                <c:pt idx="215">
                  <c:v>10.254200000000001</c:v>
                </c:pt>
                <c:pt idx="216">
                  <c:v>10.3149</c:v>
                </c:pt>
                <c:pt idx="217">
                  <c:v>10.3858</c:v>
                </c:pt>
                <c:pt idx="218">
                  <c:v>10.396100000000001</c:v>
                </c:pt>
                <c:pt idx="219">
                  <c:v>10.4085</c:v>
                </c:pt>
                <c:pt idx="220">
                  <c:v>10.5398</c:v>
                </c:pt>
                <c:pt idx="221">
                  <c:v>10.5966</c:v>
                </c:pt>
                <c:pt idx="222">
                  <c:v>10.611700000000001</c:v>
                </c:pt>
                <c:pt idx="223">
                  <c:v>10.617699999999999</c:v>
                </c:pt>
                <c:pt idx="224">
                  <c:v>10.6244</c:v>
                </c:pt>
                <c:pt idx="225">
                  <c:v>10.6296</c:v>
                </c:pt>
                <c:pt idx="226">
                  <c:v>10.6334</c:v>
                </c:pt>
                <c:pt idx="227">
                  <c:v>10.752700000000001</c:v>
                </c:pt>
                <c:pt idx="228">
                  <c:v>10.8969</c:v>
                </c:pt>
                <c:pt idx="229">
                  <c:v>10.9756</c:v>
                </c:pt>
                <c:pt idx="230">
                  <c:v>11.073399999999999</c:v>
                </c:pt>
                <c:pt idx="231">
                  <c:v>11.085800000000001</c:v>
                </c:pt>
                <c:pt idx="232">
                  <c:v>11.210800000000001</c:v>
                </c:pt>
                <c:pt idx="233">
                  <c:v>11.349299999999999</c:v>
                </c:pt>
                <c:pt idx="234">
                  <c:v>11.3766</c:v>
                </c:pt>
                <c:pt idx="235">
                  <c:v>11.4132</c:v>
                </c:pt>
                <c:pt idx="236">
                  <c:v>11.458299999999999</c:v>
                </c:pt>
                <c:pt idx="237">
                  <c:v>11.480399999999999</c:v>
                </c:pt>
                <c:pt idx="238">
                  <c:v>11.5288</c:v>
                </c:pt>
                <c:pt idx="239">
                  <c:v>11.554600000000001</c:v>
                </c:pt>
                <c:pt idx="240">
                  <c:v>11.6464</c:v>
                </c:pt>
                <c:pt idx="241">
                  <c:v>11.6663</c:v>
                </c:pt>
                <c:pt idx="242">
                  <c:v>11.675800000000001</c:v>
                </c:pt>
                <c:pt idx="243">
                  <c:v>11.686999999999999</c:v>
                </c:pt>
                <c:pt idx="244">
                  <c:v>11.6919</c:v>
                </c:pt>
                <c:pt idx="245">
                  <c:v>11.834300000000001</c:v>
                </c:pt>
                <c:pt idx="246">
                  <c:v>11.8505</c:v>
                </c:pt>
                <c:pt idx="247">
                  <c:v>11.9071</c:v>
                </c:pt>
                <c:pt idx="248">
                  <c:v>11.9124</c:v>
                </c:pt>
                <c:pt idx="249">
                  <c:v>12.0206</c:v>
                </c:pt>
                <c:pt idx="250">
                  <c:v>12.0482</c:v>
                </c:pt>
                <c:pt idx="251">
                  <c:v>12.063499999999999</c:v>
                </c:pt>
                <c:pt idx="252">
                  <c:v>12.109</c:v>
                </c:pt>
                <c:pt idx="253">
                  <c:v>12.2605</c:v>
                </c:pt>
                <c:pt idx="254">
                  <c:v>12.264799999999999</c:v>
                </c:pt>
                <c:pt idx="255">
                  <c:v>12.333</c:v>
                </c:pt>
                <c:pt idx="256">
                  <c:v>12.3391</c:v>
                </c:pt>
                <c:pt idx="257">
                  <c:v>12.378399999999999</c:v>
                </c:pt>
                <c:pt idx="258">
                  <c:v>12.420500000000001</c:v>
                </c:pt>
                <c:pt idx="259">
                  <c:v>12.4451</c:v>
                </c:pt>
                <c:pt idx="260">
                  <c:v>12.4748</c:v>
                </c:pt>
                <c:pt idx="261">
                  <c:v>12.552300000000001</c:v>
                </c:pt>
                <c:pt idx="262">
                  <c:v>12.7021</c:v>
                </c:pt>
                <c:pt idx="263">
                  <c:v>12.802199999999999</c:v>
                </c:pt>
                <c:pt idx="264">
                  <c:v>12.900600000000001</c:v>
                </c:pt>
                <c:pt idx="265">
                  <c:v>12.9505</c:v>
                </c:pt>
                <c:pt idx="266">
                  <c:v>12.973599999999999</c:v>
                </c:pt>
                <c:pt idx="267">
                  <c:v>13.0024</c:v>
                </c:pt>
                <c:pt idx="268">
                  <c:v>13.223100000000001</c:v>
                </c:pt>
                <c:pt idx="269">
                  <c:v>13.3955</c:v>
                </c:pt>
                <c:pt idx="270">
                  <c:v>13.412100000000001</c:v>
                </c:pt>
                <c:pt idx="271">
                  <c:v>13.418100000000001</c:v>
                </c:pt>
                <c:pt idx="272">
                  <c:v>13.5768</c:v>
                </c:pt>
                <c:pt idx="273">
                  <c:v>13.7157</c:v>
                </c:pt>
                <c:pt idx="274">
                  <c:v>13.753399999999999</c:v>
                </c:pt>
                <c:pt idx="275">
                  <c:v>13.8355</c:v>
                </c:pt>
                <c:pt idx="276">
                  <c:v>13.9322</c:v>
                </c:pt>
                <c:pt idx="277">
                  <c:v>14.007</c:v>
                </c:pt>
                <c:pt idx="278">
                  <c:v>14.0281</c:v>
                </c:pt>
                <c:pt idx="279">
                  <c:v>14.0496</c:v>
                </c:pt>
                <c:pt idx="280">
                  <c:v>14.0573</c:v>
                </c:pt>
                <c:pt idx="281">
                  <c:v>14.0977</c:v>
                </c:pt>
                <c:pt idx="282">
                  <c:v>14.1791</c:v>
                </c:pt>
                <c:pt idx="283">
                  <c:v>14.2379</c:v>
                </c:pt>
                <c:pt idx="284">
                  <c:v>14.286899999999999</c:v>
                </c:pt>
                <c:pt idx="285">
                  <c:v>14.331200000000001</c:v>
                </c:pt>
                <c:pt idx="286">
                  <c:v>14.3322</c:v>
                </c:pt>
                <c:pt idx="287">
                  <c:v>14.4436</c:v>
                </c:pt>
                <c:pt idx="288">
                  <c:v>14.447100000000001</c:v>
                </c:pt>
                <c:pt idx="289">
                  <c:v>14.556699999999999</c:v>
                </c:pt>
                <c:pt idx="290">
                  <c:v>14.572900000000001</c:v>
                </c:pt>
                <c:pt idx="291">
                  <c:v>14.588900000000001</c:v>
                </c:pt>
                <c:pt idx="292">
                  <c:v>14.7111</c:v>
                </c:pt>
                <c:pt idx="293">
                  <c:v>14.7341</c:v>
                </c:pt>
                <c:pt idx="294">
                  <c:v>14.780099999999999</c:v>
                </c:pt>
                <c:pt idx="295">
                  <c:v>14.8751</c:v>
                </c:pt>
                <c:pt idx="296">
                  <c:v>15.0252</c:v>
                </c:pt>
                <c:pt idx="297">
                  <c:v>15.0505</c:v>
                </c:pt>
                <c:pt idx="298">
                  <c:v>15.0594</c:v>
                </c:pt>
                <c:pt idx="299">
                  <c:v>15.083399999999999</c:v>
                </c:pt>
                <c:pt idx="300">
                  <c:v>15.087199999999999</c:v>
                </c:pt>
                <c:pt idx="301">
                  <c:v>15.1357</c:v>
                </c:pt>
                <c:pt idx="302">
                  <c:v>15.192600000000001</c:v>
                </c:pt>
                <c:pt idx="303">
                  <c:v>15.1995</c:v>
                </c:pt>
                <c:pt idx="304">
                  <c:v>15.3352</c:v>
                </c:pt>
                <c:pt idx="305">
                  <c:v>15.3591</c:v>
                </c:pt>
                <c:pt idx="306">
                  <c:v>15.384600000000001</c:v>
                </c:pt>
                <c:pt idx="307">
                  <c:v>15.4839</c:v>
                </c:pt>
                <c:pt idx="308">
                  <c:v>15.534000000000001</c:v>
                </c:pt>
                <c:pt idx="309">
                  <c:v>15.572900000000001</c:v>
                </c:pt>
                <c:pt idx="310">
                  <c:v>15.592499999999999</c:v>
                </c:pt>
                <c:pt idx="311">
                  <c:v>15.61</c:v>
                </c:pt>
                <c:pt idx="312">
                  <c:v>15.6126</c:v>
                </c:pt>
                <c:pt idx="313">
                  <c:v>15.679399999999999</c:v>
                </c:pt>
                <c:pt idx="314">
                  <c:v>15.7356</c:v>
                </c:pt>
                <c:pt idx="315">
                  <c:v>15.740399999999999</c:v>
                </c:pt>
                <c:pt idx="316">
                  <c:v>15.7563</c:v>
                </c:pt>
                <c:pt idx="317">
                  <c:v>15.834899999999999</c:v>
                </c:pt>
                <c:pt idx="318">
                  <c:v>15.8508</c:v>
                </c:pt>
                <c:pt idx="319">
                  <c:v>15.953200000000001</c:v>
                </c:pt>
                <c:pt idx="320">
                  <c:v>16.099499999999999</c:v>
                </c:pt>
                <c:pt idx="321">
                  <c:v>16.107399999999991</c:v>
                </c:pt>
                <c:pt idx="322">
                  <c:v>16.1523</c:v>
                </c:pt>
                <c:pt idx="323">
                  <c:v>16.246400000000001</c:v>
                </c:pt>
                <c:pt idx="324">
                  <c:v>16.273399999999999</c:v>
                </c:pt>
                <c:pt idx="325">
                  <c:v>16.6861</c:v>
                </c:pt>
                <c:pt idx="326">
                  <c:v>16.819600000000001</c:v>
                </c:pt>
                <c:pt idx="327">
                  <c:v>17.162500000000001</c:v>
                </c:pt>
                <c:pt idx="328">
                  <c:v>17.3489</c:v>
                </c:pt>
                <c:pt idx="329">
                  <c:v>17.361499999999999</c:v>
                </c:pt>
                <c:pt idx="330">
                  <c:v>17.464700000000001</c:v>
                </c:pt>
                <c:pt idx="331">
                  <c:v>17.614100000000001</c:v>
                </c:pt>
                <c:pt idx="332">
                  <c:v>17.703299999999999</c:v>
                </c:pt>
                <c:pt idx="333">
                  <c:v>17.760100000000001</c:v>
                </c:pt>
                <c:pt idx="334">
                  <c:v>17.8306</c:v>
                </c:pt>
                <c:pt idx="335">
                  <c:v>17.872599999999981</c:v>
                </c:pt>
                <c:pt idx="336">
                  <c:v>17.9602</c:v>
                </c:pt>
                <c:pt idx="337">
                  <c:v>18.026599999999981</c:v>
                </c:pt>
                <c:pt idx="338">
                  <c:v>18.057600000000001</c:v>
                </c:pt>
                <c:pt idx="339">
                  <c:v>18.314</c:v>
                </c:pt>
                <c:pt idx="340">
                  <c:v>18.411999999999999</c:v>
                </c:pt>
                <c:pt idx="341">
                  <c:v>18.499500000000001</c:v>
                </c:pt>
                <c:pt idx="342">
                  <c:v>18.533799999999999</c:v>
                </c:pt>
                <c:pt idx="343">
                  <c:v>18.5672</c:v>
                </c:pt>
                <c:pt idx="344">
                  <c:v>18.5732</c:v>
                </c:pt>
                <c:pt idx="345">
                  <c:v>18.613299999999999</c:v>
                </c:pt>
                <c:pt idx="346">
                  <c:v>18.684200000000001</c:v>
                </c:pt>
                <c:pt idx="347">
                  <c:v>18.707799999999999</c:v>
                </c:pt>
                <c:pt idx="348">
                  <c:v>18.764700000000001</c:v>
                </c:pt>
                <c:pt idx="349">
                  <c:v>19.003900000000009</c:v>
                </c:pt>
                <c:pt idx="350">
                  <c:v>19.005800000000001</c:v>
                </c:pt>
                <c:pt idx="351">
                  <c:v>19.026299999999999</c:v>
                </c:pt>
                <c:pt idx="352">
                  <c:v>19.0505</c:v>
                </c:pt>
                <c:pt idx="353">
                  <c:v>19.163799999999981</c:v>
                </c:pt>
                <c:pt idx="354">
                  <c:v>19.293800000000001</c:v>
                </c:pt>
                <c:pt idx="355">
                  <c:v>19.5122</c:v>
                </c:pt>
                <c:pt idx="356">
                  <c:v>19.546600000000002</c:v>
                </c:pt>
                <c:pt idx="357">
                  <c:v>19.829799999999999</c:v>
                </c:pt>
                <c:pt idx="358">
                  <c:v>19.862500000000001</c:v>
                </c:pt>
                <c:pt idx="359">
                  <c:v>19.881799999999981</c:v>
                </c:pt>
                <c:pt idx="360">
                  <c:v>20.0364</c:v>
                </c:pt>
                <c:pt idx="361">
                  <c:v>20.087900000000001</c:v>
                </c:pt>
                <c:pt idx="362">
                  <c:v>20.0913</c:v>
                </c:pt>
                <c:pt idx="363">
                  <c:v>20.095700000000001</c:v>
                </c:pt>
                <c:pt idx="364">
                  <c:v>20.2148</c:v>
                </c:pt>
                <c:pt idx="365">
                  <c:v>20.379799999999999</c:v>
                </c:pt>
                <c:pt idx="366">
                  <c:v>20.427099999999999</c:v>
                </c:pt>
                <c:pt idx="367">
                  <c:v>20.4922</c:v>
                </c:pt>
                <c:pt idx="368">
                  <c:v>20.521699999999999</c:v>
                </c:pt>
                <c:pt idx="369">
                  <c:v>20.574400000000001</c:v>
                </c:pt>
                <c:pt idx="370">
                  <c:v>20.580200000000001</c:v>
                </c:pt>
                <c:pt idx="371">
                  <c:v>20.6999</c:v>
                </c:pt>
                <c:pt idx="372">
                  <c:v>20.7515</c:v>
                </c:pt>
                <c:pt idx="373">
                  <c:v>20.867899999999999</c:v>
                </c:pt>
                <c:pt idx="374">
                  <c:v>21.0183</c:v>
                </c:pt>
                <c:pt idx="375">
                  <c:v>21.043800000000001</c:v>
                </c:pt>
                <c:pt idx="376">
                  <c:v>21.0961</c:v>
                </c:pt>
                <c:pt idx="377">
                  <c:v>21.1206</c:v>
                </c:pt>
                <c:pt idx="378">
                  <c:v>21.207699999999999</c:v>
                </c:pt>
                <c:pt idx="379">
                  <c:v>21.295500000000001</c:v>
                </c:pt>
                <c:pt idx="380">
                  <c:v>21.306100000000001</c:v>
                </c:pt>
                <c:pt idx="381">
                  <c:v>21.329599999999999</c:v>
                </c:pt>
                <c:pt idx="382">
                  <c:v>21.378299999999999</c:v>
                </c:pt>
                <c:pt idx="383">
                  <c:v>21.4072</c:v>
                </c:pt>
                <c:pt idx="384">
                  <c:v>21.540500000000002</c:v>
                </c:pt>
                <c:pt idx="385">
                  <c:v>21.572700000000001</c:v>
                </c:pt>
                <c:pt idx="386">
                  <c:v>21.577400000000001</c:v>
                </c:pt>
                <c:pt idx="387">
                  <c:v>21.7318</c:v>
                </c:pt>
                <c:pt idx="388">
                  <c:v>21.779900000000001</c:v>
                </c:pt>
                <c:pt idx="389">
                  <c:v>21.8245</c:v>
                </c:pt>
                <c:pt idx="390">
                  <c:v>21.901299999999999</c:v>
                </c:pt>
                <c:pt idx="391">
                  <c:v>22.175999999999991</c:v>
                </c:pt>
                <c:pt idx="392">
                  <c:v>22.214400000000001</c:v>
                </c:pt>
                <c:pt idx="393">
                  <c:v>22.611799999999999</c:v>
                </c:pt>
                <c:pt idx="394">
                  <c:v>22.636500000000009</c:v>
                </c:pt>
                <c:pt idx="395">
                  <c:v>23.126300000000001</c:v>
                </c:pt>
                <c:pt idx="396">
                  <c:v>23.2258</c:v>
                </c:pt>
                <c:pt idx="397">
                  <c:v>23.500399999999999</c:v>
                </c:pt>
                <c:pt idx="398">
                  <c:v>23.6938</c:v>
                </c:pt>
                <c:pt idx="399">
                  <c:v>23.869599999999981</c:v>
                </c:pt>
                <c:pt idx="400">
                  <c:v>23.913</c:v>
                </c:pt>
                <c:pt idx="401">
                  <c:v>23.944500000000001</c:v>
                </c:pt>
                <c:pt idx="402">
                  <c:v>23.985199999999931</c:v>
                </c:pt>
                <c:pt idx="403">
                  <c:v>24.199000000000009</c:v>
                </c:pt>
                <c:pt idx="404">
                  <c:v>24.387</c:v>
                </c:pt>
                <c:pt idx="405">
                  <c:v>24.448399999999928</c:v>
                </c:pt>
                <c:pt idx="406">
                  <c:v>24.517800000000001</c:v>
                </c:pt>
                <c:pt idx="407">
                  <c:v>24.597300000000001</c:v>
                </c:pt>
                <c:pt idx="408">
                  <c:v>24.600200000000001</c:v>
                </c:pt>
                <c:pt idx="409">
                  <c:v>24.6418</c:v>
                </c:pt>
                <c:pt idx="410">
                  <c:v>24.8447</c:v>
                </c:pt>
                <c:pt idx="411">
                  <c:v>24.890499999999999</c:v>
                </c:pt>
                <c:pt idx="412">
                  <c:v>24.9267</c:v>
                </c:pt>
                <c:pt idx="413">
                  <c:v>25.1694</c:v>
                </c:pt>
                <c:pt idx="414">
                  <c:v>25.905100000000001</c:v>
                </c:pt>
                <c:pt idx="415">
                  <c:v>26.003599999999999</c:v>
                </c:pt>
                <c:pt idx="416">
                  <c:v>26.1158</c:v>
                </c:pt>
                <c:pt idx="417">
                  <c:v>26.6419</c:v>
                </c:pt>
                <c:pt idx="418">
                  <c:v>26.643000000000001</c:v>
                </c:pt>
                <c:pt idx="419">
                  <c:v>26.6616</c:v>
                </c:pt>
                <c:pt idx="420">
                  <c:v>26.674199999999999</c:v>
                </c:pt>
                <c:pt idx="421">
                  <c:v>26.701000000000001</c:v>
                </c:pt>
                <c:pt idx="422">
                  <c:v>26.738800000000001</c:v>
                </c:pt>
                <c:pt idx="423">
                  <c:v>26.904800000000009</c:v>
                </c:pt>
                <c:pt idx="424">
                  <c:v>26.9587</c:v>
                </c:pt>
                <c:pt idx="425">
                  <c:v>27.5229</c:v>
                </c:pt>
                <c:pt idx="426">
                  <c:v>27.5322</c:v>
                </c:pt>
                <c:pt idx="427">
                  <c:v>27.898900000000001</c:v>
                </c:pt>
                <c:pt idx="428">
                  <c:v>28.173400000000001</c:v>
                </c:pt>
                <c:pt idx="429">
                  <c:v>28.1784</c:v>
                </c:pt>
                <c:pt idx="430">
                  <c:v>28.365300000000001</c:v>
                </c:pt>
                <c:pt idx="431">
                  <c:v>28.583300000000001</c:v>
                </c:pt>
                <c:pt idx="432">
                  <c:v>28.653099999999991</c:v>
                </c:pt>
                <c:pt idx="433">
                  <c:v>28.9</c:v>
                </c:pt>
                <c:pt idx="434">
                  <c:v>29.0063</c:v>
                </c:pt>
                <c:pt idx="435">
                  <c:v>29.051600000000001</c:v>
                </c:pt>
                <c:pt idx="436">
                  <c:v>29.0581</c:v>
                </c:pt>
                <c:pt idx="437">
                  <c:v>29.187799999999999</c:v>
                </c:pt>
                <c:pt idx="438">
                  <c:v>29.344100000000001</c:v>
                </c:pt>
                <c:pt idx="439">
                  <c:v>29.381399999999999</c:v>
                </c:pt>
                <c:pt idx="440">
                  <c:v>29.552</c:v>
                </c:pt>
                <c:pt idx="441">
                  <c:v>29.653400000000001</c:v>
                </c:pt>
                <c:pt idx="442">
                  <c:v>29.71</c:v>
                </c:pt>
                <c:pt idx="443">
                  <c:v>29.8507</c:v>
                </c:pt>
                <c:pt idx="444">
                  <c:v>29.9879</c:v>
                </c:pt>
                <c:pt idx="445">
                  <c:v>30.701799999999999</c:v>
                </c:pt>
                <c:pt idx="446">
                  <c:v>30.857099999999999</c:v>
                </c:pt>
                <c:pt idx="447">
                  <c:v>31.036300000000001</c:v>
                </c:pt>
                <c:pt idx="448">
                  <c:v>31.209900000000001</c:v>
                </c:pt>
                <c:pt idx="449">
                  <c:v>31.459499999999981</c:v>
                </c:pt>
                <c:pt idx="450">
                  <c:v>31.549299999999999</c:v>
                </c:pt>
                <c:pt idx="451">
                  <c:v>32.206099999999999</c:v>
                </c:pt>
                <c:pt idx="452">
                  <c:v>32.2074</c:v>
                </c:pt>
                <c:pt idx="453">
                  <c:v>32.666000000000011</c:v>
                </c:pt>
                <c:pt idx="454">
                  <c:v>32.757100000000001</c:v>
                </c:pt>
                <c:pt idx="455">
                  <c:v>32.880600000000001</c:v>
                </c:pt>
                <c:pt idx="456">
                  <c:v>32.880899999999997</c:v>
                </c:pt>
                <c:pt idx="457">
                  <c:v>32.9238</c:v>
                </c:pt>
                <c:pt idx="458">
                  <c:v>33.4572</c:v>
                </c:pt>
                <c:pt idx="459">
                  <c:v>33.699600000000011</c:v>
                </c:pt>
                <c:pt idx="460">
                  <c:v>34.269800000000011</c:v>
                </c:pt>
                <c:pt idx="461">
                  <c:v>34.459600000000002</c:v>
                </c:pt>
                <c:pt idx="462">
                  <c:v>34.883699999999997</c:v>
                </c:pt>
                <c:pt idx="463">
                  <c:v>34.927900000000001</c:v>
                </c:pt>
                <c:pt idx="464">
                  <c:v>35.578699999999998</c:v>
                </c:pt>
                <c:pt idx="465">
                  <c:v>36.003300000000003</c:v>
                </c:pt>
                <c:pt idx="466">
                  <c:v>36.005099999999999</c:v>
                </c:pt>
                <c:pt idx="467">
                  <c:v>36.043999999999997</c:v>
                </c:pt>
                <c:pt idx="468">
                  <c:v>38.224400000000003</c:v>
                </c:pt>
                <c:pt idx="469">
                  <c:v>40.186100000000003</c:v>
                </c:pt>
                <c:pt idx="470">
                  <c:v>40.457999999999998</c:v>
                </c:pt>
                <c:pt idx="471">
                  <c:v>40.671999999999997</c:v>
                </c:pt>
                <c:pt idx="472">
                  <c:v>40.916499999999999</c:v>
                </c:pt>
                <c:pt idx="473">
                  <c:v>41.051400000000001</c:v>
                </c:pt>
                <c:pt idx="474">
                  <c:v>41.258099999999999</c:v>
                </c:pt>
                <c:pt idx="475">
                  <c:v>42.271299999999997</c:v>
                </c:pt>
                <c:pt idx="476">
                  <c:v>42.665400000000012</c:v>
                </c:pt>
                <c:pt idx="477">
                  <c:v>42.847299999999997</c:v>
                </c:pt>
                <c:pt idx="478">
                  <c:v>42.986400000000003</c:v>
                </c:pt>
                <c:pt idx="479">
                  <c:v>42.988700000000001</c:v>
                </c:pt>
                <c:pt idx="480">
                  <c:v>43.279000000000003</c:v>
                </c:pt>
                <c:pt idx="481">
                  <c:v>43.690899999999999</c:v>
                </c:pt>
                <c:pt idx="482">
                  <c:v>43.982599999999998</c:v>
                </c:pt>
                <c:pt idx="483">
                  <c:v>44.870899999999999</c:v>
                </c:pt>
                <c:pt idx="484">
                  <c:v>46.02</c:v>
                </c:pt>
                <c:pt idx="485">
                  <c:v>46.794899999999998</c:v>
                </c:pt>
                <c:pt idx="486">
                  <c:v>47.1616</c:v>
                </c:pt>
                <c:pt idx="487">
                  <c:v>47.193400000000011</c:v>
                </c:pt>
                <c:pt idx="488">
                  <c:v>47.619</c:v>
                </c:pt>
                <c:pt idx="489">
                  <c:v>49.328899999999997</c:v>
                </c:pt>
                <c:pt idx="490">
                  <c:v>49.656500000000001</c:v>
                </c:pt>
                <c:pt idx="491">
                  <c:v>50.742600000000003</c:v>
                </c:pt>
                <c:pt idx="492">
                  <c:v>50.781200000000013</c:v>
                </c:pt>
                <c:pt idx="493">
                  <c:v>51.4313</c:v>
                </c:pt>
                <c:pt idx="494">
                  <c:v>53.1511</c:v>
                </c:pt>
                <c:pt idx="495">
                  <c:v>56.153300000000002</c:v>
                </c:pt>
                <c:pt idx="496">
                  <c:v>57.789900000000003</c:v>
                </c:pt>
                <c:pt idx="497">
                  <c:v>59.234200000000001</c:v>
                </c:pt>
                <c:pt idx="498">
                  <c:v>59.512300000000003</c:v>
                </c:pt>
                <c:pt idx="499">
                  <c:v>59.667200000000001</c:v>
                </c:pt>
                <c:pt idx="500">
                  <c:v>61.771600000000007</c:v>
                </c:pt>
                <c:pt idx="501">
                  <c:v>62.302500000000002</c:v>
                </c:pt>
                <c:pt idx="502">
                  <c:v>62.813099999999999</c:v>
                </c:pt>
                <c:pt idx="503">
                  <c:v>65.254199999999997</c:v>
                </c:pt>
                <c:pt idx="504">
                  <c:v>67.997799999999998</c:v>
                </c:pt>
                <c:pt idx="505">
                  <c:v>68.758099999999999</c:v>
                </c:pt>
                <c:pt idx="506">
                  <c:v>70.268600000000006</c:v>
                </c:pt>
                <c:pt idx="507">
                  <c:v>72.690600000000003</c:v>
                </c:pt>
                <c:pt idx="508">
                  <c:v>73.654399999999981</c:v>
                </c:pt>
                <c:pt idx="509">
                  <c:v>91.494500000000002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240-47AA-A8AD-41DC7A7A42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40911192"/>
        <c:axId val="-2140914680"/>
      </c:scatterChart>
      <c:valAx>
        <c:axId val="-2140911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-2140914680"/>
        <c:crosses val="autoZero"/>
        <c:crossBetween val="midCat"/>
      </c:valAx>
      <c:valAx>
        <c:axId val="-21409146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-21409111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48AA0DC-5103-4DE7-9893-E060DD5FC1E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7120FF-851D-419E-B36C-77869D7DEF1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E8EF7D9-DCA5-4B87-8C43-893AEA00E3F0}" type="datetimeFigureOut">
              <a:rPr lang="en-US" altLang="en-US"/>
              <a:pPr>
                <a:defRPr/>
              </a:pPr>
              <a:t>1/6/2022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5619688B-299C-467A-B564-286B0D9EB0B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4E0FA28-81FA-4441-B1D8-321AC6804D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C304A8-9A8B-495B-8554-94E3EDA5D1C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E103EC-DD63-4C10-926E-E4E8CA16FB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92678A2-F99D-476D-9435-89D0234005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:a16="http://schemas.microsoft.com/office/drawing/2014/main" id="{0097F4F2-2DA2-43AF-8116-C4B24F1FD3C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:a16="http://schemas.microsoft.com/office/drawing/2014/main" id="{39A058F5-BFDD-4C4A-832B-D945CCC69C8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>
                <a:ea typeface="MS PGothic" panose="020B0600070205080204" pitchFamily="50" charset="-128"/>
              </a:rPr>
              <a:t>As a reminder: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>
                <a:ea typeface="MS PGothic" panose="020B0600070205080204" pitchFamily="50" charset="-128"/>
              </a:rPr>
              <a:t>This journal prefers that supplementary information is provided in the following format: pdf, doc, docx, rtf, txt, csv, xls, xlsx, xlsb, xml, png, avi, mov, mp4, mp3 and zip.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>
                <a:ea typeface="MS PGothic" panose="020B0600070205080204" pitchFamily="50" charset="-128"/>
              </a:rPr>
              <a:t>Other file types may be acceptable but please contact the journal editorial office.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>
                <a:ea typeface="MS PGothic" panose="020B0600070205080204" pitchFamily="50" charset="-128"/>
              </a:rPr>
              <a:t>You may consider converting these to PDF or one of the file types listed above.</a:t>
            </a:r>
          </a:p>
          <a:p>
            <a:pPr eaLnBrk="1" hangingPunct="1">
              <a:spcBef>
                <a:spcPct val="0"/>
              </a:spcBef>
            </a:pPr>
            <a:endParaRPr lang="en-US" altLang="en-US">
              <a:ea typeface="MS PGothic" panose="020B0600070205080204" pitchFamily="50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>
                <a:ea typeface="MS PGothic" panose="020B0600070205080204" pitchFamily="50" charset="-128"/>
              </a:rPr>
              <a:t>No further adjustments were suggested for the figure or the legend here.</a:t>
            </a:r>
          </a:p>
        </p:txBody>
      </p:sp>
      <p:sp>
        <p:nvSpPr>
          <p:cNvPr id="4100" name="Slide Number Placeholder 3">
            <a:extLst>
              <a:ext uri="{FF2B5EF4-FFF2-40B4-BE49-F238E27FC236}">
                <a16:creationId xmlns:a16="http://schemas.microsoft.com/office/drawing/2014/main" id="{9744A889-31BC-4C57-8727-979B212168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00ECDEB6-1397-4EC9-8615-BE3AD0660A86}" type="slidenum">
              <a:rPr lang="en-US" altLang="en-US" smtClean="0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>
            <a:extLst>
              <a:ext uri="{FF2B5EF4-FFF2-40B4-BE49-F238E27FC236}">
                <a16:creationId xmlns:a16="http://schemas.microsoft.com/office/drawing/2014/main" id="{F92295B8-B8BC-46F6-A303-90DAF47EC3A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>
            <a:extLst>
              <a:ext uri="{FF2B5EF4-FFF2-40B4-BE49-F238E27FC236}">
                <a16:creationId xmlns:a16="http://schemas.microsoft.com/office/drawing/2014/main" id="{B72E569D-837E-4D44-8E40-A6A95F338F2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MS PGothic" panose="020B0600070205080204" pitchFamily="50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>
                <a:ea typeface="MS PGothic" panose="020B0600070205080204" pitchFamily="50" charset="-128"/>
              </a:rPr>
              <a:t>No further adjustments were suggested for the figure or the legend here.</a:t>
            </a:r>
          </a:p>
          <a:p>
            <a:pPr eaLnBrk="1" hangingPunct="1">
              <a:spcBef>
                <a:spcPct val="0"/>
              </a:spcBef>
            </a:pPr>
            <a:endParaRPr lang="en-US" altLang="en-US">
              <a:ea typeface="MS PGothic" panose="020B0600070205080204" pitchFamily="50" charset="-128"/>
            </a:endParaRPr>
          </a:p>
        </p:txBody>
      </p:sp>
      <p:sp>
        <p:nvSpPr>
          <p:cNvPr id="10244" name="Slide Number Placeholder 3">
            <a:extLst>
              <a:ext uri="{FF2B5EF4-FFF2-40B4-BE49-F238E27FC236}">
                <a16:creationId xmlns:a16="http://schemas.microsoft.com/office/drawing/2014/main" id="{F7712D45-646E-4691-9572-CFF28357ED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6A6FF6CE-8557-45F0-A45C-B6468FE9B7CC}" type="slidenum">
              <a:rPr lang="en-US" altLang="en-US" smtClean="0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>
            <a:extLst>
              <a:ext uri="{FF2B5EF4-FFF2-40B4-BE49-F238E27FC236}">
                <a16:creationId xmlns:a16="http://schemas.microsoft.com/office/drawing/2014/main" id="{73BD899E-7F14-4B73-89B1-B509AA51588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>
            <a:extLst>
              <a:ext uri="{FF2B5EF4-FFF2-40B4-BE49-F238E27FC236}">
                <a16:creationId xmlns:a16="http://schemas.microsoft.com/office/drawing/2014/main" id="{6C473B3F-5896-4A61-AC0D-F3339D38C4F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MS PGothic" panose="020B0600070205080204" pitchFamily="50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>
                <a:ea typeface="MS PGothic" panose="020B0600070205080204" pitchFamily="50" charset="-128"/>
              </a:rPr>
              <a:t>No further adjustments were suggested for the figure or the legend here.</a:t>
            </a:r>
          </a:p>
          <a:p>
            <a:pPr eaLnBrk="1" hangingPunct="1">
              <a:spcBef>
                <a:spcPct val="0"/>
              </a:spcBef>
            </a:pPr>
            <a:endParaRPr lang="en-US" altLang="en-US">
              <a:ea typeface="MS PGothic" panose="020B0600070205080204" pitchFamily="50" charset="-128"/>
            </a:endParaRPr>
          </a:p>
        </p:txBody>
      </p:sp>
      <p:sp>
        <p:nvSpPr>
          <p:cNvPr id="12292" name="Slide Number Placeholder 3">
            <a:extLst>
              <a:ext uri="{FF2B5EF4-FFF2-40B4-BE49-F238E27FC236}">
                <a16:creationId xmlns:a16="http://schemas.microsoft.com/office/drawing/2014/main" id="{45202208-C8C0-4824-AE9B-6FB4F6DF53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53811117-67ED-4D66-B3D2-D7836A3651CE}" type="slidenum">
              <a:rPr lang="en-US" altLang="en-US" smtClean="0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>
            <a:extLst>
              <a:ext uri="{FF2B5EF4-FFF2-40B4-BE49-F238E27FC236}">
                <a16:creationId xmlns:a16="http://schemas.microsoft.com/office/drawing/2014/main" id="{AFD6164F-CBF0-4B32-A113-BBEEF281901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>
            <a:extLst>
              <a:ext uri="{FF2B5EF4-FFF2-40B4-BE49-F238E27FC236}">
                <a16:creationId xmlns:a16="http://schemas.microsoft.com/office/drawing/2014/main" id="{486DA3AE-53D2-47AE-81D2-9CA5712240C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MS PGothic" panose="020B0600070205080204" pitchFamily="50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>
                <a:ea typeface="MS PGothic" panose="020B0600070205080204" pitchFamily="50" charset="-128"/>
              </a:rPr>
              <a:t>No further adjustments were suggested for the figure or the legend here.</a:t>
            </a:r>
          </a:p>
          <a:p>
            <a:pPr eaLnBrk="1" hangingPunct="1">
              <a:spcBef>
                <a:spcPct val="0"/>
              </a:spcBef>
            </a:pPr>
            <a:endParaRPr lang="en-US" altLang="en-US">
              <a:ea typeface="MS PGothic" panose="020B0600070205080204" pitchFamily="50" charset="-128"/>
            </a:endParaRPr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515826C7-5395-41A2-AF8A-B149E85C0D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92BE6E7E-3F27-4090-A91C-7D85E3BAEB8C}" type="slidenum">
              <a:rPr lang="en-US" altLang="en-US" smtClean="0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>
            <a:extLst>
              <a:ext uri="{FF2B5EF4-FFF2-40B4-BE49-F238E27FC236}">
                <a16:creationId xmlns:a16="http://schemas.microsoft.com/office/drawing/2014/main" id="{2143B9B8-2DBB-48E9-A693-F401878CD9A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>
            <a:extLst>
              <a:ext uri="{FF2B5EF4-FFF2-40B4-BE49-F238E27FC236}">
                <a16:creationId xmlns:a16="http://schemas.microsoft.com/office/drawing/2014/main" id="{B76A98B5-9FB0-4CCA-BB5F-667E4275425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MS PGothic" panose="020B0600070205080204" pitchFamily="50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>
                <a:ea typeface="MS PGothic" panose="020B0600070205080204" pitchFamily="50" charset="-128"/>
              </a:rPr>
              <a:t>No further adjustments were suggested for the figure or the legend here.</a:t>
            </a:r>
          </a:p>
          <a:p>
            <a:pPr eaLnBrk="1" hangingPunct="1">
              <a:spcBef>
                <a:spcPct val="0"/>
              </a:spcBef>
            </a:pPr>
            <a:endParaRPr lang="en-US" altLang="en-US">
              <a:ea typeface="MS PGothic" panose="020B0600070205080204" pitchFamily="50" charset="-128"/>
            </a:endParaRPr>
          </a:p>
        </p:txBody>
      </p:sp>
      <p:sp>
        <p:nvSpPr>
          <p:cNvPr id="18436" name="Slide Number Placeholder 3">
            <a:extLst>
              <a:ext uri="{FF2B5EF4-FFF2-40B4-BE49-F238E27FC236}">
                <a16:creationId xmlns:a16="http://schemas.microsoft.com/office/drawing/2014/main" id="{F0146D89-B5FC-489D-910B-DB5632F67E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D75D15AF-BE00-46D7-959B-904457B9327A}" type="slidenum">
              <a:rPr lang="en-US" altLang="en-US" smtClean="0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321941-7106-4E6B-BB84-0978671D3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F7AF8-7241-4550-B90A-B49144F0702A}" type="datetimeFigureOut">
              <a:rPr lang="ja-JP" altLang="en-US"/>
              <a:pPr>
                <a:defRPr/>
              </a:pPr>
              <a:t>2022/1/6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9D206A-AE81-421E-9C26-3B73B3E4F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065DA6-48C6-462B-ABC9-57EBD750E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0C355-084F-4679-AC8A-D83B40F32FE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39600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8B5209-24CE-4988-8FE5-42C65C5BC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2E18D-4337-463B-ABF5-96DBFA215890}" type="datetimeFigureOut">
              <a:rPr lang="ja-JP" altLang="en-US"/>
              <a:pPr>
                <a:defRPr/>
              </a:pPr>
              <a:t>2022/1/6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8A8C2-BB3E-4F62-B049-29F642D5E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58A14C-561C-449E-A08F-32294C36C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08108-66FF-4748-B6D4-C7F5610207F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01394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A4136F-9637-4FE6-A10C-8A71D2764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4EA2F-CB6B-4261-BAC6-C71A349CAD06}" type="datetimeFigureOut">
              <a:rPr lang="ja-JP" altLang="en-US"/>
              <a:pPr>
                <a:defRPr/>
              </a:pPr>
              <a:t>2022/1/6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C49CCF-B82C-492E-B908-612676349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03C7AF-83E1-4FE8-9C97-ADF2E1136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22953-0268-49E7-9E5F-E31E68A36AD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62888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8B5827-A4FD-4A6F-8681-AA8A9EF6E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2D571-B154-4726-A82F-9189EE9A25E0}" type="datetimeFigureOut">
              <a:rPr lang="ja-JP" altLang="en-US"/>
              <a:pPr>
                <a:defRPr/>
              </a:pPr>
              <a:t>2022/1/6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394269-B93B-40B3-AEA6-212F74129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9E56-410E-4D55-9D4A-31698969F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D2234-E258-4422-BF6F-7EE58FA7727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78420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D42360-CCEE-4C25-A057-DA13B1019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304D0-5DB7-4094-A13B-C1F8CFC464DF}" type="datetimeFigureOut">
              <a:rPr lang="ja-JP" altLang="en-US"/>
              <a:pPr>
                <a:defRPr/>
              </a:pPr>
              <a:t>2022/1/6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FC6D10-F7D2-406B-92EC-0780C44A2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327D08-331C-4BA6-8B5C-F052F98B9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46B1E-991C-443C-8088-95338AA5799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78991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8033229-4583-4D73-A4D0-3C2FCA639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12CBB-68C8-4488-A190-1A95EBBE2B6D}" type="datetimeFigureOut">
              <a:rPr lang="ja-JP" altLang="en-US"/>
              <a:pPr>
                <a:defRPr/>
              </a:pPr>
              <a:t>2022/1/6</a:t>
            </a:fld>
            <a:endParaRPr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732F05F-D25E-47E0-A68F-F7870599A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D9119A1-2727-4DE2-8A10-78002E0C1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7D98A-AE64-43DF-9AB2-F6154FA0F91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43046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F060300-24F7-4FC9-B899-918FC3049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EB91F-A39C-420D-8C0D-9981C516941E}" type="datetimeFigureOut">
              <a:rPr lang="ja-JP" altLang="en-US"/>
              <a:pPr>
                <a:defRPr/>
              </a:pPr>
              <a:t>2022/1/6</a:t>
            </a:fld>
            <a:endParaRPr lang="ja-JP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66FDAAC-776D-41A0-9AF4-58D379109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3DA12D6-C99A-418E-96B2-CB6B50B6E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19BE6-B2AA-46D7-93D8-2FB120BE11B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70938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EC643CB-21BB-424A-9241-C36332AB5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06E41-FC0E-43BF-9BFB-D9AF25FF8E95}" type="datetimeFigureOut">
              <a:rPr lang="ja-JP" altLang="en-US"/>
              <a:pPr>
                <a:defRPr/>
              </a:pPr>
              <a:t>2022/1/6</a:t>
            </a:fld>
            <a:endParaRPr lang="ja-JP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005ED2B-3D2E-4082-A2A3-0D8163832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7F40543-E45C-4BFF-9FBA-87C25DEC8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2ACD7-1BB7-49A7-A031-4C37ECC47B0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44819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E553D30-067D-43D3-B96A-501750E7A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34379-B074-4AE4-9B7D-542B3786BF4B}" type="datetimeFigureOut">
              <a:rPr lang="ja-JP" altLang="en-US"/>
              <a:pPr>
                <a:defRPr/>
              </a:pPr>
              <a:t>2022/1/6</a:t>
            </a:fld>
            <a:endParaRPr lang="ja-JP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EF2F516-6E3B-4942-A740-A1429184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A589AFF-70F7-40EF-9D05-B9E2666BB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089D3-0F3E-419E-B8D2-8D9394CCA97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7273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7F13036-5B06-48FC-98E2-34D3734A8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6A876-2E3D-42A4-8DC7-3A776807919D}" type="datetimeFigureOut">
              <a:rPr lang="ja-JP" altLang="en-US"/>
              <a:pPr>
                <a:defRPr/>
              </a:pPr>
              <a:t>2022/1/6</a:t>
            </a:fld>
            <a:endParaRPr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FB33CC2-4E30-45EC-9DEE-87FC80DA2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FA8802D-03D4-4593-A49C-98A40742A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28E7C-D984-4420-8DC0-0D48AD928CD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04964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C433C39-3C88-41E4-8AE9-CFE83B24B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1A9F6-9539-4B9A-9F7C-30C0260C2A72}" type="datetimeFigureOut">
              <a:rPr lang="ja-JP" altLang="en-US"/>
              <a:pPr>
                <a:defRPr/>
              </a:pPr>
              <a:t>2022/1/6</a:t>
            </a:fld>
            <a:endParaRPr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95E5149-2462-4F33-909D-CF187EEAF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5EE10D6-B5A1-4EA6-89AB-526CBCFBF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80865-D638-4F40-A08A-39763F8530E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95434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010FAF10-6197-4D57-8B01-A742D6621C8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4142573C-D52F-415B-8A40-7438710D50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6F1BD-F054-4FA3-83D2-50B8A308C8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solidFill>
                  <a:srgbClr val="898989"/>
                </a:solidFill>
                <a:ea typeface="Yu Gothic" panose="020B0400000000000000" pitchFamily="34" charset="-128"/>
              </a:defRPr>
            </a:lvl1pPr>
          </a:lstStyle>
          <a:p>
            <a:pPr>
              <a:defRPr/>
            </a:pPr>
            <a:fld id="{854A5515-6BC9-4D61-98AB-393474B90DB8}" type="datetimeFigureOut">
              <a:rPr lang="ja-JP" altLang="en-US"/>
              <a:pPr>
                <a:defRPr/>
              </a:pPr>
              <a:t>2022/1/6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E3A8F1-3993-4F76-ACF7-06CC7D15A3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377D14-3A08-441F-9791-D88E91980E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solidFill>
                  <a:srgbClr val="898989"/>
                </a:solidFill>
                <a:ea typeface="Yu Gothic" panose="020B0400000000000000" pitchFamily="50" charset="-128"/>
              </a:defRPr>
            </a:lvl1pPr>
          </a:lstStyle>
          <a:p>
            <a:pPr>
              <a:defRPr/>
            </a:pPr>
            <a:fld id="{75CD71C5-46B5-4DAB-9FD4-9716129E7D9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charset="0"/>
          <a:ea typeface="MS PGothic" panose="020B0600070205080204" pitchFamily="34" charset="-128"/>
          <a:cs typeface="ＭＳ Ｐゴシック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charset="0"/>
          <a:ea typeface="MS PGothic" panose="020B0600070205080204" pitchFamily="34" charset="-128"/>
          <a:cs typeface="ＭＳ Ｐゴシック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charset="0"/>
          <a:ea typeface="MS PGothic" panose="020B0600070205080204" pitchFamily="34" charset="-128"/>
          <a:cs typeface="ＭＳ Ｐゴシック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charset="0"/>
          <a:ea typeface="MS PGothic" panose="020B0600070205080204" pitchFamily="34" charset="-128"/>
          <a:cs typeface="ＭＳ Ｐゴシック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charset="0"/>
          <a:ea typeface="ＭＳ Ｐゴシック" charset="0"/>
          <a:cs typeface="ＭＳ Ｐゴシック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charset="0"/>
          <a:ea typeface="ＭＳ Ｐゴシック" charset="0"/>
          <a:cs typeface="ＭＳ Ｐゴシック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charset="0"/>
          <a:ea typeface="ＭＳ Ｐゴシック" charset="0"/>
          <a:cs typeface="ＭＳ Ｐゴシック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charset="0"/>
          <a:ea typeface="ＭＳ Ｐゴシック" charset="0"/>
          <a:cs typeface="ＭＳ Ｐゴシック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0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emf"/><Relationship Id="rId17" Type="http://schemas.openxmlformats.org/officeDocument/2006/relationships/oleObject" Target="../embeddings/oleObject8.bin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9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6.emf"/><Relationship Id="rId4" Type="http://schemas.openxmlformats.org/officeDocument/2006/relationships/image" Target="../media/image3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emf"/><Relationship Id="rId4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テキスト ボックス 3">
            <a:extLst>
              <a:ext uri="{FF2B5EF4-FFF2-40B4-BE49-F238E27FC236}">
                <a16:creationId xmlns:a16="http://schemas.microsoft.com/office/drawing/2014/main" id="{160716A8-1649-4FE1-AF7D-1ABAE39709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2338" y="873125"/>
            <a:ext cx="25701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en-US" altLang="ja-JP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Mediastinal lymph node</a:t>
            </a:r>
            <a:endParaRPr lang="ja-JP" altLang="en-US" sz="1800" b="1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  <p:sp>
        <p:nvSpPr>
          <p:cNvPr id="3075" name="テキスト ボックス 4">
            <a:extLst>
              <a:ext uri="{FF2B5EF4-FFF2-40B4-BE49-F238E27FC236}">
                <a16:creationId xmlns:a16="http://schemas.microsoft.com/office/drawing/2014/main" id="{2F5E6054-82F4-4861-9D5F-9649D47672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81625" y="858838"/>
            <a:ext cx="19240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en-US" altLang="ja-JP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Hilar lymph node</a:t>
            </a:r>
            <a:endParaRPr lang="ja-JP" altLang="en-US" sz="1800" b="1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C616D43D-5F7F-45F0-9BC3-A90CACE8EF85}"/>
              </a:ext>
            </a:extLst>
          </p:cNvPr>
          <p:cNvCxnSpPr/>
          <p:nvPr/>
        </p:nvCxnSpPr>
        <p:spPr>
          <a:xfrm flipV="1">
            <a:off x="2039938" y="3417888"/>
            <a:ext cx="0" cy="5572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BD9E0E5A-A773-44DD-9A43-8328D41BF044}"/>
              </a:ext>
            </a:extLst>
          </p:cNvPr>
          <p:cNvCxnSpPr>
            <a:cxnSpLocks/>
          </p:cNvCxnSpPr>
          <p:nvPr/>
        </p:nvCxnSpPr>
        <p:spPr>
          <a:xfrm>
            <a:off x="2049463" y="3975100"/>
            <a:ext cx="50482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78" name="テキスト ボックス 7">
            <a:extLst>
              <a:ext uri="{FF2B5EF4-FFF2-40B4-BE49-F238E27FC236}">
                <a16:creationId xmlns:a16="http://schemas.microsoft.com/office/drawing/2014/main" id="{3DBD1912-4044-4A80-AE5E-DEB2E05DF087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1657351" y="2847975"/>
            <a:ext cx="7302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CCR8</a:t>
            </a:r>
            <a:endParaRPr lang="ja-JP" altLang="en-US" sz="1600" b="1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  <p:sp>
        <p:nvSpPr>
          <p:cNvPr id="3079" name="テキスト ボックス 8">
            <a:extLst>
              <a:ext uri="{FF2B5EF4-FFF2-40B4-BE49-F238E27FC236}">
                <a16:creationId xmlns:a16="http://schemas.microsoft.com/office/drawing/2014/main" id="{41FD9098-B1F4-425C-9D5D-CD022FF8D6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8113" y="3806825"/>
            <a:ext cx="8461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FOXP3</a:t>
            </a:r>
            <a:endParaRPr lang="ja-JP" altLang="en-US" sz="1600" b="1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  <p:sp>
        <p:nvSpPr>
          <p:cNvPr id="3080" name="正方形/長方形 11">
            <a:extLst>
              <a:ext uri="{FF2B5EF4-FFF2-40B4-BE49-F238E27FC236}">
                <a16:creationId xmlns:a16="http://schemas.microsoft.com/office/drawing/2014/main" id="{DC7933B2-3C2A-4438-911A-AB3DA6BDA6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5450" y="4991100"/>
            <a:ext cx="643890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en-US" altLang="ja-JP" sz="1400" b="1" dirty="0"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Supplementary Figure S1. CCR8 expression in lymph nodes</a:t>
            </a:r>
            <a:endParaRPr kumimoji="0" lang="ja-JP" altLang="ja-JP" sz="1400" dirty="0">
              <a:latin typeface="Yu Mincho" panose="02020400000000000000" pitchFamily="18" charset="-128"/>
              <a:ea typeface="Yu Mincho" panose="02020400000000000000" pitchFamily="18" charset="-128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en-US" altLang="ja-JP" sz="1400" dirty="0"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Single cell suspensions isolated from lung tumor-adjacent mediastinal or hilar lymph nodes were analyzed by flow cytometry. Representative flow cytometric data of FOXP3 and CCR8 expression on CD4 T cells (gated on live CD45+CD3+CD4+ cells) are shown.</a:t>
            </a:r>
            <a:endParaRPr kumimoji="0" lang="ja-JP" altLang="ja-JP" sz="1400" dirty="0">
              <a:latin typeface="Yu Mincho" panose="02020400000000000000" pitchFamily="18" charset="-128"/>
              <a:ea typeface="Yu Mincho" panose="020204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3081" name="図 10">
            <a:extLst>
              <a:ext uri="{FF2B5EF4-FFF2-40B4-BE49-F238E27FC236}">
                <a16:creationId xmlns:a16="http://schemas.microsoft.com/office/drawing/2014/main" id="{4D35B084-9279-4AB9-BDE4-2D865D2873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413" y="1322388"/>
            <a:ext cx="2416175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図 11">
            <a:extLst>
              <a:ext uri="{FF2B5EF4-FFF2-40B4-BE49-F238E27FC236}">
                <a16:creationId xmlns:a16="http://schemas.microsoft.com/office/drawing/2014/main" id="{ECE03DEA-55DB-40A3-B0CE-487F86A186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025" y="1322388"/>
            <a:ext cx="2417763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オブジェクト 1">
            <a:extLst>
              <a:ext uri="{FF2B5EF4-FFF2-40B4-BE49-F238E27FC236}">
                <a16:creationId xmlns:a16="http://schemas.microsoft.com/office/drawing/2014/main" id="{2B9A4EFD-6A19-4123-859E-C3D46BE1488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354513" y="138113"/>
          <a:ext cx="1776412" cy="2576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3" imgW="2070100" imgH="2997200" progId="Prism8.Document">
                  <p:embed/>
                </p:oleObj>
              </mc:Choice>
              <mc:Fallback>
                <p:oleObj name="Prism 8" r:id="rId3" imgW="2070100" imgH="2997200" progId="Prism8.Document">
                  <p:embed/>
                  <p:pic>
                    <p:nvPicPr>
                      <p:cNvPr id="0" name="オブジェクト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4513" y="138113"/>
                        <a:ext cx="1776412" cy="2576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19" name="テキスト ボックス 2">
            <a:extLst>
              <a:ext uri="{FF2B5EF4-FFF2-40B4-BE49-F238E27FC236}">
                <a16:creationId xmlns:a16="http://schemas.microsoft.com/office/drawing/2014/main" id="{20E3857A-94D2-42F9-9264-C3E09AC6CB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4438" y="396875"/>
            <a:ext cx="4826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100"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endParaRPr lang="ja-JP" altLang="en-US" sz="1100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  <p:graphicFrame>
        <p:nvGraphicFramePr>
          <p:cNvPr id="9220" name="オブジェクト 3">
            <a:extLst>
              <a:ext uri="{FF2B5EF4-FFF2-40B4-BE49-F238E27FC236}">
                <a16:creationId xmlns:a16="http://schemas.microsoft.com/office/drawing/2014/main" id="{021F0991-5600-4B2D-8484-A35281CCEFA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07075" y="2514600"/>
          <a:ext cx="1773238" cy="2579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5" imgW="2070100" imgH="2997200" progId="Prism8.Document">
                  <p:embed/>
                </p:oleObj>
              </mc:Choice>
              <mc:Fallback>
                <p:oleObj name="Prism 8" r:id="rId5" imgW="2070100" imgH="2997200" progId="Prism8.Document">
                  <p:embed/>
                  <p:pic>
                    <p:nvPicPr>
                      <p:cNvPr id="0" name="オブジェクト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7075" y="2514600"/>
                        <a:ext cx="1773238" cy="2579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1" name="テキスト ボックス 4">
            <a:extLst>
              <a:ext uri="{FF2B5EF4-FFF2-40B4-BE49-F238E27FC236}">
                <a16:creationId xmlns:a16="http://schemas.microsoft.com/office/drawing/2014/main" id="{E6FEDDC7-EAB2-491B-8D5C-9FEC17502C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2563" y="2762250"/>
            <a:ext cx="357187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100">
                <a:latin typeface="Times New Roman" panose="02020603050405020304" pitchFamily="18" charset="0"/>
                <a:cs typeface="Times New Roman" panose="02020603050405020304" pitchFamily="18" charset="0"/>
              </a:rPr>
              <a:t>**</a:t>
            </a:r>
            <a:endParaRPr lang="ja-JP" altLang="en-US" sz="1100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  <p:graphicFrame>
        <p:nvGraphicFramePr>
          <p:cNvPr id="9222" name="オブジェクト 5">
            <a:extLst>
              <a:ext uri="{FF2B5EF4-FFF2-40B4-BE49-F238E27FC236}">
                <a16:creationId xmlns:a16="http://schemas.microsoft.com/office/drawing/2014/main" id="{BCA861B7-6B66-460B-95C8-EC30CB80067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06525" y="136525"/>
          <a:ext cx="1819275" cy="2576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7" imgW="2120900" imgH="2997200" progId="Prism8.Document">
                  <p:embed/>
                </p:oleObj>
              </mc:Choice>
              <mc:Fallback>
                <p:oleObj name="Prism 8" r:id="rId7" imgW="2120900" imgH="2997200" progId="Prism8.Document">
                  <p:embed/>
                  <p:pic>
                    <p:nvPicPr>
                      <p:cNvPr id="0" name="オブジェクト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6525" y="136525"/>
                        <a:ext cx="1819275" cy="2576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3" name="オブジェクト 6">
            <a:extLst>
              <a:ext uri="{FF2B5EF4-FFF2-40B4-BE49-F238E27FC236}">
                <a16:creationId xmlns:a16="http://schemas.microsoft.com/office/drawing/2014/main" id="{3FBB379E-945C-4472-9CC3-A590A589386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11475" y="138113"/>
          <a:ext cx="1774825" cy="2576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9" imgW="2070100" imgH="2997200" progId="Prism8.Document">
                  <p:embed/>
                </p:oleObj>
              </mc:Choice>
              <mc:Fallback>
                <p:oleObj name="Prism 8" r:id="rId9" imgW="2070100" imgH="2997200" progId="Prism8.Document">
                  <p:embed/>
                  <p:pic>
                    <p:nvPicPr>
                      <p:cNvPr id="0" name="オブジェクト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1475" y="138113"/>
                        <a:ext cx="1774825" cy="2576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4" name="テキスト ボックス 7">
            <a:extLst>
              <a:ext uri="{FF2B5EF4-FFF2-40B4-BE49-F238E27FC236}">
                <a16:creationId xmlns:a16="http://schemas.microsoft.com/office/drawing/2014/main" id="{E58CD081-24CB-48C1-9FA0-5C96CBF437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5688" y="396875"/>
            <a:ext cx="477837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100"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endParaRPr lang="ja-JP" altLang="en-US" sz="1100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  <p:sp>
        <p:nvSpPr>
          <p:cNvPr id="9225" name="テキスト ボックス 8">
            <a:extLst>
              <a:ext uri="{FF2B5EF4-FFF2-40B4-BE49-F238E27FC236}">
                <a16:creationId xmlns:a16="http://schemas.microsoft.com/office/drawing/2014/main" id="{F6D49BE4-9405-4BBF-AB55-D53EF3CE30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1063" y="396875"/>
            <a:ext cx="3556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100">
                <a:latin typeface="Times New Roman" panose="02020603050405020304" pitchFamily="18" charset="0"/>
                <a:cs typeface="Times New Roman" panose="02020603050405020304" pitchFamily="18" charset="0"/>
              </a:rPr>
              <a:t>**</a:t>
            </a:r>
            <a:endParaRPr lang="ja-JP" altLang="en-US" sz="1100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F0F536F0-9589-4525-8A05-D0EC4AF34B79}"/>
              </a:ext>
            </a:extLst>
          </p:cNvPr>
          <p:cNvCxnSpPr>
            <a:cxnSpLocks/>
          </p:cNvCxnSpPr>
          <p:nvPr/>
        </p:nvCxnSpPr>
        <p:spPr>
          <a:xfrm>
            <a:off x="2019300" y="590550"/>
            <a:ext cx="6032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5979CAC4-2E59-4E78-AA41-E022BE0D7CAB}"/>
              </a:ext>
            </a:extLst>
          </p:cNvPr>
          <p:cNvCxnSpPr>
            <a:cxnSpLocks/>
          </p:cNvCxnSpPr>
          <p:nvPr/>
        </p:nvCxnSpPr>
        <p:spPr>
          <a:xfrm>
            <a:off x="3502025" y="590550"/>
            <a:ext cx="6032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2B9609B3-F338-454F-821F-C4911AB1741B}"/>
              </a:ext>
            </a:extLst>
          </p:cNvPr>
          <p:cNvCxnSpPr>
            <a:cxnSpLocks/>
          </p:cNvCxnSpPr>
          <p:nvPr/>
        </p:nvCxnSpPr>
        <p:spPr>
          <a:xfrm>
            <a:off x="4957763" y="590550"/>
            <a:ext cx="60483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7E089EE4-56B9-471B-95A4-605AE0DEC581}"/>
              </a:ext>
            </a:extLst>
          </p:cNvPr>
          <p:cNvCxnSpPr>
            <a:cxnSpLocks/>
          </p:cNvCxnSpPr>
          <p:nvPr/>
        </p:nvCxnSpPr>
        <p:spPr>
          <a:xfrm>
            <a:off x="6418263" y="2970213"/>
            <a:ext cx="6032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9230" name="オブジェクト 13">
            <a:extLst>
              <a:ext uri="{FF2B5EF4-FFF2-40B4-BE49-F238E27FC236}">
                <a16:creationId xmlns:a16="http://schemas.microsoft.com/office/drawing/2014/main" id="{0563D830-88C5-46C4-9BDE-0738E960852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352925" y="2514600"/>
          <a:ext cx="1778000" cy="2579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11" imgW="2070100" imgH="2997200" progId="Prism8.Document">
                  <p:embed/>
                </p:oleObj>
              </mc:Choice>
              <mc:Fallback>
                <p:oleObj name="Prism 8" r:id="rId11" imgW="2070100" imgH="2997200" progId="Prism8.Document">
                  <p:embed/>
                  <p:pic>
                    <p:nvPicPr>
                      <p:cNvPr id="0" name="オブジェクト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2925" y="2514600"/>
                        <a:ext cx="1778000" cy="2579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31" name="テキスト ボックス 14">
            <a:extLst>
              <a:ext uri="{FF2B5EF4-FFF2-40B4-BE49-F238E27FC236}">
                <a16:creationId xmlns:a16="http://schemas.microsoft.com/office/drawing/2014/main" id="{512C144E-CCA6-4E12-BF59-B09448792A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4125" y="2762250"/>
            <a:ext cx="458788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900">
                <a:latin typeface="Times New Roman" panose="02020603050405020304" pitchFamily="18" charset="0"/>
                <a:cs typeface="Times New Roman" panose="02020603050405020304" pitchFamily="18" charset="0"/>
              </a:rPr>
              <a:t>N.S</a:t>
            </a:r>
            <a:endParaRPr lang="ja-JP" altLang="en-US" sz="900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F211E3D6-1C68-4BD6-B9DC-0DDB9FD01C50}"/>
              </a:ext>
            </a:extLst>
          </p:cNvPr>
          <p:cNvCxnSpPr>
            <a:cxnSpLocks/>
          </p:cNvCxnSpPr>
          <p:nvPr/>
        </p:nvCxnSpPr>
        <p:spPr>
          <a:xfrm>
            <a:off x="4967288" y="2970213"/>
            <a:ext cx="60483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33" name="テキスト ボックス 16">
            <a:extLst>
              <a:ext uri="{FF2B5EF4-FFF2-40B4-BE49-F238E27FC236}">
                <a16:creationId xmlns:a16="http://schemas.microsoft.com/office/drawing/2014/main" id="{30F0D0A3-1790-496A-8CA0-969A4F7D73E1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1112837" y="1065213"/>
            <a:ext cx="4556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100">
                <a:latin typeface="Times New Roman" panose="02020603050405020304" pitchFamily="18" charset="0"/>
                <a:cs typeface="Times New Roman" panose="02020603050405020304" pitchFamily="18" charset="0"/>
              </a:rPr>
              <a:t>MFI</a:t>
            </a:r>
            <a:endParaRPr lang="ja-JP" altLang="en-US" sz="1100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  <p:graphicFrame>
        <p:nvGraphicFramePr>
          <p:cNvPr id="9234" name="オブジェクト 17">
            <a:extLst>
              <a:ext uri="{FF2B5EF4-FFF2-40B4-BE49-F238E27FC236}">
                <a16:creationId xmlns:a16="http://schemas.microsoft.com/office/drawing/2014/main" id="{B5CCA7EF-BD98-46C7-82DF-E27747CD73C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20813" y="2516188"/>
          <a:ext cx="1819275" cy="2576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13" imgW="2120900" imgH="2997200" progId="Prism8.Document">
                  <p:embed/>
                </p:oleObj>
              </mc:Choice>
              <mc:Fallback>
                <p:oleObj name="Prism 8" r:id="rId13" imgW="2120900" imgH="2997200" progId="Prism8.Document">
                  <p:embed/>
                  <p:pic>
                    <p:nvPicPr>
                      <p:cNvPr id="0" name="オブジェクト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0813" y="2516188"/>
                        <a:ext cx="1819275" cy="2576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35" name="テキスト ボックス 18">
            <a:extLst>
              <a:ext uri="{FF2B5EF4-FFF2-40B4-BE49-F238E27FC236}">
                <a16:creationId xmlns:a16="http://schemas.microsoft.com/office/drawing/2014/main" id="{9E23A65B-2F51-4F3F-A008-E6E6EB8A3D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0900" y="2762250"/>
            <a:ext cx="573088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100"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endParaRPr lang="ja-JP" altLang="en-US" sz="1100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277FBE3-F16F-4EF7-8948-B293B34F6F99}"/>
              </a:ext>
            </a:extLst>
          </p:cNvPr>
          <p:cNvCxnSpPr>
            <a:cxnSpLocks/>
          </p:cNvCxnSpPr>
          <p:nvPr/>
        </p:nvCxnSpPr>
        <p:spPr>
          <a:xfrm>
            <a:off x="2019300" y="2970213"/>
            <a:ext cx="6032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9237" name="オブジェクト 20">
            <a:extLst>
              <a:ext uri="{FF2B5EF4-FFF2-40B4-BE49-F238E27FC236}">
                <a16:creationId xmlns:a16="http://schemas.microsoft.com/office/drawing/2014/main" id="{80535459-1A60-494D-8893-AFACAF2452A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25763" y="2517775"/>
          <a:ext cx="1776412" cy="2573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15" imgW="2070100" imgH="2997200" progId="Prism8.Document">
                  <p:embed/>
                </p:oleObj>
              </mc:Choice>
              <mc:Fallback>
                <p:oleObj name="Prism 8" r:id="rId15" imgW="2070100" imgH="2997200" progId="Prism8.Document">
                  <p:embed/>
                  <p:pic>
                    <p:nvPicPr>
                      <p:cNvPr id="0" name="オブジェクト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5763" y="2517775"/>
                        <a:ext cx="1776412" cy="2573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38" name="テキスト ボックス 21">
            <a:extLst>
              <a:ext uri="{FF2B5EF4-FFF2-40B4-BE49-F238E27FC236}">
                <a16:creationId xmlns:a16="http://schemas.microsoft.com/office/drawing/2014/main" id="{965E3E3F-E5AE-42A3-BFB5-58B08B2161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8388" y="2762250"/>
            <a:ext cx="42227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100"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endParaRPr lang="ja-JP" altLang="en-US" sz="1100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23E2FC90-38B7-48CC-8DA4-973CD971D317}"/>
              </a:ext>
            </a:extLst>
          </p:cNvPr>
          <p:cNvCxnSpPr>
            <a:cxnSpLocks/>
          </p:cNvCxnSpPr>
          <p:nvPr/>
        </p:nvCxnSpPr>
        <p:spPr>
          <a:xfrm>
            <a:off x="3495675" y="2970213"/>
            <a:ext cx="60483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9240" name="オブジェクト 23">
            <a:extLst>
              <a:ext uri="{FF2B5EF4-FFF2-40B4-BE49-F238E27FC236}">
                <a16:creationId xmlns:a16="http://schemas.microsoft.com/office/drawing/2014/main" id="{5C2796E7-2DA5-46CE-B530-3A591749227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768975" y="141288"/>
          <a:ext cx="1773238" cy="2573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17" imgW="2070100" imgH="2997200" progId="Prism8.Document">
                  <p:embed/>
                </p:oleObj>
              </mc:Choice>
              <mc:Fallback>
                <p:oleObj name="Prism 8" r:id="rId17" imgW="2070100" imgH="2997200" progId="Prism8.Document">
                  <p:embed/>
                  <p:pic>
                    <p:nvPicPr>
                      <p:cNvPr id="0" name="オブジェクト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8975" y="141288"/>
                        <a:ext cx="1773238" cy="2573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41" name="テキスト ボックス 24">
            <a:extLst>
              <a:ext uri="{FF2B5EF4-FFF2-40B4-BE49-F238E27FC236}">
                <a16:creationId xmlns:a16="http://schemas.microsoft.com/office/drawing/2014/main" id="{2490CC73-4A8B-4F60-BD3E-FDE9F56777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7150" y="396875"/>
            <a:ext cx="51117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100"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endParaRPr lang="ja-JP" altLang="en-US" sz="1100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E3BF0370-90E8-40BB-8CD1-4D16ECA1D1F5}"/>
              </a:ext>
            </a:extLst>
          </p:cNvPr>
          <p:cNvCxnSpPr>
            <a:cxnSpLocks/>
          </p:cNvCxnSpPr>
          <p:nvPr/>
        </p:nvCxnSpPr>
        <p:spPr>
          <a:xfrm>
            <a:off x="6323013" y="590550"/>
            <a:ext cx="6032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43" name="正方形/長方形 26">
            <a:extLst>
              <a:ext uri="{FF2B5EF4-FFF2-40B4-BE49-F238E27FC236}">
                <a16:creationId xmlns:a16="http://schemas.microsoft.com/office/drawing/2014/main" id="{ADF63172-F9E3-49A4-85C6-765A56C29C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913" y="5292725"/>
            <a:ext cx="8002587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en-US" altLang="ja-JP" sz="1400" b="1" dirty="0"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Supplementary Figure S2. Treg-related molecule expression on lung tumor infiltrating CCR8+ and CCR8− Tregs.</a:t>
            </a:r>
            <a:r>
              <a:rPr kumimoji="0" lang="ja-JP" altLang="en-US" sz="1400" b="1" dirty="0">
                <a:latin typeface="Yu Mincho" panose="02020400000000000000" pitchFamily="18" charset="-128"/>
                <a:ea typeface="Yu Mincho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kumimoji="0" lang="en-US" altLang="ja-JP" sz="1400" dirty="0"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Protein expression levels of Treg-related molecules were analyzed by flow cytometry. MFI of each stained molecule on CCR8− and CCR8+ Tregs (gated on live CD45+CD3+CD4+FOXP3+ cells) are shown (n=11–13). Lines connect data from the same donor samples. Statistical analysis was performed using paired t-test (*, </a:t>
            </a:r>
            <a:r>
              <a:rPr kumimoji="0" lang="en-US" altLang="ja-JP" sz="1400" i="1" dirty="0"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p</a:t>
            </a:r>
            <a:r>
              <a:rPr kumimoji="0" lang="en-US" altLang="ja-JP" sz="1400" dirty="0"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≤0.05; **,</a:t>
            </a:r>
            <a:r>
              <a:rPr kumimoji="0" lang="en-US" altLang="ja-JP" sz="1400" i="1" dirty="0"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 p</a:t>
            </a:r>
            <a:r>
              <a:rPr kumimoji="0" lang="en-US" altLang="ja-JP" sz="1400" dirty="0"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&lt;0.01; ***, </a:t>
            </a:r>
            <a:r>
              <a:rPr kumimoji="0" lang="en-US" altLang="ja-JP" sz="1400" i="1" dirty="0"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p</a:t>
            </a:r>
            <a:r>
              <a:rPr kumimoji="0" lang="en-US" altLang="ja-JP" sz="1400" dirty="0"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&lt;0.001).</a:t>
            </a:r>
            <a:endParaRPr kumimoji="0" lang="ja-JP" altLang="ja-JP" sz="1400" dirty="0">
              <a:latin typeface="Yu Mincho" panose="02020400000000000000" pitchFamily="18" charset="-128"/>
              <a:ea typeface="Yu Mincho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9244" name="テキスト ボックス 27">
            <a:extLst>
              <a:ext uri="{FF2B5EF4-FFF2-40B4-BE49-F238E27FC236}">
                <a16:creationId xmlns:a16="http://schemas.microsoft.com/office/drawing/2014/main" id="{69742583-6934-4E3D-B977-C3B5A131FBC8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1112044" y="3534569"/>
            <a:ext cx="4572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100">
                <a:latin typeface="Times New Roman" panose="02020603050405020304" pitchFamily="18" charset="0"/>
                <a:cs typeface="Times New Roman" panose="02020603050405020304" pitchFamily="18" charset="0"/>
              </a:rPr>
              <a:t>MFI</a:t>
            </a:r>
            <a:endParaRPr lang="ja-JP" altLang="en-US" sz="1100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グラフ 1">
            <a:extLst>
              <a:ext uri="{FF2B5EF4-FFF2-40B4-BE49-F238E27FC236}">
                <a16:creationId xmlns:a16="http://schemas.microsoft.com/office/drawing/2014/main" id="{A363FE6C-89E5-4DD1-9AA0-ABE89E1735F2}"/>
              </a:ext>
            </a:extLst>
          </p:cNvPr>
          <p:cNvGraphicFramePr>
            <a:graphicFrameLocks/>
          </p:cNvGraphicFramePr>
          <p:nvPr/>
        </p:nvGraphicFramePr>
        <p:xfrm>
          <a:off x="4981743" y="1257013"/>
          <a:ext cx="2749884" cy="24787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267" name="テキスト ボックス 2">
            <a:extLst>
              <a:ext uri="{FF2B5EF4-FFF2-40B4-BE49-F238E27FC236}">
                <a16:creationId xmlns:a16="http://schemas.microsoft.com/office/drawing/2014/main" id="{77B9F55C-FB08-4D99-9084-AA44F8B948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0" y="3735388"/>
            <a:ext cx="1574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400" i="1">
                <a:latin typeface="Times New Roman" panose="02020603050405020304" pitchFamily="18" charset="0"/>
                <a:cs typeface="Times New Roman" panose="02020603050405020304" pitchFamily="18" charset="0"/>
              </a:rPr>
              <a:t>PTPRC</a:t>
            </a:r>
            <a:r>
              <a:rPr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 Expression</a:t>
            </a:r>
            <a:endParaRPr lang="ja-JP" altLang="en-US" sz="1400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  <p:sp>
        <p:nvSpPr>
          <p:cNvPr id="11268" name="テキスト ボックス 3">
            <a:extLst>
              <a:ext uri="{FF2B5EF4-FFF2-40B4-BE49-F238E27FC236}">
                <a16:creationId xmlns:a16="http://schemas.microsoft.com/office/drawing/2014/main" id="{1CF23F5C-A41F-4023-9EE1-6279ED7D097C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242888" y="2182812"/>
            <a:ext cx="1466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400" i="1">
                <a:latin typeface="Times New Roman" panose="02020603050405020304" pitchFamily="18" charset="0"/>
                <a:cs typeface="Times New Roman" panose="02020603050405020304" pitchFamily="18" charset="0"/>
              </a:rPr>
              <a:t>CCR8 </a:t>
            </a:r>
            <a:r>
              <a:rPr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Expression</a:t>
            </a:r>
            <a:endParaRPr lang="ja-JP" altLang="en-US" sz="1400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5AC98BD9-2F28-44D3-9536-1F0193D58019}"/>
              </a:ext>
            </a:extLst>
          </p:cNvPr>
          <p:cNvGraphicFramePr>
            <a:graphicFrameLocks/>
          </p:cNvGraphicFramePr>
          <p:nvPr/>
        </p:nvGraphicFramePr>
        <p:xfrm>
          <a:off x="1010610" y="1257013"/>
          <a:ext cx="2749884" cy="24787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270" name="テキスト ボックス 5">
            <a:extLst>
              <a:ext uri="{FF2B5EF4-FFF2-40B4-BE49-F238E27FC236}">
                <a16:creationId xmlns:a16="http://schemas.microsoft.com/office/drawing/2014/main" id="{3D100E18-6FE7-44DF-88A9-E868BF8412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0525" y="3746500"/>
            <a:ext cx="1730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400" i="1">
                <a:latin typeface="Times New Roman" panose="02020603050405020304" pitchFamily="18" charset="0"/>
                <a:cs typeface="Times New Roman" panose="02020603050405020304" pitchFamily="18" charset="0"/>
              </a:rPr>
              <a:t>PTPRC</a:t>
            </a:r>
            <a:r>
              <a:rPr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 Expression</a:t>
            </a:r>
            <a:endParaRPr lang="ja-JP" altLang="en-US" sz="1400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  <p:sp>
        <p:nvSpPr>
          <p:cNvPr id="11271" name="テキスト ボックス 7">
            <a:extLst>
              <a:ext uri="{FF2B5EF4-FFF2-40B4-BE49-F238E27FC236}">
                <a16:creationId xmlns:a16="http://schemas.microsoft.com/office/drawing/2014/main" id="{7304CC95-340A-4A7B-BAAA-F143906E50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2125" y="1022350"/>
            <a:ext cx="15890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600">
                <a:latin typeface="Times New Roman" panose="02020603050405020304" pitchFamily="18" charset="0"/>
                <a:cs typeface="Times New Roman" panose="02020603050405020304" pitchFamily="18" charset="0"/>
              </a:rPr>
              <a:t>Adenocarcinoma</a:t>
            </a:r>
            <a:endParaRPr lang="ja-JP" altLang="en-US" sz="1600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  <p:sp>
        <p:nvSpPr>
          <p:cNvPr id="11272" name="テキスト ボックス 8">
            <a:extLst>
              <a:ext uri="{FF2B5EF4-FFF2-40B4-BE49-F238E27FC236}">
                <a16:creationId xmlns:a16="http://schemas.microsoft.com/office/drawing/2014/main" id="{46C35626-269A-4AA8-BE45-0ACD4CF416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51463" y="1022350"/>
            <a:ext cx="22987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600">
                <a:latin typeface="Times New Roman" panose="02020603050405020304" pitchFamily="18" charset="0"/>
                <a:cs typeface="Times New Roman" panose="02020603050405020304" pitchFamily="18" charset="0"/>
              </a:rPr>
              <a:t>Squamous cell carcinoma</a:t>
            </a:r>
            <a:endParaRPr lang="ja-JP" altLang="en-US" sz="1600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C04A5BC-F305-46C8-9A16-2BB803A439F8}"/>
              </a:ext>
            </a:extLst>
          </p:cNvPr>
          <p:cNvSpPr/>
          <p:nvPr/>
        </p:nvSpPr>
        <p:spPr>
          <a:xfrm>
            <a:off x="1011238" y="4491038"/>
            <a:ext cx="7197725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b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Supplementary Figure S3. </a:t>
            </a:r>
            <a:r>
              <a:rPr lang="en-US" altLang="ja-JP" sz="1400" b="1" i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CCR8</a:t>
            </a:r>
            <a:r>
              <a:rPr lang="en-US" altLang="ja-JP" sz="1400" b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and PTPRC mRNA expression</a:t>
            </a:r>
            <a:endParaRPr lang="ja-JP" altLang="ja-JP" sz="1400" kern="100" dirty="0">
              <a:latin typeface="Times New Roman" panose="02020603050405020304" pitchFamily="18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Whole tumor mRNA expression data of lung adenocarcinoma (n=510) and lung squamous carcinoma (n=484) were collected from TCGA </a:t>
            </a:r>
            <a:r>
              <a:rPr lang="en-US" altLang="ja-JP" sz="1400" kern="100" dirty="0" err="1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cBioPortal</a:t>
            </a:r>
            <a:r>
              <a:rPr lang="en-US" altLang="ja-JP" sz="14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database. </a:t>
            </a:r>
            <a:r>
              <a:rPr lang="en-US" altLang="ja-JP" sz="1400" i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CCR8</a:t>
            </a:r>
            <a:r>
              <a:rPr lang="en-US" altLang="ja-JP" sz="14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and </a:t>
            </a:r>
            <a:r>
              <a:rPr lang="en-US" altLang="ja-JP" sz="1400" i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PTPRC</a:t>
            </a:r>
            <a:r>
              <a:rPr lang="en-US" altLang="ja-JP" sz="14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mRNA expression were plotted. Statistical analysis was performed using multiple regression analysis.</a:t>
            </a:r>
            <a:endParaRPr lang="ja-JP" altLang="ja-JP" sz="1400" kern="100" dirty="0">
              <a:latin typeface="Times New Roman" panose="02020603050405020304" pitchFamily="18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1274" name="テキスト ボックス 3">
            <a:extLst>
              <a:ext uri="{FF2B5EF4-FFF2-40B4-BE49-F238E27FC236}">
                <a16:creationId xmlns:a16="http://schemas.microsoft.com/office/drawing/2014/main" id="{48C33BEF-467A-4169-A093-414F37D77039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4149726" y="2182812"/>
            <a:ext cx="1466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400" i="1">
                <a:latin typeface="Times New Roman" panose="02020603050405020304" pitchFamily="18" charset="0"/>
                <a:cs typeface="Times New Roman" panose="02020603050405020304" pitchFamily="18" charset="0"/>
              </a:rPr>
              <a:t>CCR8 </a:t>
            </a:r>
            <a:r>
              <a:rPr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Expression</a:t>
            </a:r>
            <a:endParaRPr lang="ja-JP" altLang="en-US" sz="1400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線矢印コネクタ 1">
            <a:extLst>
              <a:ext uri="{FF2B5EF4-FFF2-40B4-BE49-F238E27FC236}">
                <a16:creationId xmlns:a16="http://schemas.microsoft.com/office/drawing/2014/main" id="{4F6FECAE-0C1A-4234-8369-65405B0ECAC8}"/>
              </a:ext>
            </a:extLst>
          </p:cNvPr>
          <p:cNvCxnSpPr>
            <a:cxnSpLocks/>
          </p:cNvCxnSpPr>
          <p:nvPr/>
        </p:nvCxnSpPr>
        <p:spPr>
          <a:xfrm flipV="1">
            <a:off x="1582738" y="1077913"/>
            <a:ext cx="0" cy="558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AECED269-8847-44F3-AEEA-E5B7AF351C35}"/>
              </a:ext>
            </a:extLst>
          </p:cNvPr>
          <p:cNvCxnSpPr>
            <a:cxnSpLocks/>
          </p:cNvCxnSpPr>
          <p:nvPr/>
        </p:nvCxnSpPr>
        <p:spPr>
          <a:xfrm>
            <a:off x="1590675" y="1636713"/>
            <a:ext cx="50482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364" name="テキスト ボックス 3">
            <a:extLst>
              <a:ext uri="{FF2B5EF4-FFF2-40B4-BE49-F238E27FC236}">
                <a16:creationId xmlns:a16="http://schemas.microsoft.com/office/drawing/2014/main" id="{C87D75F6-B915-45C6-91B3-60530A8352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9175" y="1265238"/>
            <a:ext cx="5238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400">
                <a:latin typeface="Times New Roman" panose="02020603050405020304" pitchFamily="18" charset="0"/>
                <a:ea typeface="Yu Gothic" panose="020B0400000000000000" pitchFamily="50" charset="-128"/>
                <a:cs typeface="Times New Roman" panose="02020603050405020304" pitchFamily="18" charset="0"/>
              </a:rPr>
              <a:t>CD4</a:t>
            </a:r>
            <a:endParaRPr lang="ja-JP" altLang="en-US" sz="1400">
              <a:latin typeface="Times New Roman" panose="02020603050405020304" pitchFamily="18" charset="0"/>
              <a:ea typeface="Yu Gothic" panose="020B04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15365" name="テキスト ボックス 4">
            <a:extLst>
              <a:ext uri="{FF2B5EF4-FFF2-40B4-BE49-F238E27FC236}">
                <a16:creationId xmlns:a16="http://schemas.microsoft.com/office/drawing/2014/main" id="{69CF5ADA-EE0D-49B0-A8D1-BFD464DA5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7663" y="1671638"/>
            <a:ext cx="714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400">
                <a:latin typeface="Times New Roman" panose="02020603050405020304" pitchFamily="18" charset="0"/>
                <a:ea typeface="Yu Gothic" panose="020B0400000000000000" pitchFamily="50" charset="-128"/>
                <a:cs typeface="Times New Roman" panose="02020603050405020304" pitchFamily="18" charset="0"/>
              </a:rPr>
              <a:t>Foxp3</a:t>
            </a:r>
            <a:endParaRPr lang="ja-JP" altLang="en-US" sz="1400">
              <a:latin typeface="Times New Roman" panose="02020603050405020304" pitchFamily="18" charset="0"/>
              <a:ea typeface="Yu Gothic" panose="020B04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15366" name="正方形/長方形 5">
            <a:extLst>
              <a:ext uri="{FF2B5EF4-FFF2-40B4-BE49-F238E27FC236}">
                <a16:creationId xmlns:a16="http://schemas.microsoft.com/office/drawing/2014/main" id="{28B3F573-92AC-4EA4-9646-79C80A7F5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5275" y="369888"/>
            <a:ext cx="15128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en-US" altLang="ja-JP" sz="1600">
                <a:latin typeface="Times New Roman" panose="02020603050405020304" pitchFamily="18" charset="0"/>
                <a:cs typeface="Times New Roman" panose="02020603050405020304" pitchFamily="18" charset="0"/>
              </a:rPr>
              <a:t>CCR8</a:t>
            </a:r>
            <a:r>
              <a:rPr kumimoji="0" lang="ja-JP" altLang="en-US" sz="1600">
                <a:latin typeface="Times New Roman" panose="02020603050405020304" pitchFamily="18" charset="0"/>
                <a:ea typeface="Yu Gothic" panose="020B0400000000000000" pitchFamily="50" charset="-128"/>
              </a:rPr>
              <a:t> </a:t>
            </a:r>
            <a:r>
              <a:rPr kumimoji="0" lang="en-US" altLang="ja-JP" sz="1600">
                <a:latin typeface="Times New Roman" panose="02020603050405020304" pitchFamily="18" charset="0"/>
                <a:ea typeface="Yu Gothic" panose="020B0400000000000000" pitchFamily="50" charset="-128"/>
                <a:cs typeface="Times New Roman" panose="02020603050405020304" pitchFamily="18" charset="0"/>
              </a:rPr>
              <a:t>d</a:t>
            </a:r>
            <a:r>
              <a:rPr kumimoji="0" lang="en-US" altLang="ja-JP" sz="1600">
                <a:latin typeface="Times New Roman" panose="02020603050405020304" pitchFamily="18" charset="0"/>
                <a:cs typeface="Times New Roman" panose="02020603050405020304" pitchFamily="18" charset="0"/>
              </a:rPr>
              <a:t>epletion</a:t>
            </a:r>
            <a:endParaRPr kumimoji="0" lang="ja-JP" altLang="en-US" sz="1600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  <p:sp>
        <p:nvSpPr>
          <p:cNvPr id="15367" name="正方形/長方形 6">
            <a:extLst>
              <a:ext uri="{FF2B5EF4-FFF2-40B4-BE49-F238E27FC236}">
                <a16:creationId xmlns:a16="http://schemas.microsoft.com/office/drawing/2014/main" id="{D85C6465-FB4E-44DE-9D93-4917F70664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8350" y="369888"/>
            <a:ext cx="15128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en-US" altLang="ja-JP" sz="1600">
                <a:latin typeface="Times New Roman" panose="02020603050405020304" pitchFamily="18" charset="0"/>
                <a:cs typeface="Times New Roman" panose="02020603050405020304" pitchFamily="18" charset="0"/>
              </a:rPr>
              <a:t>CCR4</a:t>
            </a:r>
            <a:r>
              <a:rPr kumimoji="0" lang="ja-JP" altLang="en-US" sz="1600">
                <a:latin typeface="Times New Roman" panose="02020603050405020304" pitchFamily="18" charset="0"/>
                <a:ea typeface="Yu Gothic" panose="020B0400000000000000" pitchFamily="50" charset="-128"/>
              </a:rPr>
              <a:t> </a:t>
            </a:r>
            <a:r>
              <a:rPr kumimoji="0" lang="en-US" altLang="ja-JP" sz="1600">
                <a:latin typeface="Times New Roman" panose="02020603050405020304" pitchFamily="18" charset="0"/>
                <a:ea typeface="Yu Gothic" panose="020B0400000000000000" pitchFamily="50" charset="-128"/>
                <a:cs typeface="Times New Roman" panose="02020603050405020304" pitchFamily="18" charset="0"/>
              </a:rPr>
              <a:t>d</a:t>
            </a:r>
            <a:r>
              <a:rPr kumimoji="0" lang="en-US" altLang="ja-JP" sz="1600">
                <a:latin typeface="Times New Roman" panose="02020603050405020304" pitchFamily="18" charset="0"/>
                <a:cs typeface="Times New Roman" panose="02020603050405020304" pitchFamily="18" charset="0"/>
              </a:rPr>
              <a:t>epletion</a:t>
            </a:r>
            <a:endParaRPr kumimoji="0" lang="ja-JP" altLang="en-US" sz="1600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  <p:sp>
        <p:nvSpPr>
          <p:cNvPr id="15368" name="正方形/長方形 7">
            <a:extLst>
              <a:ext uri="{FF2B5EF4-FFF2-40B4-BE49-F238E27FC236}">
                <a16:creationId xmlns:a16="http://schemas.microsoft.com/office/drawing/2014/main" id="{C4AD5778-8AC0-49C4-B8B7-AFFEB3F814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2538" y="369888"/>
            <a:ext cx="12525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en-US" altLang="ja-JP" sz="1600">
                <a:latin typeface="Times New Roman" panose="02020603050405020304" pitchFamily="18" charset="0"/>
                <a:cs typeface="Times New Roman" panose="02020603050405020304" pitchFamily="18" charset="0"/>
              </a:rPr>
              <a:t>No depletion</a:t>
            </a:r>
            <a:endParaRPr kumimoji="0" lang="ja-JP" altLang="en-US" sz="1600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B19C367A-5173-47BF-A226-38ECED0E475E}"/>
              </a:ext>
            </a:extLst>
          </p:cNvPr>
          <p:cNvCxnSpPr>
            <a:cxnSpLocks/>
          </p:cNvCxnSpPr>
          <p:nvPr/>
        </p:nvCxnSpPr>
        <p:spPr>
          <a:xfrm flipV="1">
            <a:off x="1582738" y="2686050"/>
            <a:ext cx="0" cy="558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1BD5C001-6131-4353-ACF9-41C3D20D7A08}"/>
              </a:ext>
            </a:extLst>
          </p:cNvPr>
          <p:cNvCxnSpPr>
            <a:cxnSpLocks/>
          </p:cNvCxnSpPr>
          <p:nvPr/>
        </p:nvCxnSpPr>
        <p:spPr>
          <a:xfrm>
            <a:off x="1590675" y="3244850"/>
            <a:ext cx="50482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371" name="テキスト ボックス 10">
            <a:extLst>
              <a:ext uri="{FF2B5EF4-FFF2-40B4-BE49-F238E27FC236}">
                <a16:creationId xmlns:a16="http://schemas.microsoft.com/office/drawing/2014/main" id="{F2A2BEBF-ED69-4281-8629-F410E1FFF8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9175" y="2873375"/>
            <a:ext cx="5238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400">
                <a:latin typeface="Times New Roman" panose="02020603050405020304" pitchFamily="18" charset="0"/>
                <a:ea typeface="Yu Gothic" panose="020B0400000000000000" pitchFamily="50" charset="-128"/>
                <a:cs typeface="Times New Roman" panose="02020603050405020304" pitchFamily="18" charset="0"/>
              </a:rPr>
              <a:t>CD4</a:t>
            </a:r>
            <a:endParaRPr lang="ja-JP" altLang="en-US" sz="1400">
              <a:latin typeface="Times New Roman" panose="02020603050405020304" pitchFamily="18" charset="0"/>
              <a:ea typeface="Yu Gothic" panose="020B04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15372" name="テキスト ボックス 11">
            <a:extLst>
              <a:ext uri="{FF2B5EF4-FFF2-40B4-BE49-F238E27FC236}">
                <a16:creationId xmlns:a16="http://schemas.microsoft.com/office/drawing/2014/main" id="{8473F5ED-DA0B-47E4-8DCE-1AD9F040B2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7663" y="3278188"/>
            <a:ext cx="714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400">
                <a:latin typeface="Times New Roman" panose="02020603050405020304" pitchFamily="18" charset="0"/>
                <a:ea typeface="Yu Gothic" panose="020B0400000000000000" pitchFamily="50" charset="-128"/>
                <a:cs typeface="Times New Roman" panose="02020603050405020304" pitchFamily="18" charset="0"/>
              </a:rPr>
              <a:t>CCR8</a:t>
            </a:r>
            <a:endParaRPr lang="ja-JP" altLang="en-US" sz="1400">
              <a:latin typeface="Times New Roman" panose="02020603050405020304" pitchFamily="18" charset="0"/>
              <a:ea typeface="Yu Gothic" panose="020B0400000000000000" pitchFamily="50" charset="-128"/>
              <a:cs typeface="Times New Roman" panose="02020603050405020304" pitchFamily="18" charset="0"/>
            </a:endParaRP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C655B0C8-ABD6-4A20-A616-2101142AB447}"/>
              </a:ext>
            </a:extLst>
          </p:cNvPr>
          <p:cNvCxnSpPr>
            <a:cxnSpLocks/>
          </p:cNvCxnSpPr>
          <p:nvPr/>
        </p:nvCxnSpPr>
        <p:spPr>
          <a:xfrm flipV="1">
            <a:off x="1582738" y="4024313"/>
            <a:ext cx="0" cy="558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88C3456B-D546-483C-89EA-15AA8892CC66}"/>
              </a:ext>
            </a:extLst>
          </p:cNvPr>
          <p:cNvCxnSpPr>
            <a:cxnSpLocks/>
          </p:cNvCxnSpPr>
          <p:nvPr/>
        </p:nvCxnSpPr>
        <p:spPr>
          <a:xfrm>
            <a:off x="1590675" y="4583113"/>
            <a:ext cx="50482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375" name="テキスト ボックス 14">
            <a:extLst>
              <a:ext uri="{FF2B5EF4-FFF2-40B4-BE49-F238E27FC236}">
                <a16:creationId xmlns:a16="http://schemas.microsoft.com/office/drawing/2014/main" id="{69F89DEF-6E53-4EAF-96DC-E604370897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9175" y="4211638"/>
            <a:ext cx="555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400">
                <a:latin typeface="Times New Roman" panose="02020603050405020304" pitchFamily="18" charset="0"/>
                <a:ea typeface="Yu Gothic" panose="020B0400000000000000" pitchFamily="50" charset="-128"/>
                <a:cs typeface="Times New Roman" panose="02020603050405020304" pitchFamily="18" charset="0"/>
              </a:rPr>
              <a:t>CD4</a:t>
            </a:r>
            <a:endParaRPr lang="ja-JP" altLang="en-US" sz="1400">
              <a:latin typeface="Times New Roman" panose="02020603050405020304" pitchFamily="18" charset="0"/>
              <a:ea typeface="Yu Gothic" panose="020B04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15376" name="テキスト ボックス 15">
            <a:extLst>
              <a:ext uri="{FF2B5EF4-FFF2-40B4-BE49-F238E27FC236}">
                <a16:creationId xmlns:a16="http://schemas.microsoft.com/office/drawing/2014/main" id="{6F0772F3-A0E5-40CB-AB65-149EADB06E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7663" y="4616450"/>
            <a:ext cx="714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400">
                <a:latin typeface="Times New Roman" panose="02020603050405020304" pitchFamily="18" charset="0"/>
                <a:ea typeface="Yu Gothic" panose="020B0400000000000000" pitchFamily="50" charset="-128"/>
                <a:cs typeface="Times New Roman" panose="02020603050405020304" pitchFamily="18" charset="0"/>
              </a:rPr>
              <a:t>CCR4</a:t>
            </a:r>
            <a:endParaRPr lang="ja-JP" altLang="en-US" sz="1400">
              <a:latin typeface="Times New Roman" panose="02020603050405020304" pitchFamily="18" charset="0"/>
              <a:ea typeface="Yu Gothic" panose="020B04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15377" name="テキスト ボックス 16">
            <a:extLst>
              <a:ext uri="{FF2B5EF4-FFF2-40B4-BE49-F238E27FC236}">
                <a16:creationId xmlns:a16="http://schemas.microsoft.com/office/drawing/2014/main" id="{C6CE0CAA-0B80-417F-A43D-705F5B24D6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6325" y="2884488"/>
            <a:ext cx="7493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No data</a:t>
            </a:r>
            <a:endParaRPr lang="ja-JP" altLang="en-US" sz="1400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  <p:sp>
        <p:nvSpPr>
          <p:cNvPr id="15378" name="テキスト ボックス 17">
            <a:extLst>
              <a:ext uri="{FF2B5EF4-FFF2-40B4-BE49-F238E27FC236}">
                <a16:creationId xmlns:a16="http://schemas.microsoft.com/office/drawing/2014/main" id="{A542569D-23A6-42BA-AF82-EC55D8FDC6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2775" y="4410075"/>
            <a:ext cx="749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No data</a:t>
            </a:r>
            <a:endParaRPr lang="ja-JP" altLang="en-US" sz="1400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996A2A0F-356E-427C-BF47-4CD0743EDBCC}"/>
              </a:ext>
            </a:extLst>
          </p:cNvPr>
          <p:cNvSpPr/>
          <p:nvPr/>
        </p:nvSpPr>
        <p:spPr>
          <a:xfrm>
            <a:off x="1062038" y="5797550"/>
            <a:ext cx="7423150" cy="739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b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Supplementary Figure S4. </a:t>
            </a:r>
            <a:r>
              <a:rPr lang="en-US" altLang="ja-JP" sz="1400" b="1" kern="100" dirty="0" err="1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Treg</a:t>
            </a:r>
            <a:r>
              <a:rPr lang="en-US" altLang="ja-JP" sz="1400" b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reduction after CCR8+ cell or CCR4+ cell depletion</a:t>
            </a:r>
            <a:endParaRPr lang="ja-JP" altLang="ja-JP" sz="1400" kern="100" dirty="0">
              <a:latin typeface="Times New Roman" panose="02020603050405020304" pitchFamily="18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CD4+FOXP3+ </a:t>
            </a:r>
            <a:r>
              <a:rPr lang="en-US" altLang="ja-JP" sz="1400" kern="100" dirty="0" err="1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Treg</a:t>
            </a:r>
            <a:r>
              <a:rPr lang="en-US" altLang="ja-JP" sz="14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frequency was analyzed immediately after CCR8+ or CCR4+ cell depletion. Representative flow cytometric data gated on live CD45+CD3+ T cells are shown.</a:t>
            </a:r>
            <a:endParaRPr lang="ja-JP" altLang="ja-JP" sz="1400" kern="100" dirty="0">
              <a:latin typeface="Times New Roman" panose="02020603050405020304" pitchFamily="18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15380" name="図 26">
            <a:extLst>
              <a:ext uri="{FF2B5EF4-FFF2-40B4-BE49-F238E27FC236}">
                <a16:creationId xmlns:a16="http://schemas.microsoft.com/office/drawing/2014/main" id="{95DD39BB-DB3B-4F8F-8507-801A805CF4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338" y="742950"/>
            <a:ext cx="1482725" cy="145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1" name="図 27">
            <a:extLst>
              <a:ext uri="{FF2B5EF4-FFF2-40B4-BE49-F238E27FC236}">
                <a16:creationId xmlns:a16="http://schemas.microsoft.com/office/drawing/2014/main" id="{469D21FD-B150-4130-ADA6-F29F3773A4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63" y="742950"/>
            <a:ext cx="1482725" cy="145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2" name="図 28">
            <a:extLst>
              <a:ext uri="{FF2B5EF4-FFF2-40B4-BE49-F238E27FC236}">
                <a16:creationId xmlns:a16="http://schemas.microsoft.com/office/drawing/2014/main" id="{AECA1239-7C5E-44D6-AE64-826BA3E8BB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613" y="742950"/>
            <a:ext cx="1482725" cy="145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3" name="図 29">
            <a:extLst>
              <a:ext uri="{FF2B5EF4-FFF2-40B4-BE49-F238E27FC236}">
                <a16:creationId xmlns:a16="http://schemas.microsoft.com/office/drawing/2014/main" id="{A9EB6CA8-1DAF-4399-AA58-3D8FBC0D81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338" y="2308225"/>
            <a:ext cx="1482725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4" name="図 30">
            <a:extLst>
              <a:ext uri="{FF2B5EF4-FFF2-40B4-BE49-F238E27FC236}">
                <a16:creationId xmlns:a16="http://schemas.microsoft.com/office/drawing/2014/main" id="{3DB03D6F-C900-4786-AA50-E84185A608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063" y="2308225"/>
            <a:ext cx="1482725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5" name="図 32">
            <a:extLst>
              <a:ext uri="{FF2B5EF4-FFF2-40B4-BE49-F238E27FC236}">
                <a16:creationId xmlns:a16="http://schemas.microsoft.com/office/drawing/2014/main" id="{C8983207-8939-4CF1-BEAE-7042920795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338" y="3863975"/>
            <a:ext cx="1482725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6" name="図 34">
            <a:extLst>
              <a:ext uri="{FF2B5EF4-FFF2-40B4-BE49-F238E27FC236}">
                <a16:creationId xmlns:a16="http://schemas.microsoft.com/office/drawing/2014/main" id="{B157BEC7-F5CF-49B9-8496-BBFC21C295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613" y="3852863"/>
            <a:ext cx="1482725" cy="145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グループ化 3">
            <a:extLst>
              <a:ext uri="{FF2B5EF4-FFF2-40B4-BE49-F238E27FC236}">
                <a16:creationId xmlns:a16="http://schemas.microsoft.com/office/drawing/2014/main" id="{E2C4D466-67E1-4633-9883-B1CD0D14B41F}"/>
              </a:ext>
            </a:extLst>
          </p:cNvPr>
          <p:cNvGrpSpPr>
            <a:grpSpLocks/>
          </p:cNvGrpSpPr>
          <p:nvPr/>
        </p:nvGrpSpPr>
        <p:grpSpPr bwMode="auto">
          <a:xfrm>
            <a:off x="3598863" y="1249363"/>
            <a:ext cx="4897437" cy="2792412"/>
            <a:chOff x="4284409" y="6572878"/>
            <a:chExt cx="4897117" cy="2791394"/>
          </a:xfrm>
        </p:grpSpPr>
        <p:pic>
          <p:nvPicPr>
            <p:cNvPr id="17420" name="図 4">
              <a:extLst>
                <a:ext uri="{FF2B5EF4-FFF2-40B4-BE49-F238E27FC236}">
                  <a16:creationId xmlns:a16="http://schemas.microsoft.com/office/drawing/2014/main" id="{3B737BAF-E870-4AAA-ACBD-C75210022C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249" b="11642"/>
            <a:stretch>
              <a:fillRect/>
            </a:stretch>
          </p:blipFill>
          <p:spPr bwMode="auto">
            <a:xfrm>
              <a:off x="7172267" y="6964390"/>
              <a:ext cx="2001317" cy="87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21" name="図 5">
              <a:extLst>
                <a:ext uri="{FF2B5EF4-FFF2-40B4-BE49-F238E27FC236}">
                  <a16:creationId xmlns:a16="http://schemas.microsoft.com/office/drawing/2014/main" id="{A9A7B830-2925-4D8D-9F85-52254829FE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616" b="11453"/>
            <a:stretch>
              <a:fillRect/>
            </a:stretch>
          </p:blipFill>
          <p:spPr bwMode="auto">
            <a:xfrm>
              <a:off x="7172267" y="8158226"/>
              <a:ext cx="2001317" cy="896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22" name="図 6">
              <a:extLst>
                <a:ext uri="{FF2B5EF4-FFF2-40B4-BE49-F238E27FC236}">
                  <a16:creationId xmlns:a16="http://schemas.microsoft.com/office/drawing/2014/main" id="{38D31292-F7BA-4A36-8FF7-EDF12449B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393" b="11324"/>
            <a:stretch>
              <a:fillRect/>
            </a:stretch>
          </p:blipFill>
          <p:spPr bwMode="auto">
            <a:xfrm>
              <a:off x="5009747" y="6964796"/>
              <a:ext cx="1980696" cy="869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23" name="図 7">
              <a:extLst>
                <a:ext uri="{FF2B5EF4-FFF2-40B4-BE49-F238E27FC236}">
                  <a16:creationId xmlns:a16="http://schemas.microsoft.com/office/drawing/2014/main" id="{91356429-7651-4C0B-83CC-107FF1F116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281" b="11435"/>
            <a:stretch>
              <a:fillRect/>
            </a:stretch>
          </p:blipFill>
          <p:spPr bwMode="auto">
            <a:xfrm>
              <a:off x="5009747" y="8158225"/>
              <a:ext cx="1980696" cy="869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4" name="テキスト ボックス 8">
              <a:extLst>
                <a:ext uri="{FF2B5EF4-FFF2-40B4-BE49-F238E27FC236}">
                  <a16:creationId xmlns:a16="http://schemas.microsoft.com/office/drawing/2014/main" id="{9F9A7D4C-5419-43D8-98AF-FD1C0FABEB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84409" y="7026262"/>
              <a:ext cx="765640" cy="523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ja-JP" sz="1400">
                  <a:latin typeface="Times New Roman" panose="02020603050405020304" pitchFamily="18" charset="0"/>
                  <a:cs typeface="Times New Roman" panose="02020603050405020304" pitchFamily="18" charset="0"/>
                </a:rPr>
                <a:t>Without</a:t>
              </a:r>
            </a:p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ja-JP" sz="1400">
                  <a:latin typeface="Times New Roman" panose="02020603050405020304" pitchFamily="18" charset="0"/>
                  <a:cs typeface="Times New Roman" panose="02020603050405020304" pitchFamily="18" charset="0"/>
                </a:rPr>
                <a:t>Tregs</a:t>
              </a:r>
              <a:endParaRPr lang="ja-JP" altLang="en-US" sz="1400">
                <a:latin typeface="Times New Roman" panose="02020603050405020304" pitchFamily="18" charset="0"/>
                <a:ea typeface="Yu Gothic" panose="020B0400000000000000" pitchFamily="50" charset="-128"/>
              </a:endParaRPr>
            </a:p>
          </p:txBody>
        </p:sp>
        <p:sp>
          <p:nvSpPr>
            <p:cNvPr id="17425" name="テキスト ボックス 9">
              <a:extLst>
                <a:ext uri="{FF2B5EF4-FFF2-40B4-BE49-F238E27FC236}">
                  <a16:creationId xmlns:a16="http://schemas.microsoft.com/office/drawing/2014/main" id="{4CAF3E44-1E2A-4ACF-A471-94574B4249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41400" y="8329917"/>
              <a:ext cx="587035" cy="523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ja-JP" sz="1400">
                  <a:latin typeface="Times New Roman" panose="02020603050405020304" pitchFamily="18" charset="0"/>
                  <a:cs typeface="Times New Roman" panose="02020603050405020304" pitchFamily="18" charset="0"/>
                </a:rPr>
                <a:t>With</a:t>
              </a:r>
            </a:p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ja-JP" sz="1400">
                  <a:latin typeface="Times New Roman" panose="02020603050405020304" pitchFamily="18" charset="0"/>
                  <a:cs typeface="Times New Roman" panose="02020603050405020304" pitchFamily="18" charset="0"/>
                </a:rPr>
                <a:t>Tregs</a:t>
              </a:r>
              <a:endParaRPr lang="ja-JP" altLang="en-US" sz="1400">
                <a:latin typeface="Times New Roman" panose="02020603050405020304" pitchFamily="18" charset="0"/>
                <a:ea typeface="Yu Gothic" panose="020B0400000000000000" pitchFamily="50" charset="-128"/>
              </a:endParaRPr>
            </a:p>
          </p:txBody>
        </p:sp>
        <p:sp>
          <p:nvSpPr>
            <p:cNvPr id="17426" name="テキスト ボックス 10">
              <a:extLst>
                <a:ext uri="{FF2B5EF4-FFF2-40B4-BE49-F238E27FC236}">
                  <a16:creationId xmlns:a16="http://schemas.microsoft.com/office/drawing/2014/main" id="{7073AFCA-2D46-4E0D-A1FC-49C4ECA01B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79604" y="7009348"/>
              <a:ext cx="548927" cy="2308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ja-JP" sz="9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82.5%</a:t>
              </a:r>
              <a:endParaRPr lang="ja-JP" altLang="en-US" sz="900" b="1">
                <a:latin typeface="Times New Roman" panose="02020603050405020304" pitchFamily="18" charset="0"/>
                <a:ea typeface="Yu Gothic" panose="020B0400000000000000" pitchFamily="50" charset="-128"/>
              </a:endParaRPr>
            </a:p>
          </p:txBody>
        </p:sp>
        <p:sp>
          <p:nvSpPr>
            <p:cNvPr id="17427" name="テキスト ボックス 11">
              <a:extLst>
                <a:ext uri="{FF2B5EF4-FFF2-40B4-BE49-F238E27FC236}">
                  <a16:creationId xmlns:a16="http://schemas.microsoft.com/office/drawing/2014/main" id="{0C431074-7A71-42E8-9AF4-7EB10C30EA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21031" y="7073181"/>
              <a:ext cx="609975" cy="2308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ja-JP" sz="9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65.9%</a:t>
              </a:r>
              <a:endParaRPr lang="ja-JP" altLang="en-US" sz="900" b="1">
                <a:latin typeface="Times New Roman" panose="02020603050405020304" pitchFamily="18" charset="0"/>
                <a:ea typeface="Yu Gothic" panose="020B0400000000000000" pitchFamily="50" charset="-128"/>
              </a:endParaRPr>
            </a:p>
          </p:txBody>
        </p:sp>
        <p:sp>
          <p:nvSpPr>
            <p:cNvPr id="17428" name="テキスト ボックス 12">
              <a:extLst>
                <a:ext uri="{FF2B5EF4-FFF2-40B4-BE49-F238E27FC236}">
                  <a16:creationId xmlns:a16="http://schemas.microsoft.com/office/drawing/2014/main" id="{37BD49FC-784A-4248-860A-646C8410EF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59186" y="8249725"/>
              <a:ext cx="692345" cy="2308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ja-JP" sz="9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40.3%</a:t>
              </a:r>
              <a:endParaRPr lang="ja-JP" altLang="en-US" sz="900" b="1">
                <a:latin typeface="Times New Roman" panose="02020603050405020304" pitchFamily="18" charset="0"/>
                <a:ea typeface="Yu Gothic" panose="020B0400000000000000" pitchFamily="50" charset="-128"/>
              </a:endParaRPr>
            </a:p>
          </p:txBody>
        </p:sp>
        <p:sp>
          <p:nvSpPr>
            <p:cNvPr id="17429" name="テキスト ボックス 13">
              <a:extLst>
                <a:ext uri="{FF2B5EF4-FFF2-40B4-BE49-F238E27FC236}">
                  <a16:creationId xmlns:a16="http://schemas.microsoft.com/office/drawing/2014/main" id="{EB4FDAA4-9222-4284-A256-429C567996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26764" y="8249725"/>
              <a:ext cx="692345" cy="2308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ja-JP" sz="9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20%</a:t>
              </a:r>
              <a:endParaRPr lang="ja-JP" altLang="en-US" sz="900" b="1">
                <a:latin typeface="Times New Roman" panose="02020603050405020304" pitchFamily="18" charset="0"/>
                <a:ea typeface="Yu Gothic" panose="020B0400000000000000" pitchFamily="50" charset="-128"/>
              </a:endParaRPr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5B07D5EB-DDFC-43B2-BD60-C8625EB47A2F}"/>
                </a:ext>
              </a:extLst>
            </p:cNvPr>
            <p:cNvSpPr/>
            <p:nvPr/>
          </p:nvSpPr>
          <p:spPr>
            <a:xfrm>
              <a:off x="5014611" y="6883915"/>
              <a:ext cx="1976308" cy="1039433"/>
            </a:xfrm>
            <a:prstGeom prst="rect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ja-JP" altLang="en-US" sz="1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42477CB6-3398-4E28-9523-CBFB56D69223}"/>
                </a:ext>
              </a:extLst>
            </p:cNvPr>
            <p:cNvSpPr/>
            <p:nvPr/>
          </p:nvSpPr>
          <p:spPr>
            <a:xfrm>
              <a:off x="7206805" y="6837893"/>
              <a:ext cx="1974721" cy="1099737"/>
            </a:xfrm>
            <a:prstGeom prst="rect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ja-JP" altLang="en-US" sz="1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FAED1993-E11A-4FF0-9115-09F2F50A7CDF}"/>
                </a:ext>
              </a:extLst>
            </p:cNvPr>
            <p:cNvSpPr/>
            <p:nvPr/>
          </p:nvSpPr>
          <p:spPr>
            <a:xfrm>
              <a:off x="5022548" y="8043954"/>
              <a:ext cx="1976309" cy="1085454"/>
            </a:xfrm>
            <a:prstGeom prst="rect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ja-JP" altLang="en-US" sz="1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091C90D6-3E76-4285-A9AB-36EFF1F19D95}"/>
                </a:ext>
              </a:extLst>
            </p:cNvPr>
            <p:cNvSpPr/>
            <p:nvPr/>
          </p:nvSpPr>
          <p:spPr>
            <a:xfrm>
              <a:off x="7206805" y="8036019"/>
              <a:ext cx="1974721" cy="1150517"/>
            </a:xfrm>
            <a:prstGeom prst="rect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ja-JP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DC63CCC4-9CF7-4870-9210-847C223C43E5}"/>
                </a:ext>
              </a:extLst>
            </p:cNvPr>
            <p:cNvSpPr/>
            <p:nvPr/>
          </p:nvSpPr>
          <p:spPr>
            <a:xfrm>
              <a:off x="5346377" y="6572878"/>
              <a:ext cx="3570055" cy="682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435" name="テキスト ボックス 22">
              <a:extLst>
                <a:ext uri="{FF2B5EF4-FFF2-40B4-BE49-F238E27FC236}">
                  <a16:creationId xmlns:a16="http://schemas.microsoft.com/office/drawing/2014/main" id="{088FD1A8-75CC-48CC-B616-6ED7247587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20732" y="6649301"/>
              <a:ext cx="49084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ja-JP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CD8</a:t>
              </a:r>
              <a:endParaRPr lang="ja-JP" altLang="en-US" sz="1200">
                <a:latin typeface="Times New Roman" panose="02020603050405020304" pitchFamily="18" charset="0"/>
                <a:ea typeface="Yu Gothic" panose="020B0400000000000000" pitchFamily="50" charset="-128"/>
              </a:endParaRPr>
            </a:p>
          </p:txBody>
        </p:sp>
        <p:sp>
          <p:nvSpPr>
            <p:cNvPr id="17436" name="テキスト ボックス 23">
              <a:extLst>
                <a:ext uri="{FF2B5EF4-FFF2-40B4-BE49-F238E27FC236}">
                  <a16:creationId xmlns:a16="http://schemas.microsoft.com/office/drawing/2014/main" id="{AD3F592C-D3B0-4353-8F28-875EA30E10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28531" y="6649706"/>
              <a:ext cx="49084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ja-JP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CD4</a:t>
              </a:r>
              <a:endParaRPr lang="ja-JP" altLang="en-US" sz="1200">
                <a:latin typeface="Times New Roman" panose="02020603050405020304" pitchFamily="18" charset="0"/>
                <a:ea typeface="Yu Gothic" panose="020B0400000000000000" pitchFamily="50" charset="-128"/>
              </a:endParaRPr>
            </a:p>
          </p:txBody>
        </p:sp>
        <p:sp>
          <p:nvSpPr>
            <p:cNvPr id="17437" name="テキスト ボックス 24">
              <a:extLst>
                <a:ext uri="{FF2B5EF4-FFF2-40B4-BE49-F238E27FC236}">
                  <a16:creationId xmlns:a16="http://schemas.microsoft.com/office/drawing/2014/main" id="{39EC4131-1151-41AF-85D5-A685238920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20732" y="7909363"/>
              <a:ext cx="49084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ja-JP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CD8</a:t>
              </a:r>
              <a:endParaRPr lang="ja-JP" altLang="en-US" sz="1200">
                <a:latin typeface="Times New Roman" panose="02020603050405020304" pitchFamily="18" charset="0"/>
                <a:ea typeface="Yu Gothic" panose="020B0400000000000000" pitchFamily="50" charset="-128"/>
              </a:endParaRPr>
            </a:p>
          </p:txBody>
        </p:sp>
        <p:sp>
          <p:nvSpPr>
            <p:cNvPr id="17438" name="テキスト ボックス 25">
              <a:extLst>
                <a:ext uri="{FF2B5EF4-FFF2-40B4-BE49-F238E27FC236}">
                  <a16:creationId xmlns:a16="http://schemas.microsoft.com/office/drawing/2014/main" id="{71BCE210-1FEC-40A8-9DAF-669700617A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28531" y="7909768"/>
              <a:ext cx="49084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ja-JP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CD4</a:t>
              </a:r>
              <a:endParaRPr lang="ja-JP" altLang="en-US" sz="1200">
                <a:latin typeface="Times New Roman" panose="02020603050405020304" pitchFamily="18" charset="0"/>
                <a:ea typeface="Yu Gothic" panose="020B0400000000000000" pitchFamily="50" charset="-128"/>
              </a:endParaRPr>
            </a:p>
          </p:txBody>
        </p:sp>
        <p:cxnSp>
          <p:nvCxnSpPr>
            <p:cNvPr id="27" name="直線矢印コネクタ 26">
              <a:extLst>
                <a:ext uri="{FF2B5EF4-FFF2-40B4-BE49-F238E27FC236}">
                  <a16:creationId xmlns:a16="http://schemas.microsoft.com/office/drawing/2014/main" id="{7383CD26-E291-45BA-BD90-3250D4FD76D5}"/>
                </a:ext>
              </a:extLst>
            </p:cNvPr>
            <p:cNvCxnSpPr>
              <a:cxnSpLocks/>
            </p:cNvCxnSpPr>
            <p:nvPr/>
          </p:nvCxnSpPr>
          <p:spPr>
            <a:xfrm>
              <a:off x="6236906" y="9199232"/>
              <a:ext cx="292715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440" name="テキスト ボックス 27">
              <a:extLst>
                <a:ext uri="{FF2B5EF4-FFF2-40B4-BE49-F238E27FC236}">
                  <a16:creationId xmlns:a16="http://schemas.microsoft.com/office/drawing/2014/main" id="{5D12B710-73A2-4C57-A137-D1993784BB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36358" y="9087343"/>
              <a:ext cx="1238306" cy="276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ja-JP" sz="1200">
                  <a:latin typeface="Times New Roman" panose="02020603050405020304" pitchFamily="18" charset="0"/>
                  <a:cs typeface="Times New Roman" panose="02020603050405020304" pitchFamily="18" charset="0"/>
                </a:rPr>
                <a:t>Cell Trace Violet</a:t>
              </a:r>
              <a:endParaRPr lang="ja-JP" altLang="en-US" sz="1200">
                <a:latin typeface="Times New Roman" panose="02020603050405020304" pitchFamily="18" charset="0"/>
                <a:ea typeface="Yu Gothic" panose="020B0400000000000000" pitchFamily="50" charset="-128"/>
              </a:endParaRPr>
            </a:p>
          </p:txBody>
        </p:sp>
      </p:grpSp>
      <p:pic>
        <p:nvPicPr>
          <p:cNvPr id="17411" name="図 28">
            <a:extLst>
              <a:ext uri="{FF2B5EF4-FFF2-40B4-BE49-F238E27FC236}">
                <a16:creationId xmlns:a16="http://schemas.microsoft.com/office/drawing/2014/main" id="{66B5FED4-98DC-4E59-A04F-FA41CB18A629}"/>
              </a:ext>
            </a:extLst>
          </p:cNvPr>
          <p:cNvPicPr>
            <a:picLocks noChangeAspect="1"/>
          </p:cNvPicPr>
          <p:nvPr/>
        </p:nvPicPr>
        <p:blipFill>
          <a:blip r:embed="rId7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50" y="1812925"/>
            <a:ext cx="2652713" cy="158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A459CB89-6ABA-404A-ABC5-90E48EFB0351}"/>
              </a:ext>
            </a:extLst>
          </p:cNvPr>
          <p:cNvSpPr/>
          <p:nvPr/>
        </p:nvSpPr>
        <p:spPr>
          <a:xfrm>
            <a:off x="374650" y="1812925"/>
            <a:ext cx="2667000" cy="1562100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A0115722-BA0E-4644-AADA-5C2E96DBBE32}"/>
              </a:ext>
            </a:extLst>
          </p:cNvPr>
          <p:cNvSpPr/>
          <p:nvPr/>
        </p:nvSpPr>
        <p:spPr>
          <a:xfrm>
            <a:off x="127000" y="1795463"/>
            <a:ext cx="3213100" cy="1603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B8BA167E-F406-43DB-A2F2-6571AFCCAA6D}"/>
              </a:ext>
            </a:extLst>
          </p:cNvPr>
          <p:cNvSpPr/>
          <p:nvPr/>
        </p:nvSpPr>
        <p:spPr>
          <a:xfrm>
            <a:off x="804863" y="3222625"/>
            <a:ext cx="1693862" cy="230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3C77C8F7-FB74-45E6-9B7D-D979B3324222}"/>
              </a:ext>
            </a:extLst>
          </p:cNvPr>
          <p:cNvCxnSpPr>
            <a:cxnSpLocks/>
          </p:cNvCxnSpPr>
          <p:nvPr/>
        </p:nvCxnSpPr>
        <p:spPr>
          <a:xfrm>
            <a:off x="1160463" y="3384550"/>
            <a:ext cx="16891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416" name="テキスト ボックス 33">
            <a:extLst>
              <a:ext uri="{FF2B5EF4-FFF2-40B4-BE49-F238E27FC236}">
                <a16:creationId xmlns:a16="http://schemas.microsoft.com/office/drawing/2014/main" id="{0B0E48EE-DD24-4DA2-8DD9-30874D2857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325" y="3275013"/>
            <a:ext cx="6921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200">
                <a:latin typeface="Times New Roman" panose="02020603050405020304" pitchFamily="18" charset="0"/>
                <a:cs typeface="Times New Roman" panose="02020603050405020304" pitchFamily="18" charset="0"/>
              </a:rPr>
              <a:t>FOXP3</a:t>
            </a:r>
            <a:endParaRPr lang="ja-JP" altLang="en-US" sz="1200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  <p:sp>
        <p:nvSpPr>
          <p:cNvPr id="17417" name="テキスト ボックス 34">
            <a:extLst>
              <a:ext uri="{FF2B5EF4-FFF2-40B4-BE49-F238E27FC236}">
                <a16:creationId xmlns:a16="http://schemas.microsoft.com/office/drawing/2014/main" id="{81150706-063E-4E31-A907-E6BB2735DD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488" y="1076325"/>
            <a:ext cx="350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80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ja-JP" altLang="en-US" sz="1800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  <p:sp>
        <p:nvSpPr>
          <p:cNvPr id="17418" name="テキスト ボックス 35">
            <a:extLst>
              <a:ext uri="{FF2B5EF4-FFF2-40B4-BE49-F238E27FC236}">
                <a16:creationId xmlns:a16="http://schemas.microsoft.com/office/drawing/2014/main" id="{473BC7C4-E4A2-4794-AC91-5812BC267A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0338" y="1076325"/>
            <a:ext cx="339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80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ja-JP" altLang="en-US" sz="1800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  <p:sp>
        <p:nvSpPr>
          <p:cNvPr id="17419" name="正方形/長方形 36">
            <a:extLst>
              <a:ext uri="{FF2B5EF4-FFF2-40B4-BE49-F238E27FC236}">
                <a16:creationId xmlns:a16="http://schemas.microsoft.com/office/drawing/2014/main" id="{5D5AC392-22A4-48D4-96A5-E0D0044F14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213" y="4667250"/>
            <a:ext cx="896778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en-US" altLang="ja-JP" sz="1400" b="1" dirty="0"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Supplementary Figure S5. Proliferation assay of T cells co-cultured with expanded </a:t>
            </a:r>
            <a:r>
              <a:rPr kumimoji="0" lang="en-US" altLang="ja-JP" sz="1400" b="1" dirty="0" err="1"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Tregs</a:t>
            </a:r>
            <a:r>
              <a:rPr kumimoji="0" lang="en-US" altLang="ja-JP" sz="1400" b="1" dirty="0"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.</a:t>
            </a:r>
            <a:endParaRPr kumimoji="0" lang="ja-JP" altLang="ja-JP" sz="1400" dirty="0">
              <a:latin typeface="Times New Roman" panose="02020603050405020304" pitchFamily="18" charset="0"/>
              <a:ea typeface="Yu Mincho" panose="02020400000000000000" pitchFamily="18" charset="-128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0" lang="en-US" altLang="ja-JP" sz="1400" dirty="0"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(A) FOXP3 expression on expanded </a:t>
            </a:r>
            <a:r>
              <a:rPr kumimoji="0" lang="en-US" altLang="ja-JP" sz="1400" dirty="0" err="1"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Tregs</a:t>
            </a:r>
            <a:r>
              <a:rPr kumimoji="0" lang="en-US" altLang="ja-JP" sz="1400" dirty="0"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 (gated on live CD4+ cells). Dark gray, FOXP3 staining. Light gray, isotype control staining. (B) Naïve CD8 T or CD4 T cells from healthy </a:t>
            </a:r>
            <a:r>
              <a:rPr kumimoji="0" lang="en-US" altLang="ja-JP" sz="1400" dirty="0" err="1"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doner</a:t>
            </a:r>
            <a:r>
              <a:rPr kumimoji="0" lang="en-US" altLang="ja-JP" sz="1400" dirty="0"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 PBMCs were labeled with Cell Trace Violet and co-cultured with expanded </a:t>
            </a:r>
            <a:r>
              <a:rPr kumimoji="0" lang="en-US" altLang="ja-JP" sz="1400" dirty="0" err="1"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Tregs</a:t>
            </a:r>
            <a:r>
              <a:rPr kumimoji="0" lang="en-US" altLang="ja-JP" sz="1400" dirty="0"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 (E:T ratio=1:1) in the presence of anti-CD3 antibody and APCs for 5 days. Fluorescence of Cell Trace Violet in the CD4 T or CD8 T cells was measured by flow cytometry. Representative flow cytometric data are shown.</a:t>
            </a:r>
            <a:endParaRPr kumimoji="0" lang="ja-JP" altLang="ja-JP" sz="1400" dirty="0">
              <a:latin typeface="Times New Roman" panose="02020603050405020304" pitchFamily="18" charset="0"/>
              <a:ea typeface="Yu Mincho" panose="02020400000000000000" pitchFamily="18" charset="-128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0B0FA45-5585-4943-82A8-4B7735204C76}"/>
              </a:ext>
            </a:extLst>
          </p:cNvPr>
          <p:cNvSpPr/>
          <p:nvPr/>
        </p:nvSpPr>
        <p:spPr>
          <a:xfrm>
            <a:off x="328613" y="4464050"/>
            <a:ext cx="84836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  <a:defRPr/>
            </a:pPr>
            <a:r>
              <a:rPr lang="en-US" altLang="ja-JP" sz="1400" b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Supplementary Figure S6. CCR8+ Treg infiltration in murine model of lung cancer</a:t>
            </a:r>
            <a:endParaRPr lang="ja-JP" altLang="ja-JP" sz="1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ja-JP" sz="14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H-2Kb-LLC cells were intradermally inoculated into wild-type C57BL/6 mice. Thirteen days after tumor inoculation, the mice were received intravenous injection of anti-CCR8 antibody or isotype control (100μg per mouse)</a:t>
            </a:r>
            <a:r>
              <a:rPr lang="ja-JP" altLang="en-US" sz="14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4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and 3days after, tumor-infiltrating cells were analyzed by flow cytometry. (A) Histogram of CCR8 expression</a:t>
            </a:r>
            <a:r>
              <a:rPr lang="ja-JP" altLang="en-US" sz="14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4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in tumor-infiltrating</a:t>
            </a:r>
            <a:r>
              <a:rPr lang="ja-JP" altLang="en-US" sz="14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4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Tregs (gated on live CD45+CD3+CD4+FOXP3+ cells) Red; CCR8 staining, Gray; isotype control staining. (B)</a:t>
            </a:r>
            <a:r>
              <a:rPr lang="ja-JP" altLang="en-US" sz="14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4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Percentage of CCR8+ cells in tumor-infiltrating</a:t>
            </a:r>
            <a:r>
              <a:rPr lang="ja-JP" altLang="en-US" sz="14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400" kern="100" dirty="0" err="1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Tregs</a:t>
            </a:r>
            <a:r>
              <a:rPr lang="en-US" altLang="ja-JP" sz="14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of isotype control mice are shown (n=6). (C) Percentage of </a:t>
            </a:r>
            <a:r>
              <a:rPr lang="en-US" altLang="ja-JP" sz="1400" kern="100" dirty="0" err="1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Tregs</a:t>
            </a:r>
            <a:r>
              <a:rPr lang="en-US" altLang="ja-JP" sz="14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in tumor-infiltrating CD45+ cells are shown (n=6 for each group). Statistical </a:t>
            </a:r>
            <a:r>
              <a:rPr lang="en-US" altLang="ja-JP" sz="1400" strike="sngStrike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4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significance was determined by unpaired t-test with Welch’s correction </a:t>
            </a:r>
            <a:r>
              <a:rPr lang="en-US" altLang="ja-JP" sz="1400" dirty="0"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(*, </a:t>
            </a:r>
            <a:r>
              <a:rPr lang="en-US" altLang="ja-JP" sz="1400" i="1" dirty="0"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p</a:t>
            </a:r>
            <a:r>
              <a:rPr lang="en-US" altLang="ja-JP" sz="1400" dirty="0">
                <a:latin typeface="Times New Roman" panose="02020603050405020304" pitchFamily="18" charset="0"/>
                <a:ea typeface="Yu Mincho" panose="02020400000000000000" pitchFamily="18" charset="-128"/>
                <a:cs typeface="Times New Roman" panose="02020603050405020304" pitchFamily="18" charset="0"/>
              </a:rPr>
              <a:t>≤0.05)</a:t>
            </a:r>
            <a:endParaRPr lang="ja-JP" altLang="ja-JP" sz="1400" kern="100" dirty="0">
              <a:latin typeface="Times New Roman" panose="02020603050405020304" pitchFamily="18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2" name="オブジェクト 1">
            <a:extLst>
              <a:ext uri="{FF2B5EF4-FFF2-40B4-BE49-F238E27FC236}">
                <a16:creationId xmlns:a16="http://schemas.microsoft.com/office/drawing/2014/main" id="{3AC63615-D39D-4822-B1D6-4ADE6FBFD6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38009"/>
              </p:ext>
            </p:extLst>
          </p:nvPr>
        </p:nvGraphicFramePr>
        <p:xfrm>
          <a:off x="6421438" y="1023938"/>
          <a:ext cx="1909762" cy="3059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1910160" imgH="3059869" progId="Prism8.Document">
                  <p:embed/>
                </p:oleObj>
              </mc:Choice>
              <mc:Fallback>
                <p:oleObj name="Prism 8" r:id="rId2" imgW="1910160" imgH="3059869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421438" y="1023938"/>
                        <a:ext cx="1909762" cy="30591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オブジェクト 2">
            <a:extLst>
              <a:ext uri="{FF2B5EF4-FFF2-40B4-BE49-F238E27FC236}">
                <a16:creationId xmlns:a16="http://schemas.microsoft.com/office/drawing/2014/main" id="{D847B327-3894-432E-B891-6295BB29D5C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6039339"/>
              </p:ext>
            </p:extLst>
          </p:nvPr>
        </p:nvGraphicFramePr>
        <p:xfrm>
          <a:off x="4129088" y="1069975"/>
          <a:ext cx="2208212" cy="2647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4" imgW="2207632" imgH="2648213" progId="Prism8.Document">
                  <p:embed/>
                </p:oleObj>
              </mc:Choice>
              <mc:Fallback>
                <p:oleObj name="Prism 8" r:id="rId4" imgW="2207632" imgH="2648213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29088" y="1069975"/>
                        <a:ext cx="2208212" cy="2647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4396C849-DBB5-4FEB-A8A2-C729FB991934}"/>
              </a:ext>
            </a:extLst>
          </p:cNvPr>
          <p:cNvCxnSpPr>
            <a:cxnSpLocks/>
          </p:cNvCxnSpPr>
          <p:nvPr/>
        </p:nvCxnSpPr>
        <p:spPr>
          <a:xfrm>
            <a:off x="7304165" y="1327791"/>
            <a:ext cx="59022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8765B90-CDCC-4300-9BB3-41B7F42A73AC}"/>
              </a:ext>
            </a:extLst>
          </p:cNvPr>
          <p:cNvSpPr/>
          <p:nvPr/>
        </p:nvSpPr>
        <p:spPr>
          <a:xfrm>
            <a:off x="7471676" y="1103669"/>
            <a:ext cx="25519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*</a:t>
            </a:r>
            <a:endParaRPr lang="ja-JP" altLang="en-US" sz="1100" dirty="0"/>
          </a:p>
        </p:txBody>
      </p:sp>
      <p:sp>
        <p:nvSpPr>
          <p:cNvPr id="15" name="テキスト ボックス 34">
            <a:extLst>
              <a:ext uri="{FF2B5EF4-FFF2-40B4-BE49-F238E27FC236}">
                <a16:creationId xmlns:a16="http://schemas.microsoft.com/office/drawing/2014/main" id="{F44604E4-953D-463C-B89F-1E13C19334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924" y="838421"/>
            <a:ext cx="350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80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ja-JP" altLang="en-US" sz="1800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  <p:sp>
        <p:nvSpPr>
          <p:cNvPr id="16" name="テキスト ボックス 34">
            <a:extLst>
              <a:ext uri="{FF2B5EF4-FFF2-40B4-BE49-F238E27FC236}">
                <a16:creationId xmlns:a16="http://schemas.microsoft.com/office/drawing/2014/main" id="{D85072DF-0F2E-496D-A763-F2176E7336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3081" y="838421"/>
            <a:ext cx="3385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800" dirty="0">
                <a:latin typeface="Times New Roman" panose="02020603050405020304" pitchFamily="18" charset="0"/>
                <a:ea typeface="Yu Gothic" panose="020B0400000000000000" pitchFamily="50" charset="-128"/>
                <a:cs typeface="Times New Roman" panose="02020603050405020304" pitchFamily="18" charset="0"/>
              </a:rPr>
              <a:t>B</a:t>
            </a:r>
            <a:endParaRPr lang="ja-JP" altLang="en-US" sz="1800" dirty="0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  <p:sp>
        <p:nvSpPr>
          <p:cNvPr id="17" name="テキスト ボックス 34">
            <a:extLst>
              <a:ext uri="{FF2B5EF4-FFF2-40B4-BE49-F238E27FC236}">
                <a16:creationId xmlns:a16="http://schemas.microsoft.com/office/drawing/2014/main" id="{91E5982A-9EC6-402E-94D8-F4D223662A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4569" y="838421"/>
            <a:ext cx="3385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800" dirty="0">
                <a:latin typeface="Times New Roman" panose="02020603050405020304" pitchFamily="18" charset="0"/>
                <a:ea typeface="Yu Gothic" panose="020B0400000000000000" pitchFamily="50" charset="-128"/>
                <a:cs typeface="Times New Roman" panose="02020603050405020304" pitchFamily="18" charset="0"/>
              </a:rPr>
              <a:t>C</a:t>
            </a:r>
            <a:endParaRPr lang="ja-JP" altLang="en-US" sz="1800" dirty="0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49CBBD65-160D-449B-97EB-893594D89C85}"/>
              </a:ext>
            </a:extLst>
          </p:cNvPr>
          <p:cNvCxnSpPr>
            <a:cxnSpLocks/>
          </p:cNvCxnSpPr>
          <p:nvPr/>
        </p:nvCxnSpPr>
        <p:spPr>
          <a:xfrm>
            <a:off x="1480272" y="3093338"/>
            <a:ext cx="16891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テキスト ボックス 33">
            <a:extLst>
              <a:ext uri="{FF2B5EF4-FFF2-40B4-BE49-F238E27FC236}">
                <a16:creationId xmlns:a16="http://schemas.microsoft.com/office/drawing/2014/main" id="{FF784968-E346-4498-A9FE-A8015F08B9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1929" y="2955226"/>
            <a:ext cx="6921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200" dirty="0">
                <a:latin typeface="Times New Roman" panose="02020603050405020304" pitchFamily="18" charset="0"/>
                <a:ea typeface="Yu Gothic" panose="020B0400000000000000" pitchFamily="50" charset="-128"/>
                <a:cs typeface="Times New Roman" panose="02020603050405020304" pitchFamily="18" charset="0"/>
              </a:rPr>
              <a:t>CCR8</a:t>
            </a:r>
            <a:endParaRPr lang="ja-JP" altLang="en-US" sz="1200" dirty="0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C03C7303-CD58-4419-A134-5174FF30270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674" r="52432" b="7447"/>
          <a:stretch/>
        </p:blipFill>
        <p:spPr>
          <a:xfrm>
            <a:off x="937893" y="1526616"/>
            <a:ext cx="2231479" cy="1431471"/>
          </a:xfrm>
          <a:prstGeom prst="rect">
            <a:avLst/>
          </a:prstGeom>
        </p:spPr>
      </p:pic>
      <p:sp>
        <p:nvSpPr>
          <p:cNvPr id="25" name="テキスト ボックス 33">
            <a:extLst>
              <a:ext uri="{FF2B5EF4-FFF2-40B4-BE49-F238E27FC236}">
                <a16:creationId xmlns:a16="http://schemas.microsoft.com/office/drawing/2014/main" id="{817A0BF7-153B-4A8A-80F8-8FB416AF27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4079" y="1306237"/>
            <a:ext cx="97435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200" dirty="0" err="1">
                <a:latin typeface="Times New Roman" panose="02020603050405020304" pitchFamily="18" charset="0"/>
                <a:ea typeface="Yu Gothic" panose="020B0400000000000000" pitchFamily="50" charset="-128"/>
                <a:cs typeface="Times New Roman" panose="02020603050405020304" pitchFamily="18" charset="0"/>
              </a:rPr>
              <a:t>Treg</a:t>
            </a:r>
            <a:r>
              <a:rPr lang="ja-JP" altLang="en-US" sz="1200" dirty="0">
                <a:latin typeface="Times New Roman" panose="02020603050405020304" pitchFamily="18" charset="0"/>
                <a:ea typeface="Yu Gothic" panose="020B0400000000000000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1200" dirty="0">
                <a:latin typeface="Times New Roman" panose="02020603050405020304" pitchFamily="18" charset="0"/>
                <a:ea typeface="Yu Gothic" panose="020B0400000000000000" pitchFamily="50" charset="-128"/>
                <a:cs typeface="Times New Roman" panose="02020603050405020304" pitchFamily="18" charset="0"/>
              </a:rPr>
              <a:t>gated</a:t>
            </a:r>
            <a:endParaRPr lang="ja-JP" altLang="en-US" sz="1200" dirty="0">
              <a:latin typeface="Times New Roman" panose="02020603050405020304" pitchFamily="18" charset="0"/>
              <a:ea typeface="Yu Gothic" panose="020B0400000000000000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 テーマ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テーマ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テーマ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 テーマ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テーマ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テーマ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2715</TotalTime>
  <Words>747</Words>
  <Application>Microsoft Office PowerPoint</Application>
  <PresentationFormat>画面に合わせる (4:3)</PresentationFormat>
  <Paragraphs>83</Paragraphs>
  <Slides>6</Slides>
  <Notes>5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游明朝</vt:lpstr>
      <vt:lpstr>游明朝</vt:lpstr>
      <vt:lpstr>Arial</vt:lpstr>
      <vt:lpstr>Calibri</vt:lpstr>
      <vt:lpstr>Calibri Light</vt:lpstr>
      <vt:lpstr>Times New Roman</vt:lpstr>
      <vt:lpstr>Office テーマ</vt:lpstr>
      <vt:lpstr>Prism 8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Haruna, Miya(PRINV)春名 美弥</dc:creator>
  <cp:lastModifiedBy>Haruna, Miya(PRINV)春名 美弥</cp:lastModifiedBy>
  <cp:revision>117</cp:revision>
  <cp:lastPrinted>2021-08-23T06:49:49Z</cp:lastPrinted>
  <dcterms:created xsi:type="dcterms:W3CDTF">2021-07-24T14:45:53Z</dcterms:created>
  <dcterms:modified xsi:type="dcterms:W3CDTF">2022-01-06T01:38:31Z</dcterms:modified>
</cp:coreProperties>
</file>