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C5A652-7EC7-4132-AF63-1384C1D1DC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CCC32DB-E278-4C2B-A2A4-C2BDA2398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81D966-E814-4E40-B1C4-E16D8A0E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324473-7E4A-459F-A24D-029D8A79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6D67D0-71F7-4006-B3B7-C598B42EE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00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E4726E-7D55-4D6C-9412-6EDEE2866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FFCA36-B4ED-4038-A89C-64EC6A1D0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8CF250-5329-4A11-9E11-88604468F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862F73-F300-4BB8-A78A-ED3876A6E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B91335-4AA1-4AFB-8CE1-3926E660C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80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538213-EFE7-4550-82E0-7395C51A70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CC25ED-31E9-4542-8F77-D0D8DCF65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FFD4C9-899C-4643-822C-B3ACD6D7F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D1A4EE-4400-4F53-B0AC-5CB49DA2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031BAE-69DC-488F-A605-8CD08ADBA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92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D4DAF-19E1-4AD0-937F-06BC0DF3E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F9FDAB-E507-4337-BBAD-17A32A399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40B64F-00DB-44FF-95AD-60F1B8FC3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35EEE8-28C9-4FD3-BF99-7B5855E60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37B25A-D9B2-4C78-9083-2F7B27A9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19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183AE2-8421-4A73-B30A-6EF2F29E6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4477E1F-ACC5-4F6B-9805-61E9928F5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51C7B1-8CD5-40D4-995F-BB07794E5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592AFC-9C41-4DC6-992E-0AF5085D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44197F-E9DE-41EE-A78A-16AB85CF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25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8D7172-12AB-43CE-ADAD-3752CF980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2F913F-5ABF-4FBC-96A5-504ADC2AF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24EB87-DAD1-479E-9634-1D16C8746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89C496-85B2-411A-B29A-FC440F292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934DD4-A6F0-498B-AD58-00C89D0B1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7E7D42-4F1E-4149-ACD1-23382737A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191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6ABA1A-980F-4012-B1FB-AFBE88E28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1B5723-4E96-4CD2-AF23-1CE4671DE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25BE160-45F9-4065-9B2A-D48D813A4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DE41C8-10E8-4861-B475-25C14139CE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7DB49D-C25B-40D1-88AB-91F92F6D07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0772CF3-386B-47A9-B702-0B8D177CE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EDFA75C-1FB6-4AA4-85E2-C01CA7228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DDB06DD-5B1A-4C04-B0C9-A175C849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97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3BD945-24A3-49AA-809C-33D483448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887F31-0C75-47EE-8B84-BA0FEC366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2DD4B9A-BFE0-43F0-80E6-67BA8A97E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5E99CB-15BF-42E2-B255-FF9EA9A37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55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38338DE-080F-46AE-974F-3AAB38E01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26AAD4-C46D-4C65-A801-BDC0A2E84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B9AAD4-B561-40B4-ACFC-F044E1E7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35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D8E83E-1CDD-4DDF-B293-73725FE51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7F33CC-AEC4-4F7F-B055-F1DD0DA05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7532BC2-76FB-4349-AB68-35081A4C0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D9C3149-47BD-4EE4-AE64-6C4405827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698F05-0031-4DD1-92FE-D87F5B3EC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6A55BB-AC40-4956-B852-D6D0E4DF8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93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C658CF-6A3A-4549-9F45-D00EFA420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298F2FA-211A-445F-BBE7-7F8D67B7CF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F03F361-5774-4E12-963C-BE036AE7E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55B47A0-0373-475A-9BD5-FFF87CC0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79834A-82F0-432B-AC5B-7368C3F90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FE0A780-000A-49DF-98EE-A9F3E4C2C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52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1D10A5-2878-490F-967E-97D9CEB7C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14C68AC-764F-4C01-9E19-2AB34727E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F9CF12-3913-4C2D-ABC6-072AEF5DFD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5A207-69BB-4EA3-A90E-A6350F567816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399FF-8CB4-4B64-90C2-B46771CCC2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ADAECD-3FF0-48DC-953B-181602BAC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715D0-0DE1-48CB-8AEE-A9AC2E207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86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AC27F9D-2BE5-40E5-848B-F498E9601B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6"/>
          <a:stretch/>
        </p:blipFill>
        <p:spPr>
          <a:xfrm>
            <a:off x="2061209" y="32049"/>
            <a:ext cx="9835516" cy="682595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553D862-B83B-4BCF-981F-243AD7DF895E}"/>
              </a:ext>
            </a:extLst>
          </p:cNvPr>
          <p:cNvSpPr txBox="1"/>
          <p:nvPr/>
        </p:nvSpPr>
        <p:spPr>
          <a:xfrm>
            <a:off x="76200" y="409575"/>
            <a:ext cx="214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s1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74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8BFD17F-0814-41A0-AE0C-A7BF0C331D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7"/>
          <a:stretch/>
        </p:blipFill>
        <p:spPr>
          <a:xfrm>
            <a:off x="2507251" y="179005"/>
            <a:ext cx="9141824" cy="667899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F94B283-D37A-4129-82C7-745D29E87826}"/>
              </a:ext>
            </a:extLst>
          </p:cNvPr>
          <p:cNvSpPr txBox="1"/>
          <p:nvPr/>
        </p:nvSpPr>
        <p:spPr>
          <a:xfrm>
            <a:off x="76200" y="409575"/>
            <a:ext cx="214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s2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2837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8C23E47-1D76-4792-A03A-16A7C07C6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40133"/>
            <a:ext cx="9715500" cy="637773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339DC86-882B-4EA0-BC3E-1634B478DE1C}"/>
              </a:ext>
            </a:extLst>
          </p:cNvPr>
          <p:cNvSpPr txBox="1"/>
          <p:nvPr/>
        </p:nvSpPr>
        <p:spPr>
          <a:xfrm>
            <a:off x="76200" y="409575"/>
            <a:ext cx="214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s3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261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3ACD825-C8C9-4AFE-9871-84B3B5D14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277" y="836892"/>
            <a:ext cx="10180048" cy="279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60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94D3741-5FD4-49C5-BF18-CA00000B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4" y="0"/>
            <a:ext cx="10067926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C512A4B-4F59-4DBC-89B6-E4FDEFB46569}"/>
              </a:ext>
            </a:extLst>
          </p:cNvPr>
          <p:cNvSpPr txBox="1"/>
          <p:nvPr/>
        </p:nvSpPr>
        <p:spPr>
          <a:xfrm>
            <a:off x="76200" y="409575"/>
            <a:ext cx="214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s4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499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宽屏</PresentationFormat>
  <Paragraphs>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zou wendy</dc:creator>
  <cp:lastModifiedBy>zou wendy</cp:lastModifiedBy>
  <cp:revision>1</cp:revision>
  <dcterms:created xsi:type="dcterms:W3CDTF">2022-01-10T15:22:33Z</dcterms:created>
  <dcterms:modified xsi:type="dcterms:W3CDTF">2022-01-10T15:22:33Z</dcterms:modified>
</cp:coreProperties>
</file>