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85492" autoAdjust="0"/>
  </p:normalViewPr>
  <p:slideViewPr>
    <p:cSldViewPr snapToGrid="0">
      <p:cViewPr varScale="1">
        <p:scale>
          <a:sx n="54" d="100"/>
          <a:sy n="54" d="100"/>
        </p:scale>
        <p:origin x="58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B637B-D915-44E1-B0AF-189981B4881F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ABB142-2AB0-4FCB-A5A8-473A4C01A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01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ABB142-2AB0-4FCB-A5A8-473A4C01A4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52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B532D-FB3F-40FC-8D42-2B9FE0736E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8022F9-A065-460F-967C-7BCBB0A66F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1FA67-9B37-4F0F-85D1-3FA20BB53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C44D3-ECB1-488A-AEE3-25DA20188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D5C00-5EE0-4BA4-88EA-41AF67437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86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83A52-FA38-4E77-8CED-8BC96C357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4850DD-BF66-4C53-900A-C376C59898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DE5DE-7E9C-4B3D-A028-CD1B981E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971A29-E6C1-4BFA-8B87-80FC4DC20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A9BA7-842C-4E4C-A2A9-FB713EDEE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7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598C69-FFCD-402B-88DB-8476690BEA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34784B-57E2-49F0-A0C3-4A986B096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AA36D-2DD5-4DD3-B14B-669E8C8AB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2C208-3C77-4684-984B-E11E17359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121F8-90F2-4C52-9011-D79A6307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1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624E1-B7B3-44AC-9868-B0FDBD05C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4ACAD-D4F9-4496-8A36-EA0FDFB805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6D8BB-A1E9-4BCD-84D6-B6E59CC71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1E158-D568-43F4-B511-B8E334AB9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4655A-ABC4-4C15-AADD-DAC17B675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5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982F-5819-4251-9F2E-15843CE91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F7E44-3D1A-4478-8CBD-EAAC8C2DA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ABE70-765D-47BA-B36A-F2506DE70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D296B-A3CA-4F8A-BB56-E3029BB52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6769F-96C0-4E54-AE7A-BEDFE22A3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7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6893B-4EB8-4E48-AB29-99815687E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35965-24EC-4401-B8FB-A9AD5A17FE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CC3A5A-6AA8-40AB-AB90-B453BB07C7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3E715-1B90-4864-A271-100F5DAA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70E2F-6F9E-407F-915B-E33D3820F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0DF52-5C55-44A5-8F46-0DD8D074B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2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678A-1D35-400D-A892-4FA4C342D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B9F58-9730-4CE6-8219-5A84B5361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D55F7D-D467-40EE-9AC6-5C0ACD668C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A3B4B9-3595-44EB-8B18-3D94B33ABB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BC9FF-2649-4015-875B-5817415A3F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E5FD8C-5F46-48B5-A90C-E8D1FA5BC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22700E-688A-4510-8B8F-67FBEEB6B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62E2B1-1645-4F5D-8EAD-E47F31532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1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31EF1-08CD-451C-AAE4-4EC69425F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F992B-0E92-4404-93E2-85213EEE2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20CCB9-CBD6-4BE5-84EB-7CE2F2FD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9EF2A-571B-4F01-A995-AE7164466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24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32CFCE-FA69-426F-A4EE-10C5D58F0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09B948-3540-4B3B-983C-F9A6ACE0C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6E3776-A3B7-4FAA-9AB4-8E4D94DEB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9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B7878-DFFA-40BB-927B-A6F6EB39B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88925A-45FE-491B-8B45-CE6EEFE53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D9480D-2268-4CF3-9015-9993FF595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A0D543-1CD7-4B0E-B231-739C04B83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9BE699-1587-4D57-8C0E-05941D38D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6D533-4B19-4B23-B87C-CD6A4FB15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9B724-740C-42BD-8921-917D3689D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4B4E45-3ABA-4B22-BC01-A46F861BD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B86B16-2E39-416A-9A67-19D9EB334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D3091-16D3-45C3-98FE-9957C5D34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D4BB3-1F00-4C4F-900B-C2A305968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4A709B-4C4B-4C2C-94CB-1A60A5D28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49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039228-1BD4-47A4-97C2-EB652EF67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FAAA5F-7A4F-4F64-9A93-A81442098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6EF54-7F7D-4D3A-AFBA-2487499454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F90B3-CFEC-4B75-9F9C-D84586F8197B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299FF-0162-4260-A9B8-A5FF1E9F42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0BD60-23E8-42E4-9B5C-786407F6B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10187-16F9-448D-894E-DDE10100B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65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81EF7D-8FA0-4D6B-981D-4141513A2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87" y="128584"/>
            <a:ext cx="9910021" cy="645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288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Gooding, William E</dc:creator>
  <cp:lastModifiedBy>Platania, Christine A.</cp:lastModifiedBy>
  <cp:revision>15</cp:revision>
  <dcterms:created xsi:type="dcterms:W3CDTF">2020-10-20T19:14:12Z</dcterms:created>
  <dcterms:modified xsi:type="dcterms:W3CDTF">2022-03-16T19:36:25Z</dcterms:modified>
</cp:coreProperties>
</file>