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4"/>
    <p:sldMasterId id="2147487674" r:id="rId5"/>
  </p:sldMasterIdLst>
  <p:notesMasterIdLst>
    <p:notesMasterId r:id="rId15"/>
  </p:notesMasterIdLst>
  <p:handoutMasterIdLst>
    <p:handoutMasterId r:id="rId16"/>
  </p:handoutMasterIdLst>
  <p:sldIdLst>
    <p:sldId id="1865" r:id="rId6"/>
    <p:sldId id="1869" r:id="rId7"/>
    <p:sldId id="1870" r:id="rId8"/>
    <p:sldId id="1871" r:id="rId9"/>
    <p:sldId id="1872" r:id="rId10"/>
    <p:sldId id="1873" r:id="rId11"/>
    <p:sldId id="1874" r:id="rId12"/>
    <p:sldId id="1875" r:id="rId13"/>
    <p:sldId id="1876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000" b="1" kern="1200">
        <a:solidFill>
          <a:srgbClr val="FFFFFF"/>
        </a:solidFill>
        <a:latin typeface="Arial" charset="0"/>
        <a:ea typeface="+mn-ea"/>
        <a:cs typeface="+mn-cs"/>
      </a:defRPr>
    </a:lvl1pPr>
    <a:lvl2pPr marL="563563" indent="1985" algn="l" rtl="0" eaLnBrk="0" fontAlgn="base" hangingPunct="0">
      <a:spcBef>
        <a:spcPct val="0"/>
      </a:spcBef>
      <a:spcAft>
        <a:spcPct val="0"/>
      </a:spcAft>
      <a:defRPr sz="3000" b="1" kern="1200">
        <a:solidFill>
          <a:srgbClr val="FFFFFF"/>
        </a:solidFill>
        <a:latin typeface="Arial" charset="0"/>
        <a:ea typeface="+mn-ea"/>
        <a:cs typeface="+mn-cs"/>
      </a:defRPr>
    </a:lvl2pPr>
    <a:lvl3pPr marL="1135063" indent="1985" algn="l" rtl="0" eaLnBrk="0" fontAlgn="base" hangingPunct="0">
      <a:spcBef>
        <a:spcPct val="0"/>
      </a:spcBef>
      <a:spcAft>
        <a:spcPct val="0"/>
      </a:spcAft>
      <a:defRPr sz="3000" b="1" kern="1200">
        <a:solidFill>
          <a:srgbClr val="FFFFFF"/>
        </a:solidFill>
        <a:latin typeface="Arial" charset="0"/>
        <a:ea typeface="+mn-ea"/>
        <a:cs typeface="+mn-cs"/>
      </a:defRPr>
    </a:lvl3pPr>
    <a:lvl4pPr marL="1706563" indent="1985" algn="l" rtl="0" eaLnBrk="0" fontAlgn="base" hangingPunct="0">
      <a:spcBef>
        <a:spcPct val="0"/>
      </a:spcBef>
      <a:spcAft>
        <a:spcPct val="0"/>
      </a:spcAft>
      <a:defRPr sz="3000" b="1" kern="1200">
        <a:solidFill>
          <a:srgbClr val="FFFFFF"/>
        </a:solidFill>
        <a:latin typeface="Arial" charset="0"/>
        <a:ea typeface="+mn-ea"/>
        <a:cs typeface="+mn-cs"/>
      </a:defRPr>
    </a:lvl4pPr>
    <a:lvl5pPr marL="2278063" indent="1985" algn="l" rtl="0" eaLnBrk="0" fontAlgn="base" hangingPunct="0">
      <a:spcBef>
        <a:spcPct val="0"/>
      </a:spcBef>
      <a:spcAft>
        <a:spcPct val="0"/>
      </a:spcAft>
      <a:defRPr sz="3000" b="1" kern="1200">
        <a:solidFill>
          <a:srgbClr val="FFFFFF"/>
        </a:solidFill>
        <a:latin typeface="Arial" charset="0"/>
        <a:ea typeface="+mn-ea"/>
        <a:cs typeface="+mn-cs"/>
      </a:defRPr>
    </a:lvl5pPr>
    <a:lvl6pPr marL="2857500" algn="l" defTabSz="1143000" rtl="0" eaLnBrk="1" latinLnBrk="0" hangingPunct="1">
      <a:defRPr sz="3000" b="1" kern="1200">
        <a:solidFill>
          <a:srgbClr val="FFFFFF"/>
        </a:solidFill>
        <a:latin typeface="Arial" charset="0"/>
        <a:ea typeface="+mn-ea"/>
        <a:cs typeface="+mn-cs"/>
      </a:defRPr>
    </a:lvl6pPr>
    <a:lvl7pPr marL="3429000" algn="l" defTabSz="1143000" rtl="0" eaLnBrk="1" latinLnBrk="0" hangingPunct="1">
      <a:defRPr sz="3000" b="1" kern="1200">
        <a:solidFill>
          <a:srgbClr val="FFFFFF"/>
        </a:solidFill>
        <a:latin typeface="Arial" charset="0"/>
        <a:ea typeface="+mn-ea"/>
        <a:cs typeface="+mn-cs"/>
      </a:defRPr>
    </a:lvl7pPr>
    <a:lvl8pPr marL="4000500" algn="l" defTabSz="1143000" rtl="0" eaLnBrk="1" latinLnBrk="0" hangingPunct="1">
      <a:defRPr sz="3000" b="1" kern="1200">
        <a:solidFill>
          <a:srgbClr val="FFFFFF"/>
        </a:solidFill>
        <a:latin typeface="Arial" charset="0"/>
        <a:ea typeface="+mn-ea"/>
        <a:cs typeface="+mn-cs"/>
      </a:defRPr>
    </a:lvl8pPr>
    <a:lvl9pPr marL="4572000" algn="l" defTabSz="1143000" rtl="0" eaLnBrk="1" latinLnBrk="0" hangingPunct="1">
      <a:defRPr sz="3000" b="1" kern="1200">
        <a:solidFill>
          <a:srgbClr val="FFFFFF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1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a, Wendy" initials="RW" lastIdx="8" clrIdx="0"/>
  <p:cmAuthor id="1" name="Hanna" initials="HB" lastIdx="1" clrIdx="1">
    <p:extLst>
      <p:ext uri="{19B8F6BF-5375-455C-9EA6-DF929625EA0E}">
        <p15:presenceInfo xmlns:p15="http://schemas.microsoft.com/office/powerpoint/2012/main" userId="Ha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C0000"/>
    <a:srgbClr val="DC1A1A"/>
    <a:srgbClr val="0A0AB2"/>
    <a:srgbClr val="08088E"/>
    <a:srgbClr val="820000"/>
    <a:srgbClr val="AC0000"/>
    <a:srgbClr val="9A0000"/>
    <a:srgbClr val="C8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2" autoAdjust="0"/>
    <p:restoredTop sz="94518" autoAdjust="0"/>
  </p:normalViewPr>
  <p:slideViewPr>
    <p:cSldViewPr snapToGrid="0" showGuides="1">
      <p:cViewPr varScale="1">
        <p:scale>
          <a:sx n="95" d="100"/>
          <a:sy n="95" d="100"/>
        </p:scale>
        <p:origin x="941" y="67"/>
      </p:cViewPr>
      <p:guideLst>
        <p:guide orient="horz" pos="3161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1">
                  <c:v>13.84</c:v>
                </c:pt>
                <c:pt idx="2">
                  <c:v>24.29</c:v>
                </c:pt>
                <c:pt idx="3">
                  <c:v>22.07</c:v>
                </c:pt>
                <c:pt idx="4">
                  <c:v>21.53</c:v>
                </c:pt>
                <c:pt idx="5">
                  <c:v>21.88</c:v>
                </c:pt>
                <c:pt idx="6">
                  <c:v>21.67</c:v>
                </c:pt>
                <c:pt idx="7">
                  <c:v>22.2</c:v>
                </c:pt>
                <c:pt idx="8">
                  <c:v>22.29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1">
                  <c:v>14.11</c:v>
                </c:pt>
                <c:pt idx="2">
                  <c:v>25.83</c:v>
                </c:pt>
                <c:pt idx="3">
                  <c:v>22.85</c:v>
                </c:pt>
                <c:pt idx="4">
                  <c:v>21.83</c:v>
                </c:pt>
                <c:pt idx="5">
                  <c:v>21.98</c:v>
                </c:pt>
                <c:pt idx="6">
                  <c:v>21.98</c:v>
                </c:pt>
                <c:pt idx="7">
                  <c:v>22.96</c:v>
                </c:pt>
                <c:pt idx="8">
                  <c:v>22.2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3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SYMSUM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948465533967267"/>
          <c:y val="0.41484946517250604"/>
          <c:w val="0.18430468384645696"/>
          <c:h val="0.108112482623026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39041591448797"/>
          <c:y val="2.2364760016491292E-2"/>
          <c:w val="0.79903042595918783"/>
          <c:h val="0.7443614182510529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1">
                  <c:v>0.22485207099999999</c:v>
                </c:pt>
                <c:pt idx="2">
                  <c:v>0.95010846000000004</c:v>
                </c:pt>
                <c:pt idx="3">
                  <c:v>1.621978022</c:v>
                </c:pt>
                <c:pt idx="4">
                  <c:v>1.5299539170000001</c:v>
                </c:pt>
                <c:pt idx="5">
                  <c:v>1.3831325299999999</c:v>
                </c:pt>
                <c:pt idx="6">
                  <c:v>1.431372549</c:v>
                </c:pt>
                <c:pt idx="7">
                  <c:v>1.3255813949999999</c:v>
                </c:pt>
                <c:pt idx="8">
                  <c:v>1.3061224490000001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1">
                  <c:v>0.176954733</c:v>
                </c:pt>
                <c:pt idx="2">
                  <c:v>0.91685393299999995</c:v>
                </c:pt>
                <c:pt idx="3">
                  <c:v>1.490909091</c:v>
                </c:pt>
                <c:pt idx="4">
                  <c:v>1.462441315</c:v>
                </c:pt>
                <c:pt idx="5">
                  <c:v>1.4769975790000001</c:v>
                </c:pt>
                <c:pt idx="6">
                  <c:v>1.363171355</c:v>
                </c:pt>
                <c:pt idx="7">
                  <c:v>1.3907455010000001</c:v>
                </c:pt>
                <c:pt idx="8">
                  <c:v>1.2853333330000001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en-US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score</a:t>
                </a:r>
                <a:endParaRPr 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4808662251057824E-2"/>
              <c:y val="0.2192204860787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32988796494403"/>
          <c:y val="0.23724695915919272"/>
          <c:w val="0.17334165141105165"/>
          <c:h val="0.1311350296988267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1">
                  <c:v>0.267175573</c:v>
                </c:pt>
                <c:pt idx="2">
                  <c:v>0.70105263200000001</c:v>
                </c:pt>
                <c:pt idx="3">
                  <c:v>1.1068376069999999</c:v>
                </c:pt>
                <c:pt idx="4">
                  <c:v>1.1830065359999999</c:v>
                </c:pt>
                <c:pt idx="5">
                  <c:v>1.2316513760000001</c:v>
                </c:pt>
                <c:pt idx="6">
                  <c:v>1.225806452</c:v>
                </c:pt>
                <c:pt idx="7">
                  <c:v>1.2885085570000001</c:v>
                </c:pt>
                <c:pt idx="8">
                  <c:v>1.334140436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1">
                  <c:v>0.25498008</c:v>
                </c:pt>
                <c:pt idx="2">
                  <c:v>0.80879120900000001</c:v>
                </c:pt>
                <c:pt idx="3">
                  <c:v>1.1633109619999999</c:v>
                </c:pt>
                <c:pt idx="4">
                  <c:v>1.194954128</c:v>
                </c:pt>
                <c:pt idx="5">
                  <c:v>1.2453703700000001</c:v>
                </c:pt>
                <c:pt idx="6">
                  <c:v>1.1761786599999999</c:v>
                </c:pt>
                <c:pt idx="7">
                  <c:v>1.3112745100000001</c:v>
                </c:pt>
                <c:pt idx="8">
                  <c:v>1.271317829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en-US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score</a:t>
                </a:r>
                <a:endParaRPr 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9466402904571248E-2"/>
              <c:y val="0.260839502029298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64473446830125"/>
          <c:y val="0.25369163564190689"/>
          <c:w val="0.15705171978005722"/>
          <c:h val="0.1410018355884552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00206880346461"/>
          <c:y val="2.5275597239573299E-2"/>
          <c:w val="0.82711994875584394"/>
          <c:h val="0.744651984030794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1">
                  <c:v>0.152428811</c:v>
                </c:pt>
                <c:pt idx="2">
                  <c:v>0.77079482399999999</c:v>
                </c:pt>
                <c:pt idx="3">
                  <c:v>0.95454545499999999</c:v>
                </c:pt>
                <c:pt idx="4">
                  <c:v>1.0349514559999999</c:v>
                </c:pt>
                <c:pt idx="5">
                  <c:v>1.197530864</c:v>
                </c:pt>
                <c:pt idx="6">
                  <c:v>1.024640657</c:v>
                </c:pt>
                <c:pt idx="7">
                  <c:v>1.1341991339999999</c:v>
                </c:pt>
                <c:pt idx="8">
                  <c:v>1.161220044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1">
                  <c:v>0.15114235500000001</c:v>
                </c:pt>
                <c:pt idx="2">
                  <c:v>0.86590038300000005</c:v>
                </c:pt>
                <c:pt idx="3">
                  <c:v>0.80708661400000004</c:v>
                </c:pt>
                <c:pt idx="4">
                  <c:v>0.94238683099999998</c:v>
                </c:pt>
                <c:pt idx="5">
                  <c:v>1.072463768</c:v>
                </c:pt>
                <c:pt idx="6">
                  <c:v>1.065789474</c:v>
                </c:pt>
                <c:pt idx="7">
                  <c:v>1.1390728480000001</c:v>
                </c:pt>
                <c:pt idx="8">
                  <c:v>1.088838269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 score</a:t>
                </a:r>
              </a:p>
            </c:rich>
          </c:tx>
          <c:layout>
            <c:manualLayout>
              <c:xMode val="edge"/>
              <c:yMode val="edge"/>
              <c:x val="1.7519762614114122E-2"/>
              <c:y val="0.219031437042009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31111373728725"/>
          <c:y val="0.24711376504882127"/>
          <c:w val="0.16483828094188574"/>
          <c:h val="0.1475797061815409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1">
                  <c:v>0.431211499</c:v>
                </c:pt>
                <c:pt idx="2">
                  <c:v>0.89111111099999996</c:v>
                </c:pt>
                <c:pt idx="3">
                  <c:v>1.0813953489999999</c:v>
                </c:pt>
                <c:pt idx="4">
                  <c:v>1.0682352939999999</c:v>
                </c:pt>
                <c:pt idx="5">
                  <c:v>1.1089108910000001</c:v>
                </c:pt>
                <c:pt idx="6">
                  <c:v>1.128140704</c:v>
                </c:pt>
                <c:pt idx="7">
                  <c:v>1.1197916670000001</c:v>
                </c:pt>
                <c:pt idx="8">
                  <c:v>1.2236503860000001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1">
                  <c:v>0.36919831199999997</c:v>
                </c:pt>
                <c:pt idx="2">
                  <c:v>0.95601851900000001</c:v>
                </c:pt>
                <c:pt idx="3">
                  <c:v>1.125874126</c:v>
                </c:pt>
                <c:pt idx="4">
                  <c:v>1.1560975609999999</c:v>
                </c:pt>
                <c:pt idx="5">
                  <c:v>1.1555555559999999</c:v>
                </c:pt>
                <c:pt idx="6">
                  <c:v>1.1171875</c:v>
                </c:pt>
                <c:pt idx="7">
                  <c:v>1.128534704</c:v>
                </c:pt>
                <c:pt idx="8">
                  <c:v>1.072423398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en-US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score</a:t>
                </a:r>
                <a:endParaRPr 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5573122323656999E-2"/>
              <c:y val="0.247727526989987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53801504921546"/>
          <c:y val="0.24053589445573556"/>
          <c:w val="0.18819796442737124"/>
          <c:h val="0.1508686414780837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1">
                  <c:v>0.237076649</c:v>
                </c:pt>
                <c:pt idx="2">
                  <c:v>0.63405088099999996</c:v>
                </c:pt>
                <c:pt idx="3">
                  <c:v>0.961616162</c:v>
                </c:pt>
                <c:pt idx="4">
                  <c:v>1.041237113</c:v>
                </c:pt>
                <c:pt idx="5">
                  <c:v>1.098468271</c:v>
                </c:pt>
                <c:pt idx="6">
                  <c:v>0.96052631600000005</c:v>
                </c:pt>
                <c:pt idx="7">
                  <c:v>1.0770975060000001</c:v>
                </c:pt>
                <c:pt idx="8">
                  <c:v>1.0909090910000001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1">
                  <c:v>0.23473282400000001</c:v>
                </c:pt>
                <c:pt idx="2">
                  <c:v>0.67708333300000001</c:v>
                </c:pt>
                <c:pt idx="3">
                  <c:v>0.96153846200000004</c:v>
                </c:pt>
                <c:pt idx="4">
                  <c:v>0.99120879100000003</c:v>
                </c:pt>
                <c:pt idx="5">
                  <c:v>0.93832599100000003</c:v>
                </c:pt>
                <c:pt idx="6">
                  <c:v>0.96926713900000006</c:v>
                </c:pt>
                <c:pt idx="7">
                  <c:v>1.0330969270000001</c:v>
                </c:pt>
                <c:pt idx="8">
                  <c:v>0.93984962400000005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6006390804745695"/>
              <c:y val="0.901003047574060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en-US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score</a:t>
                </a:r>
                <a:endParaRPr 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3626482033199874E-2"/>
              <c:y val="0.262527476853146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43129563012988"/>
          <c:y val="0.25698057093844973"/>
          <c:w val="0.16289164065142861"/>
          <c:h val="0.13771290029191244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Sheet1!$B$2:$B$10</c:f>
              <c:numCache>
                <c:formatCode>0.00</c:formatCode>
                <c:ptCount val="9"/>
                <c:pt idx="1">
                  <c:v>0.351955307</c:v>
                </c:pt>
                <c:pt idx="2">
                  <c:v>0.95112016300000002</c:v>
                </c:pt>
                <c:pt idx="3">
                  <c:v>1.010460251</c:v>
                </c:pt>
                <c:pt idx="4">
                  <c:v>0.97844827599999995</c:v>
                </c:pt>
                <c:pt idx="5">
                  <c:v>1.03125</c:v>
                </c:pt>
                <c:pt idx="6">
                  <c:v>0.986486486</c:v>
                </c:pt>
                <c:pt idx="7">
                  <c:v>1.0620525059999999</c:v>
                </c:pt>
                <c:pt idx="8">
                  <c:v>1.0616113739999999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2F-4B73-994C-27A47D5901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FEC-100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5400">
                <a:noFill/>
              </a:ln>
              <a:effectLst/>
            </c:spPr>
          </c:marker>
          <c:cat>
            <c:strRef>
              <c:f>Sheet1!$A$2:$A$10</c:f>
              <c:strCache>
                <c:ptCount val="9"/>
                <c:pt idx="1">
                  <c:v>Baseline</c:v>
                </c:pt>
                <c:pt idx="2">
                  <c:v>Day 1      cycle 4</c:v>
                </c:pt>
                <c:pt idx="3">
                  <c:v>6       months</c:v>
                </c:pt>
                <c:pt idx="4">
                  <c:v>12     months</c:v>
                </c:pt>
                <c:pt idx="5">
                  <c:v>18     months</c:v>
                </c:pt>
                <c:pt idx="6">
                  <c:v>24     months</c:v>
                </c:pt>
                <c:pt idx="7">
                  <c:v>30     months</c:v>
                </c:pt>
                <c:pt idx="8">
                  <c:v>36     months</c:v>
                </c:pt>
              </c:strCache>
            </c:strRef>
          </c:cat>
          <c:val>
            <c:numRef>
              <c:f>Sheet1!$C$2:$C$10</c:f>
              <c:numCache>
                <c:formatCode>0.00</c:formatCode>
                <c:ptCount val="9"/>
                <c:pt idx="1">
                  <c:v>0.35445544600000001</c:v>
                </c:pt>
                <c:pt idx="2">
                  <c:v>0.98720682299999996</c:v>
                </c:pt>
                <c:pt idx="3">
                  <c:v>1.0436681219999999</c:v>
                </c:pt>
                <c:pt idx="4">
                  <c:v>0.99772209599999995</c:v>
                </c:pt>
                <c:pt idx="5">
                  <c:v>1.080831409</c:v>
                </c:pt>
                <c:pt idx="6">
                  <c:v>1.0839328539999999</c:v>
                </c:pt>
                <c:pt idx="7">
                  <c:v>1.0585365849999999</c:v>
                </c:pt>
                <c:pt idx="8">
                  <c:v>1.095360825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2F-4B73-994C-27A47D590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675320"/>
        <c:axId val="425673680"/>
      </c:lineChart>
      <c:catAx>
        <c:axId val="425675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Timepoint</a:t>
                </a:r>
                <a:endPara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3680"/>
        <c:crosses val="autoZero"/>
        <c:auto val="1"/>
        <c:lblAlgn val="ctr"/>
        <c:lblOffset val="100"/>
        <c:noMultiLvlLbl val="0"/>
      </c:catAx>
      <c:valAx>
        <c:axId val="42567368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</a:t>
                </a:r>
                <a:r>
                  <a:rPr lang="en-US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score</a:t>
                </a:r>
                <a:endParaRPr 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7519762614114122E-2"/>
              <c:y val="0.235476113524723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256753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585817330647273"/>
          <c:y val="0.26026950623499262"/>
          <c:w val="0.18235804355599985"/>
          <c:h val="0.1311350296988267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9525" cap="flat">
                <a:solidFill>
                  <a:schemeClr val="accent1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Sheet1!$F$2:$F$5</c:f>
                <c:numCache>
                  <c:formatCode>General</c:formatCode>
                  <c:ptCount val="4"/>
                  <c:pt idx="0">
                    <c:v>2.9200000000000004</c:v>
                  </c:pt>
                  <c:pt idx="1">
                    <c:v>1</c:v>
                  </c:pt>
                  <c:pt idx="2">
                    <c:v>1.92</c:v>
                  </c:pt>
                  <c:pt idx="3">
                    <c:v>3.19</c:v>
                  </c:pt>
                </c:numCache>
              </c:numRef>
            </c:plus>
            <c:minus>
              <c:numRef>
                <c:f>Sheet1!$E$2:$E$5</c:f>
                <c:numCache>
                  <c:formatCode>General</c:formatCode>
                  <c:ptCount val="4"/>
                  <c:pt idx="0">
                    <c:v>0.88</c:v>
                  </c:pt>
                  <c:pt idx="1">
                    <c:v>0.5</c:v>
                  </c:pt>
                  <c:pt idx="2">
                    <c:v>1.1499999999999999</c:v>
                  </c:pt>
                  <c:pt idx="3">
                    <c:v>1.36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Sheet1!$A$2:$A$5</c:f>
              <c:numCache>
                <c:formatCode>General</c:formatCode>
                <c:ptCount val="4"/>
                <c:pt idx="0">
                  <c:v>1.27</c:v>
                </c:pt>
                <c:pt idx="1">
                  <c:v>0.98</c:v>
                </c:pt>
                <c:pt idx="2">
                  <c:v>2.88</c:v>
                </c:pt>
                <c:pt idx="3">
                  <c:v>2.39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0.5</c:v>
                </c:pt>
                <c:pt idx="1">
                  <c:v>1.8</c:v>
                </c:pt>
                <c:pt idx="2">
                  <c:v>3.1</c:v>
                </c:pt>
                <c:pt idx="3">
                  <c:v>4.5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D97-40E4-ABE1-9E840EE21B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919224"/>
        <c:axId val="334908728"/>
      </c:scatterChart>
      <c:valAx>
        <c:axId val="334919224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908728"/>
        <c:crosses val="autoZero"/>
        <c:crossBetween val="midCat"/>
      </c:valAx>
      <c:valAx>
        <c:axId val="3349087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919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t" anchorCtr="0" compatLnSpc="1">
            <a:prstTxWarp prst="textNoShape">
              <a:avLst/>
            </a:prstTxWarp>
          </a:bodyPr>
          <a:lstStyle>
            <a:lvl1pPr defTabSz="1524000">
              <a:defRPr sz="1700" b="0" i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30003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t" anchorCtr="0" compatLnSpc="1">
            <a:prstTxWarp prst="textNoShape">
              <a:avLst/>
            </a:prstTxWarp>
          </a:bodyPr>
          <a:lstStyle>
            <a:lvl1pPr algn="r" defTabSz="1524000">
              <a:defRPr sz="1700" b="0" i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5688"/>
            <a:ext cx="30003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b" anchorCtr="0" compatLnSpc="1">
            <a:prstTxWarp prst="textNoShape">
              <a:avLst/>
            </a:prstTxWarp>
          </a:bodyPr>
          <a:lstStyle>
            <a:lvl1pPr defTabSz="1524000">
              <a:defRPr sz="1700" b="0" i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8675688"/>
            <a:ext cx="30003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b" anchorCtr="0" compatLnSpc="1">
            <a:prstTxWarp prst="textNoShape">
              <a:avLst/>
            </a:prstTxWarp>
          </a:bodyPr>
          <a:lstStyle>
            <a:lvl1pPr algn="r" defTabSz="1524000">
              <a:defRPr sz="1700" b="0" i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64680B8B-5AA5-47A4-9282-C0EB35109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2965450" y="8712200"/>
            <a:ext cx="9302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5" tIns="47623" rIns="89955" bIns="47623">
            <a:spAutoFit/>
          </a:bodyPr>
          <a:lstStyle>
            <a:lvl1pPr defTabSz="900113">
              <a:defRPr sz="2400" b="1">
                <a:solidFill>
                  <a:srgbClr val="FFFFFF"/>
                </a:solidFill>
                <a:latin typeface="Arial" charset="0"/>
              </a:defRPr>
            </a:lvl1pPr>
            <a:lvl2pPr marL="742950" indent="-285750" defTabSz="900113">
              <a:defRPr sz="2400" b="1">
                <a:solidFill>
                  <a:srgbClr val="FFFFFF"/>
                </a:solidFill>
                <a:latin typeface="Arial" charset="0"/>
              </a:defRPr>
            </a:lvl2pPr>
            <a:lvl3pPr marL="1143000" indent="-228600" defTabSz="900113">
              <a:defRPr sz="2400" b="1">
                <a:solidFill>
                  <a:srgbClr val="FFFFFF"/>
                </a:solidFill>
                <a:latin typeface="Arial" charset="0"/>
              </a:defRPr>
            </a:lvl3pPr>
            <a:lvl4pPr marL="1600200" indent="-228600" defTabSz="900113">
              <a:defRPr sz="2400" b="1">
                <a:solidFill>
                  <a:srgbClr val="FFFFFF"/>
                </a:solidFill>
                <a:latin typeface="Arial" charset="0"/>
              </a:defRPr>
            </a:lvl4pPr>
            <a:lvl5pPr marL="2057400" indent="-228600" defTabSz="900113">
              <a:defRPr sz="2400" b="1">
                <a:solidFill>
                  <a:srgbClr val="FFFFFF"/>
                </a:solidFill>
                <a:latin typeface="Arial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 sz="1300" b="0">
                <a:solidFill>
                  <a:schemeClr val="tx1"/>
                </a:solidFill>
              </a:rPr>
              <a:t>Page </a:t>
            </a:r>
            <a:fld id="{9D427C8D-3E0A-484B-83C9-67B0C8227559}" type="slidenum">
              <a:rPr lang="en-US" altLang="en-US" sz="1300" b="0" smtClean="0">
                <a:solidFill>
                  <a:schemeClr val="tx1"/>
                </a:solidFill>
              </a:rPr>
              <a:pPr algn="ctr">
                <a:lnSpc>
                  <a:spcPct val="90000"/>
                </a:lnSpc>
                <a:defRPr/>
              </a:pPr>
              <a:t>‹#›</a:t>
            </a:fld>
            <a:endParaRPr lang="en-US" altLang="en-US" sz="13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9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t" anchorCtr="0" compatLnSpc="1">
            <a:prstTxWarp prst="textNoShape">
              <a:avLst/>
            </a:prstTxWarp>
          </a:bodyPr>
          <a:lstStyle>
            <a:lvl1pPr defTabSz="1524000">
              <a:defRPr sz="1700" b="0" i="1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30003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t" anchorCtr="0" compatLnSpc="1">
            <a:prstTxWarp prst="textNoShape">
              <a:avLst/>
            </a:prstTxWarp>
          </a:bodyPr>
          <a:lstStyle>
            <a:lvl1pPr algn="r" defTabSz="1524000">
              <a:defRPr sz="1700" b="0" i="1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5688"/>
            <a:ext cx="30003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b" anchorCtr="0" compatLnSpc="1">
            <a:prstTxWarp prst="textNoShape">
              <a:avLst/>
            </a:prstTxWarp>
          </a:bodyPr>
          <a:lstStyle>
            <a:lvl1pPr defTabSz="1524000">
              <a:defRPr sz="1700" b="0" i="1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8675688"/>
            <a:ext cx="30003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749" tIns="0" rIns="31749" bIns="0" numCol="1" anchor="b" anchorCtr="0" compatLnSpc="1">
            <a:prstTxWarp prst="textNoShape">
              <a:avLst/>
            </a:prstTxWarp>
          </a:bodyPr>
          <a:lstStyle>
            <a:lvl1pPr algn="r" defTabSz="1524000">
              <a:defRPr sz="1700" b="0" i="1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43E34A7C-FE09-422E-869B-E471047A8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3054350" y="8712200"/>
            <a:ext cx="7493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5" tIns="47623" rIns="89955" bIns="47623">
            <a:spAutoFit/>
          </a:bodyPr>
          <a:lstStyle>
            <a:lvl1pPr defTabSz="900113">
              <a:defRPr sz="2400" b="1">
                <a:solidFill>
                  <a:srgbClr val="FFFFFF"/>
                </a:solidFill>
                <a:latin typeface="Arial" charset="0"/>
              </a:defRPr>
            </a:lvl1pPr>
            <a:lvl2pPr marL="742950" indent="-285750" defTabSz="900113">
              <a:defRPr sz="2400" b="1">
                <a:solidFill>
                  <a:srgbClr val="FFFFFF"/>
                </a:solidFill>
                <a:latin typeface="Arial" charset="0"/>
              </a:defRPr>
            </a:lvl2pPr>
            <a:lvl3pPr marL="1143000" indent="-228600" defTabSz="900113">
              <a:defRPr sz="2400" b="1">
                <a:solidFill>
                  <a:srgbClr val="FFFFFF"/>
                </a:solidFill>
                <a:latin typeface="Arial" charset="0"/>
              </a:defRPr>
            </a:lvl3pPr>
            <a:lvl4pPr marL="1600200" indent="-228600" defTabSz="900113">
              <a:defRPr sz="2400" b="1">
                <a:solidFill>
                  <a:srgbClr val="FFFFFF"/>
                </a:solidFill>
                <a:latin typeface="Arial" charset="0"/>
              </a:defRPr>
            </a:lvl4pPr>
            <a:lvl5pPr marL="2057400" indent="-228600" defTabSz="900113">
              <a:defRPr sz="2400" b="1">
                <a:solidFill>
                  <a:srgbClr val="FFFFFF"/>
                </a:solidFill>
                <a:latin typeface="Arial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 sz="1000" b="0">
                <a:solidFill>
                  <a:schemeClr val="tx1"/>
                </a:solidFill>
              </a:rPr>
              <a:t>Page </a:t>
            </a:r>
            <a:fld id="{B4E1E742-F77D-4690-94AB-003B8721A350}" type="slidenum">
              <a:rPr lang="en-US" altLang="en-US" sz="1000" b="0" smtClean="0">
                <a:solidFill>
                  <a:schemeClr val="tx1"/>
                </a:solidFill>
              </a:rPr>
              <a:pPr algn="ctr">
                <a:lnSpc>
                  <a:spcPct val="90000"/>
                </a:lnSpc>
                <a:defRPr/>
              </a:pPr>
              <a:t>‹#›</a:t>
            </a:fld>
            <a:endParaRPr lang="en-US" altLang="en-US" sz="1000" b="0">
              <a:solidFill>
                <a:schemeClr val="tx1"/>
              </a:solidFill>
            </a:endParaRPr>
          </a:p>
        </p:txBody>
      </p:sp>
      <p:sp>
        <p:nvSpPr>
          <p:cNvPr id="4403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4800" y="642938"/>
            <a:ext cx="6249988" cy="35163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44988"/>
            <a:ext cx="50244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6" tIns="47623" rIns="95246" bIns="47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2132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02469" rtl="0" eaLnBrk="0" fontAlgn="base" hangingPunct="0">
      <a:lnSpc>
        <a:spcPct val="90000"/>
      </a:lnSpc>
      <a:spcBef>
        <a:spcPct val="4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47266" algn="l" defTabSz="702469" rtl="0" eaLnBrk="0" fontAlgn="base" hangingPunct="0">
      <a:lnSpc>
        <a:spcPct val="90000"/>
      </a:lnSpc>
      <a:spcBef>
        <a:spcPct val="4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02469" algn="l" defTabSz="702469" rtl="0" eaLnBrk="0" fontAlgn="base" hangingPunct="0">
      <a:lnSpc>
        <a:spcPct val="90000"/>
      </a:lnSpc>
      <a:spcBef>
        <a:spcPct val="4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057673" algn="l" defTabSz="702469" rtl="0" eaLnBrk="0" fontAlgn="base" hangingPunct="0">
      <a:lnSpc>
        <a:spcPct val="90000"/>
      </a:lnSpc>
      <a:spcBef>
        <a:spcPct val="4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412875" algn="l" defTabSz="702469" rtl="0" eaLnBrk="0" fontAlgn="base" hangingPunct="0">
      <a:lnSpc>
        <a:spcPct val="90000"/>
      </a:lnSpc>
      <a:spcBef>
        <a:spcPct val="4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853394" algn="l" defTabSz="114136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24068" algn="l" defTabSz="114136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994740" algn="l" defTabSz="114136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65420" algn="l" defTabSz="114136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E34A7C-FE09-422E-869B-E471047A8B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01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62700"/>
            <a:ext cx="7772400" cy="110192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81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4638"/>
            <a:ext cx="6400800" cy="13144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684514"/>
            <a:ext cx="2895600" cy="3571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81431" tIns="40716" rIns="81431" bIns="4071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3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2729"/>
            <a:ext cx="2133600" cy="35540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41456-3C81-4BE6-9604-7D6B49349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D131C-B52B-43BC-899A-DA7EC1EB4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6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3869" y="119673"/>
            <a:ext cx="2070100" cy="44112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9673"/>
            <a:ext cx="6013451" cy="44112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F452E-6938-4EAE-A49B-753887CB7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7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859AA-3999-4EFB-8713-42EAA0019E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D2501-D805-4367-AE37-05C769844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80BA7-7214-4BAD-A65D-09FAA7E22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ACD37-2700-44A6-AFCC-6B9E04EB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3E8B2-8941-497F-8713-A6447C2B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6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60442-F5B5-438E-9BE7-00324ECD2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83392-9343-4A51-82DA-7CBDF322D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2F786-54BA-4BE8-AD61-A3D59B6F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40F1B-D289-462B-A5DA-94453074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A88FC-BE50-4421-B0A9-5BFBF37BA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07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5E9A3-A2E4-4D91-A6AB-5DB1790CA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C1F5BB-C720-481F-94B2-9CAC1D253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5A454-0BA4-4871-8ADF-75C73453A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BA5CD-7740-462B-ABB9-0DE49CDA9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E278F-AEC7-40FE-9C4C-09F300B6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52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3AB1E-4D05-4A9D-A0C8-9A742CEA7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14C0D-C1A3-4FED-9D5B-1A7980BEA4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2809C-A6B8-4F0B-AC63-F60AC9AEA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5152F1-946C-49C2-BB6F-73740E599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081745-B656-47A2-988D-C4C17D4F8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4BB70-A9AE-4280-B969-DAD289E33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34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2C4BD-2A93-4CFC-89C2-F150FC03C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081D9-07B0-4B05-ACB4-E16E1ADCE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B9CC2-5CEE-43B3-ADF0-CF21F6B83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D1AB63-2448-4C97-A53E-629A31EFEC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70572A-8436-4BDA-863A-9038E90FC9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364C0D-3756-4C08-85E7-32AFFE270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C7EF00-D4A4-49EB-B2AD-06C621A9C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2C19A8-32D7-481E-ABDE-51E881850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593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48EFA-CB18-4905-944F-34AC3B2FB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B64136-52E2-4BA7-9950-6373E618B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83836-C8A9-4EF4-852B-2077667E0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2036F-45F1-4C2C-8595-7A1E53DD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1D454B-0934-4643-A140-12AF6268F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D98D7B-3C98-49D5-9BEF-B32B08C4B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68A99-4427-41AB-A658-730926DE1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41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574A1-C7B1-4C9B-BB39-C9AB63ED5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B5662-AA32-4265-9E66-D22BD665F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F918F-5AC5-42DB-82B1-F48BD2BE5E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1F7D63-BF65-4DB7-B6A9-EFEB6D7A7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9F9EDB-B273-486E-B681-24F527533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60897-8DAF-4E94-8AA9-ADA870CD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1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6EA27-CD20-4097-9B4E-173B2BAFF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47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8E64C-7DEB-45E7-92E9-95DC0EBF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D0BFC0-B18F-4773-BC4A-A9340BB457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403DEE-BB18-4DF6-8BEE-8903C3EB5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996A33-5417-40BC-B55B-CE0524BEA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ADC1C-0057-4306-A29F-BBC0DB68B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2746AB-A008-4803-BAB9-D2DDBFFB2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6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1DF96-0B7F-4D13-AF19-F0B9D96FA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95744C-07D2-4DF5-BF45-BC4F6F18B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A4045-2BEF-42A4-9DBE-7404424FD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EF4A3-CEE2-400C-A3D3-96D6CF72B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69BB1-7893-47C6-BEF2-81FC4FFB5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59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2F878C-7B72-4E91-B57E-D2E8B4279F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D18E1-863D-4F47-BEFD-F83D931EB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CA346-7282-46B2-B3BA-56D541F9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4AB85-9857-4EFC-AF80-103C95AF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D544E-6C7D-4916-9BE7-2EF604498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7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84" y="3305772"/>
            <a:ext cx="7772400" cy="1021556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784" y="2180640"/>
            <a:ext cx="7772400" cy="1125141"/>
          </a:xfrm>
        </p:spPr>
        <p:txBody>
          <a:bodyPr anchor="b"/>
          <a:lstStyle>
            <a:lvl1pPr marL="0" indent="0">
              <a:buNone/>
              <a:defRPr sz="2500"/>
            </a:lvl1pPr>
            <a:lvl2pPr marL="570673" indent="0">
              <a:buNone/>
              <a:defRPr sz="2300"/>
            </a:lvl2pPr>
            <a:lvl3pPr marL="1141361" indent="0">
              <a:buNone/>
              <a:defRPr sz="2000"/>
            </a:lvl3pPr>
            <a:lvl4pPr marL="1712033" indent="0">
              <a:buNone/>
              <a:defRPr sz="1800"/>
            </a:lvl4pPr>
            <a:lvl5pPr marL="2282719" indent="0">
              <a:buNone/>
              <a:defRPr sz="1800"/>
            </a:lvl5pPr>
            <a:lvl6pPr marL="2853394" indent="0">
              <a:buNone/>
              <a:defRPr sz="1800"/>
            </a:lvl6pPr>
            <a:lvl7pPr marL="3424068" indent="0">
              <a:buNone/>
              <a:defRPr sz="1800"/>
            </a:lvl7pPr>
            <a:lvl8pPr marL="3994740" indent="0">
              <a:buNone/>
              <a:defRPr sz="1800"/>
            </a:lvl8pPr>
            <a:lvl9pPr marL="456542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9B2C1-658F-40EA-96AD-502C19801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96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1135856"/>
            <a:ext cx="4013200" cy="339506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1" y="1135856"/>
            <a:ext cx="4013200" cy="339506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6BC84-9B8A-457E-AFFF-27EDB176A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6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383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930"/>
            <a:ext cx="4040717" cy="47863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0673" indent="0">
              <a:buNone/>
              <a:defRPr sz="2500" b="1"/>
            </a:lvl2pPr>
            <a:lvl3pPr marL="1141361" indent="0">
              <a:buNone/>
              <a:defRPr sz="2300" b="1"/>
            </a:lvl3pPr>
            <a:lvl4pPr marL="1712033" indent="0">
              <a:buNone/>
              <a:defRPr sz="2000" b="1"/>
            </a:lvl4pPr>
            <a:lvl5pPr marL="2282719" indent="0">
              <a:buNone/>
              <a:defRPr sz="2000" b="1"/>
            </a:lvl5pPr>
            <a:lvl6pPr marL="2853394" indent="0">
              <a:buNone/>
              <a:defRPr sz="2000" b="1"/>
            </a:lvl6pPr>
            <a:lvl7pPr marL="3424068" indent="0">
              <a:buNone/>
              <a:defRPr sz="2000" b="1"/>
            </a:lvl7pPr>
            <a:lvl8pPr marL="3994740" indent="0">
              <a:buNone/>
              <a:defRPr sz="2000" b="1"/>
            </a:lvl8pPr>
            <a:lvl9pPr marL="4565420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0562"/>
            <a:ext cx="4040717" cy="296465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094" y="1151930"/>
            <a:ext cx="4040716" cy="47863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0673" indent="0">
              <a:buNone/>
              <a:defRPr sz="2500" b="1"/>
            </a:lvl2pPr>
            <a:lvl3pPr marL="1141361" indent="0">
              <a:buNone/>
              <a:defRPr sz="2300" b="1"/>
            </a:lvl3pPr>
            <a:lvl4pPr marL="1712033" indent="0">
              <a:buNone/>
              <a:defRPr sz="2000" b="1"/>
            </a:lvl4pPr>
            <a:lvl5pPr marL="2282719" indent="0">
              <a:buNone/>
              <a:defRPr sz="2000" b="1"/>
            </a:lvl5pPr>
            <a:lvl6pPr marL="2853394" indent="0">
              <a:buNone/>
              <a:defRPr sz="2000" b="1"/>
            </a:lvl6pPr>
            <a:lvl7pPr marL="3424068" indent="0">
              <a:buNone/>
              <a:defRPr sz="2000" b="1"/>
            </a:lvl7pPr>
            <a:lvl8pPr marL="3994740" indent="0">
              <a:buNone/>
              <a:defRPr sz="2000" b="1"/>
            </a:lvl8pPr>
            <a:lvl9pPr marL="4565420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094" y="1630562"/>
            <a:ext cx="4040716" cy="296465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FFDC1-7956-43E6-9EDF-9D49B7F82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3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8573F-ACAC-411A-BCA0-4194B23D5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1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F9370-A75D-4319-AC61-4A53DE87D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383"/>
            <a:ext cx="3007784" cy="87153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05399"/>
            <a:ext cx="5111749" cy="4389834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934"/>
            <a:ext cx="3007784" cy="3518297"/>
          </a:xfrm>
        </p:spPr>
        <p:txBody>
          <a:bodyPr/>
          <a:lstStyle>
            <a:lvl1pPr marL="0" indent="0">
              <a:buNone/>
              <a:defRPr sz="1800"/>
            </a:lvl1pPr>
            <a:lvl2pPr marL="570673" indent="0">
              <a:buNone/>
              <a:defRPr sz="1500"/>
            </a:lvl2pPr>
            <a:lvl3pPr marL="1141361" indent="0">
              <a:buNone/>
              <a:defRPr sz="1300"/>
            </a:lvl3pPr>
            <a:lvl4pPr marL="1712033" indent="0">
              <a:buNone/>
              <a:defRPr sz="1100"/>
            </a:lvl4pPr>
            <a:lvl5pPr marL="2282719" indent="0">
              <a:buNone/>
              <a:defRPr sz="1100"/>
            </a:lvl5pPr>
            <a:lvl6pPr marL="2853394" indent="0">
              <a:buNone/>
              <a:defRPr sz="1100"/>
            </a:lvl6pPr>
            <a:lvl7pPr marL="3424068" indent="0">
              <a:buNone/>
              <a:defRPr sz="1100"/>
            </a:lvl7pPr>
            <a:lvl8pPr marL="3994740" indent="0">
              <a:buNone/>
              <a:defRPr sz="1100"/>
            </a:lvl8pPr>
            <a:lvl9pPr marL="456542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4413E-3A6C-42FC-AEAB-C921BB728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9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17" y="3600463"/>
            <a:ext cx="5486400" cy="42505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17" y="458987"/>
            <a:ext cx="5486400" cy="3086100"/>
          </a:xfrm>
        </p:spPr>
        <p:txBody>
          <a:bodyPr/>
          <a:lstStyle>
            <a:lvl1pPr marL="0" indent="0">
              <a:buNone/>
              <a:defRPr sz="4000"/>
            </a:lvl1pPr>
            <a:lvl2pPr marL="570673" indent="0">
              <a:buNone/>
              <a:defRPr sz="3500"/>
            </a:lvl2pPr>
            <a:lvl3pPr marL="1141361" indent="0">
              <a:buNone/>
              <a:defRPr sz="3000"/>
            </a:lvl3pPr>
            <a:lvl4pPr marL="1712033" indent="0">
              <a:buNone/>
              <a:defRPr sz="2500"/>
            </a:lvl4pPr>
            <a:lvl5pPr marL="2282719" indent="0">
              <a:buNone/>
              <a:defRPr sz="2500"/>
            </a:lvl5pPr>
            <a:lvl6pPr marL="2853394" indent="0">
              <a:buNone/>
              <a:defRPr sz="2500"/>
            </a:lvl6pPr>
            <a:lvl7pPr marL="3424068" indent="0">
              <a:buNone/>
              <a:defRPr sz="2500"/>
            </a:lvl7pPr>
            <a:lvl8pPr marL="3994740" indent="0">
              <a:buNone/>
              <a:defRPr sz="2500"/>
            </a:lvl8pPr>
            <a:lvl9pPr marL="4565420" indent="0">
              <a:buNone/>
              <a:defRPr sz="2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17" y="4025519"/>
            <a:ext cx="5486400" cy="603647"/>
          </a:xfrm>
        </p:spPr>
        <p:txBody>
          <a:bodyPr/>
          <a:lstStyle>
            <a:lvl1pPr marL="0" indent="0">
              <a:buNone/>
              <a:defRPr sz="1800"/>
            </a:lvl1pPr>
            <a:lvl2pPr marL="570673" indent="0">
              <a:buNone/>
              <a:defRPr sz="1500"/>
            </a:lvl2pPr>
            <a:lvl3pPr marL="1141361" indent="0">
              <a:buNone/>
              <a:defRPr sz="1300"/>
            </a:lvl3pPr>
            <a:lvl4pPr marL="1712033" indent="0">
              <a:buNone/>
              <a:defRPr sz="1100"/>
            </a:lvl4pPr>
            <a:lvl5pPr marL="2282719" indent="0">
              <a:buNone/>
              <a:defRPr sz="1100"/>
            </a:lvl5pPr>
            <a:lvl6pPr marL="2853394" indent="0">
              <a:buNone/>
              <a:defRPr sz="1100"/>
            </a:lvl6pPr>
            <a:lvl7pPr marL="3424068" indent="0">
              <a:buNone/>
              <a:defRPr sz="1100"/>
            </a:lvl7pPr>
            <a:lvl8pPr marL="3994740" indent="0">
              <a:buNone/>
              <a:defRPr sz="1100"/>
            </a:lvl8pPr>
            <a:lvl9pPr marL="456542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0BFA5-254B-4F82-83D9-7087787ED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12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59000">
              <a:srgbClr val="000099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965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431" tIns="40716" rIns="81431" bIns="40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1" y="1135856"/>
            <a:ext cx="8229600" cy="339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431" tIns="40716" rIns="81431" bIns="40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180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514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1431" tIns="40716" rIns="81431" bIns="4071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80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27501" y="4686301"/>
            <a:ext cx="886884" cy="35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1" tIns="41681" rIns="80151" bIns="4168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F125D61A-6244-486F-BCF3-1434ACF81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46" r:id="rId1"/>
    <p:sldLayoutId id="2147487625" r:id="rId2"/>
    <p:sldLayoutId id="2147487626" r:id="rId3"/>
    <p:sldLayoutId id="2147487627" r:id="rId4"/>
    <p:sldLayoutId id="2147487628" r:id="rId5"/>
    <p:sldLayoutId id="2147487629" r:id="rId6"/>
    <p:sldLayoutId id="2147487630" r:id="rId7"/>
    <p:sldLayoutId id="2147487631" r:id="rId8"/>
    <p:sldLayoutId id="2147487632" r:id="rId9"/>
    <p:sldLayoutId id="2147487633" r:id="rId10"/>
    <p:sldLayoutId id="2147487634" r:id="rId11"/>
  </p:sldLayoutIdLst>
  <p:txStyles>
    <p:titleStyle>
      <a:lvl1pPr algn="ctr" defTabSz="807641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+mj-lt"/>
          <a:ea typeface="+mj-ea"/>
          <a:cs typeface="+mj-cs"/>
        </a:defRPr>
      </a:lvl1pPr>
      <a:lvl2pPr algn="ctr" defTabSz="807641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2pPr>
      <a:lvl3pPr algn="ctr" defTabSz="807641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3pPr>
      <a:lvl4pPr algn="ctr" defTabSz="807641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4pPr>
      <a:lvl5pPr algn="ctr" defTabSz="807641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5pPr>
      <a:lvl6pPr marL="570673" algn="ctr" defTabSz="814409" rtl="0" fontAlgn="base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6pPr>
      <a:lvl7pPr marL="1141361" algn="ctr" defTabSz="814409" rtl="0" fontAlgn="base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7pPr>
      <a:lvl8pPr marL="1712033" algn="ctr" defTabSz="814409" rtl="0" fontAlgn="base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8pPr>
      <a:lvl9pPr marL="2282719" algn="ctr" defTabSz="814409" rtl="0" fontAlgn="base">
        <a:spcBef>
          <a:spcPct val="0"/>
        </a:spcBef>
        <a:spcAft>
          <a:spcPct val="0"/>
        </a:spcAft>
        <a:defRPr sz="3000" b="1">
          <a:solidFill>
            <a:srgbClr val="FFEA18"/>
          </a:solidFill>
          <a:latin typeface="Arial" charset="0"/>
        </a:defRPr>
      </a:lvl9pPr>
    </p:titleStyle>
    <p:bodyStyle>
      <a:lvl1pPr marL="297656" indent="-297656" algn="l" defTabSz="807641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654844" indent="-246063" algn="l" defTabSz="807641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bg1"/>
          </a:solidFill>
          <a:latin typeface="+mn-lt"/>
        </a:defRPr>
      </a:lvl2pPr>
      <a:lvl3pPr marL="1012031" indent="-196454" algn="l" defTabSz="807641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bg1"/>
          </a:solidFill>
          <a:latin typeface="+mn-lt"/>
        </a:defRPr>
      </a:lvl3pPr>
      <a:lvl4pPr marL="1420813" indent="-196454" algn="l" defTabSz="807641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829594" indent="-196454" algn="l" defTabSz="807641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bg1"/>
          </a:solidFill>
          <a:latin typeface="+mn-lt"/>
        </a:defRPr>
      </a:lvl5pPr>
      <a:lvl6pPr marL="2405574" indent="-204103" algn="l" defTabSz="814409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bg1"/>
          </a:solidFill>
          <a:latin typeface="+mn-lt"/>
        </a:defRPr>
      </a:lvl6pPr>
      <a:lvl7pPr marL="2976246" indent="-204103" algn="l" defTabSz="814409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bg1"/>
          </a:solidFill>
          <a:latin typeface="+mn-lt"/>
        </a:defRPr>
      </a:lvl7pPr>
      <a:lvl8pPr marL="3546920" indent="-204103" algn="l" defTabSz="814409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bg1"/>
          </a:solidFill>
          <a:latin typeface="+mn-lt"/>
        </a:defRPr>
      </a:lvl8pPr>
      <a:lvl9pPr marL="4117595" indent="-204103" algn="l" defTabSz="814409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0673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361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12033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82719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3394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24068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94740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65420" algn="l" defTabSz="114136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F7E52B-A3BE-4B15-8757-71C30BA4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70F95-667C-4ED5-829E-7920D9580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33E76-0148-46EA-B4D0-5E9839753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C9802-FA2F-4436-976E-0F4DCC5DDA2F}" type="datetimeFigureOut">
              <a:rPr lang="en-US" smtClean="0"/>
              <a:t>12/17/2021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A5C25-BCF1-423A-9010-C44C1E10C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FEB6C-0947-4F1B-A00C-91D212994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CBEC0-29D1-4209-A81A-90371C29E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0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75" r:id="rId1"/>
    <p:sldLayoutId id="2147487676" r:id="rId2"/>
    <p:sldLayoutId id="2147487677" r:id="rId3"/>
    <p:sldLayoutId id="2147487678" r:id="rId4"/>
    <p:sldLayoutId id="2147487679" r:id="rId5"/>
    <p:sldLayoutId id="2147487680" r:id="rId6"/>
    <p:sldLayoutId id="2147487681" r:id="rId7"/>
    <p:sldLayoutId id="2147487682" r:id="rId8"/>
    <p:sldLayoutId id="2147487683" r:id="rId9"/>
    <p:sldLayoutId id="2147487684" r:id="rId10"/>
    <p:sldLayoutId id="2147487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0964"/>
            <a:ext cx="7886700" cy="67677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S1. 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Symptom severity summary score (SYMSUM)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treatment group and timepoint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899766"/>
              </p:ext>
            </p:extLst>
          </p:nvPr>
        </p:nvGraphicFramePr>
        <p:xfrm>
          <a:off x="1078522" y="1050202"/>
          <a:ext cx="6524061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15EB7EE-3344-4349-B1BE-68E3FC939359}"/>
              </a:ext>
            </a:extLst>
          </p:cNvPr>
          <p:cNvCxnSpPr/>
          <p:nvPr/>
        </p:nvCxnSpPr>
        <p:spPr>
          <a:xfrm flipV="1">
            <a:off x="1087120" y="1270000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3E8F488-BA2D-45B2-B9E3-A5E65219D90A}"/>
              </a:ext>
            </a:extLst>
          </p:cNvPr>
          <p:cNvSpPr txBox="1"/>
          <p:nvPr/>
        </p:nvSpPr>
        <p:spPr>
          <a:xfrm>
            <a:off x="662275" y="1701800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255087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370" y="272506"/>
            <a:ext cx="7886700" cy="676770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S2.  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Average symptom score among patients without symptoms at baseline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(“not at all”/“a little bit”)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– Hot Flashes –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6217944"/>
              </p:ext>
            </p:extLst>
          </p:nvPr>
        </p:nvGraphicFramePr>
        <p:xfrm>
          <a:off x="1000096" y="1151802"/>
          <a:ext cx="6528816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5AD17FA-6393-4C28-914A-3F6FB32601A2}"/>
              </a:ext>
            </a:extLst>
          </p:cNvPr>
          <p:cNvCxnSpPr/>
          <p:nvPr/>
        </p:nvCxnSpPr>
        <p:spPr>
          <a:xfrm flipV="1">
            <a:off x="995680" y="1127760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A0AEF48-8AAF-4B5A-B713-67D1A705A92B}"/>
              </a:ext>
            </a:extLst>
          </p:cNvPr>
          <p:cNvSpPr txBox="1"/>
          <p:nvPr/>
        </p:nvSpPr>
        <p:spPr>
          <a:xfrm>
            <a:off x="570835" y="1559560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415365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2864"/>
            <a:ext cx="7886700" cy="676770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S3.  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Average symptom score among patients without symptoms at baseline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(“not at all”/“a little bit”)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– Joint Pains –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203292"/>
              </p:ext>
            </p:extLst>
          </p:nvPr>
        </p:nvGraphicFramePr>
        <p:xfrm>
          <a:off x="1078522" y="1151802"/>
          <a:ext cx="6524061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EEC8970-B975-40CF-BCD5-D6B5C356B0DC}"/>
              </a:ext>
            </a:extLst>
          </p:cNvPr>
          <p:cNvCxnSpPr/>
          <p:nvPr/>
        </p:nvCxnSpPr>
        <p:spPr>
          <a:xfrm flipV="1">
            <a:off x="1107440" y="1290320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31A284-01D3-417C-987A-4DFE901F258B}"/>
              </a:ext>
            </a:extLst>
          </p:cNvPr>
          <p:cNvSpPr txBox="1"/>
          <p:nvPr/>
        </p:nvSpPr>
        <p:spPr>
          <a:xfrm>
            <a:off x="695609" y="1659467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3429496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76770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S4.  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Average symptom score among patients without symptoms at baseline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(“not at all”/“a little bit”)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– Weight Gain –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308021"/>
              </p:ext>
            </p:extLst>
          </p:nvPr>
        </p:nvGraphicFramePr>
        <p:xfrm>
          <a:off x="1000096" y="1154841"/>
          <a:ext cx="6524061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EAAA927-A8D1-4ADC-80B5-8F18331A5B44}"/>
              </a:ext>
            </a:extLst>
          </p:cNvPr>
          <p:cNvCxnSpPr/>
          <p:nvPr/>
        </p:nvCxnSpPr>
        <p:spPr>
          <a:xfrm flipV="1">
            <a:off x="1005840" y="1270000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8F8FF71-9B3A-43B2-961F-0A440903F25F}"/>
              </a:ext>
            </a:extLst>
          </p:cNvPr>
          <p:cNvSpPr txBox="1"/>
          <p:nvPr/>
        </p:nvSpPr>
        <p:spPr>
          <a:xfrm>
            <a:off x="580995" y="1701800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249331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0788"/>
            <a:ext cx="7886700" cy="67677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S5.  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Average symptom score among patients without symptoms at baseline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(“not at all”/“a little bit”)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– General Aches and Pains –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215322"/>
              </p:ext>
            </p:extLst>
          </p:nvPr>
        </p:nvGraphicFramePr>
        <p:xfrm>
          <a:off x="1123386" y="1156656"/>
          <a:ext cx="6524061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AABFDA7-48EB-4B55-8EBB-F05C13DEB127}"/>
              </a:ext>
            </a:extLst>
          </p:cNvPr>
          <p:cNvCxnSpPr/>
          <p:nvPr/>
        </p:nvCxnSpPr>
        <p:spPr>
          <a:xfrm flipV="1">
            <a:off x="1108125" y="1372742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82566A7-DEC0-40E2-BB86-C53FF7458730}"/>
              </a:ext>
            </a:extLst>
          </p:cNvPr>
          <p:cNvSpPr txBox="1"/>
          <p:nvPr/>
        </p:nvSpPr>
        <p:spPr>
          <a:xfrm>
            <a:off x="682595" y="1701800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387660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76770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S6.  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Average symptom score among patients without symptoms at baseline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(“not at all”/“a little bit”)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– Muscle Stiffness –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855896"/>
              </p:ext>
            </p:extLst>
          </p:nvPr>
        </p:nvGraphicFramePr>
        <p:xfrm>
          <a:off x="1078522" y="1151802"/>
          <a:ext cx="6524061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5FD000A-9361-4384-8647-ECB3F0134DA1}"/>
              </a:ext>
            </a:extLst>
          </p:cNvPr>
          <p:cNvCxnSpPr/>
          <p:nvPr/>
        </p:nvCxnSpPr>
        <p:spPr>
          <a:xfrm flipV="1">
            <a:off x="1076960" y="1270000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6C1EF07-CD80-494B-9C48-50AF8D8C19C2}"/>
              </a:ext>
            </a:extLst>
          </p:cNvPr>
          <p:cNvSpPr txBox="1"/>
          <p:nvPr/>
        </p:nvSpPr>
        <p:spPr>
          <a:xfrm>
            <a:off x="652115" y="1701800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30838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61302-8F81-4ADF-83B2-8EF8B857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966"/>
            <a:ext cx="7886700" cy="676770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S7.  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Average symptom score among patients without symptoms at baseline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(“not at all”/“a little bit”)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– Forgetfulness –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7733FC7-A8AF-4228-86C1-8EBA82AC4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05497"/>
              </p:ext>
            </p:extLst>
          </p:nvPr>
        </p:nvGraphicFramePr>
        <p:xfrm>
          <a:off x="1078522" y="1151802"/>
          <a:ext cx="6524061" cy="386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5C99DFE-A31C-4473-9F56-9825421AA27C}"/>
              </a:ext>
            </a:extLst>
          </p:cNvPr>
          <p:cNvCxnSpPr/>
          <p:nvPr/>
        </p:nvCxnSpPr>
        <p:spPr>
          <a:xfrm flipV="1">
            <a:off x="1087120" y="1270000"/>
            <a:ext cx="0" cy="27432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E702380-AEB8-4154-814E-50DC28CA5B5B}"/>
              </a:ext>
            </a:extLst>
          </p:cNvPr>
          <p:cNvSpPr txBox="1"/>
          <p:nvPr/>
        </p:nvSpPr>
        <p:spPr>
          <a:xfrm>
            <a:off x="662275" y="1701800"/>
            <a:ext cx="400110" cy="18245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Worse symptoms</a:t>
            </a:r>
          </a:p>
        </p:txBody>
      </p:sp>
    </p:spTree>
    <p:extLst>
      <p:ext uri="{BB962C8B-B14F-4D97-AF65-F5344CB8AC3E}">
        <p14:creationId xmlns:p14="http://schemas.microsoft.com/office/powerpoint/2010/main" val="1835839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B435B-C33E-4D24-9918-73E9952A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05" y="285451"/>
            <a:ext cx="8251190" cy="740094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S8. 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Relationship between age, treatment, and amenorrhea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88DAAC8-6B4C-475E-8DF2-666B2DC43C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234560"/>
              </p:ext>
            </p:extLst>
          </p:nvPr>
        </p:nvGraphicFramePr>
        <p:xfrm>
          <a:off x="4475128" y="2013662"/>
          <a:ext cx="4513718" cy="2283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9CD7EAD-592A-4391-B623-6303456B78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468646"/>
              </p:ext>
            </p:extLst>
          </p:nvPr>
        </p:nvGraphicFramePr>
        <p:xfrm>
          <a:off x="339969" y="1370013"/>
          <a:ext cx="3860839" cy="2894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913">
                  <a:extLst>
                    <a:ext uri="{9D8B030D-6E8A-4147-A177-3AD203B41FA5}">
                      <a16:colId xmlns:a16="http://schemas.microsoft.com/office/drawing/2014/main" val="3594224889"/>
                    </a:ext>
                  </a:extLst>
                </a:gridCol>
                <a:gridCol w="1491963">
                  <a:extLst>
                    <a:ext uri="{9D8B030D-6E8A-4147-A177-3AD203B41FA5}">
                      <a16:colId xmlns:a16="http://schemas.microsoft.com/office/drawing/2014/main" val="1871741541"/>
                    </a:ext>
                  </a:extLst>
                </a:gridCol>
                <a:gridCol w="1491963">
                  <a:extLst>
                    <a:ext uri="{9D8B030D-6E8A-4147-A177-3AD203B41FA5}">
                      <a16:colId xmlns:a16="http://schemas.microsoft.com/office/drawing/2014/main" val="2291114929"/>
                    </a:ext>
                  </a:extLst>
                </a:gridCol>
              </a:tblGrid>
              <a:tr h="482362"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 with amenorrhea)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7176953"/>
                  </a:ext>
                </a:extLst>
              </a:tr>
              <a:tr h="4823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FEC-100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3977959"/>
                  </a:ext>
                </a:extLst>
              </a:tr>
              <a:tr h="482362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 (8.8)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 (18.8)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012366"/>
                  </a:ext>
                </a:extLst>
              </a:tr>
              <a:tr h="482362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41-45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 (40.2)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 (65.9)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031387"/>
                  </a:ext>
                </a:extLst>
              </a:tr>
              <a:tr h="482362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 (88.9)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(88.7)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359401"/>
                  </a:ext>
                </a:extLst>
              </a:tr>
              <a:tr h="482362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 (91.6)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 (93.2)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532984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5A49C22-EE35-4252-AB31-B8C177FA19E4}"/>
              </a:ext>
            </a:extLst>
          </p:cNvPr>
          <p:cNvCxnSpPr/>
          <p:nvPr/>
        </p:nvCxnSpPr>
        <p:spPr>
          <a:xfrm flipV="1">
            <a:off x="5344260" y="1777461"/>
            <a:ext cx="0" cy="2011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59150D9-7942-4EAE-BD2E-8884FD7B150B}"/>
              </a:ext>
            </a:extLst>
          </p:cNvPr>
          <p:cNvSpPr txBox="1">
            <a:spLocks/>
          </p:cNvSpPr>
          <p:nvPr/>
        </p:nvSpPr>
        <p:spPr>
          <a:xfrm>
            <a:off x="4946788" y="1324227"/>
            <a:ext cx="3680838" cy="373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400" b="0" u="sng" dirty="0">
                <a:latin typeface="Arial" panose="020B0604020202020204" pitchFamily="34" charset="0"/>
                <a:cs typeface="Arial" panose="020B0604020202020204" pitchFamily="34" charset="0"/>
              </a:rPr>
              <a:t>Odds ratio for amenorrhea FEC-100 </a:t>
            </a:r>
            <a:r>
              <a:rPr lang="en-US" sz="1400" b="0" i="1" u="sng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1400" b="0" u="sng" dirty="0">
                <a:latin typeface="Arial" panose="020B0604020202020204" pitchFamily="34" charset="0"/>
                <a:cs typeface="Arial" panose="020B0604020202020204" pitchFamily="34" charset="0"/>
              </a:rPr>
              <a:t> AC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E83EEE-625F-499E-95EE-5689F1A178E2}"/>
              </a:ext>
            </a:extLst>
          </p:cNvPr>
          <p:cNvCxnSpPr/>
          <p:nvPr/>
        </p:nvCxnSpPr>
        <p:spPr>
          <a:xfrm>
            <a:off x="5344260" y="4574316"/>
            <a:ext cx="176952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9966928-8A82-4A4B-A152-C50AC7D405EC}"/>
              </a:ext>
            </a:extLst>
          </p:cNvPr>
          <p:cNvSpPr txBox="1"/>
          <p:nvPr/>
        </p:nvSpPr>
        <p:spPr>
          <a:xfrm>
            <a:off x="5344260" y="4297317"/>
            <a:ext cx="1442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FEC-100 is worse</a:t>
            </a:r>
          </a:p>
        </p:txBody>
      </p:sp>
    </p:spTree>
    <p:extLst>
      <p:ext uri="{BB962C8B-B14F-4D97-AF65-F5344CB8AC3E}">
        <p14:creationId xmlns:p14="http://schemas.microsoft.com/office/powerpoint/2010/main" val="2369273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49F1C-EA7F-4879-89B1-82A0BE0A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5" y="1205346"/>
            <a:ext cx="3319895" cy="2216726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S9.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Association between change in PF score and change in LVEF (from baseline to 12 months) among women participating in B-36 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cardiac sub-study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6C71C2-F738-40BD-A5E8-D74BCF17DC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316092"/>
            <a:ext cx="4511316" cy="4511316"/>
          </a:xfrm>
        </p:spPr>
      </p:pic>
    </p:spTree>
    <p:extLst>
      <p:ext uri="{BB962C8B-B14F-4D97-AF65-F5344CB8AC3E}">
        <p14:creationId xmlns:p14="http://schemas.microsoft.com/office/powerpoint/2010/main" val="1825301697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template 1Aug06">
  <a:themeElements>
    <a:clrScheme name="Slide template 1Aug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 template 1Aug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Slide template 1Aug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 template 1Aug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 template 1Aug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 template 1Aug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 template 1Aug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 template 1Aug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 template 1Aug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 template 1Aug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 template 1Aug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 template 1Aug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 template 1Aug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 template 1Aug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FE775AB7F9A740BEDE1F33F4692F8D" ma:contentTypeVersion="7" ma:contentTypeDescription="Create a new document." ma:contentTypeScope="" ma:versionID="273d10c334e21d33ab2d801160df505e">
  <xsd:schema xmlns:xsd="http://www.w3.org/2001/XMLSchema" xmlns:xs="http://www.w3.org/2001/XMLSchema" xmlns:p="http://schemas.microsoft.com/office/2006/metadata/properties" xmlns:ns3="3855c50a-554a-4f24-b548-48eef90ca51d" xmlns:ns4="6e9a2ee8-e906-4173-ba09-e9b45c34fdba" targetNamespace="http://schemas.microsoft.com/office/2006/metadata/properties" ma:root="true" ma:fieldsID="98e48148ebf91f3973f683875e16e01e" ns3:_="" ns4:_="">
    <xsd:import namespace="3855c50a-554a-4f24-b548-48eef90ca51d"/>
    <xsd:import namespace="6e9a2ee8-e906-4173-ba09-e9b45c34fdb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55c50a-554a-4f24-b548-48eef90ca5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a2ee8-e906-4173-ba09-e9b45c34fdb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2B3F64-1444-4C05-BCE2-85C9BD887FDF}">
  <ds:schemaRefs>
    <ds:schemaRef ds:uri="http://schemas.openxmlformats.org/package/2006/metadata/core-properties"/>
    <ds:schemaRef ds:uri="http://purl.org/dc/terms/"/>
    <ds:schemaRef ds:uri="3855c50a-554a-4f24-b548-48eef90ca51d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6e9a2ee8-e906-4173-ba09-e9b45c34fdb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33419C5-9F8F-4383-8F4C-E957A26BD5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55c50a-554a-4f24-b548-48eef90ca51d"/>
    <ds:schemaRef ds:uri="6e9a2ee8-e906-4173-ba09-e9b45c34fd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20E5FE-8C63-4C21-9C42-48F52A5A4F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80848</TotalTime>
  <Pages>23</Pages>
  <Words>327</Words>
  <Application>Microsoft Office PowerPoint</Application>
  <PresentationFormat>On-screen Show (16:9)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Georgia</vt:lpstr>
      <vt:lpstr>Times New Roman</vt:lpstr>
      <vt:lpstr>Slide template 1Aug06</vt:lpstr>
      <vt:lpstr>1_Office Theme</vt:lpstr>
      <vt:lpstr>Supplemental Figure S1.  Symptom severity summary score (SYMSUM) by treatment group and timepoint</vt:lpstr>
      <vt:lpstr>Supplemental Figure S2.   Average symptom score among patients without symptoms at baseline  (“not at all”/“a little bit”)  – Hot Flashes –</vt:lpstr>
      <vt:lpstr>Supplemental Figure S3.   Average symptom score among patients without symptoms at baseline  (“not at all”/“a little bit”)  – Joint Pains –</vt:lpstr>
      <vt:lpstr>Supplemental Figure S4.   Average symptom score among patients without symptoms at baseline  (“not at all”/“a little bit”)  – Weight Gain –</vt:lpstr>
      <vt:lpstr>Supplemental Figure S5.   Average symptom score among patients without symptoms at baseline  (“not at all”/“a little bit”)  – General Aches and Pains –</vt:lpstr>
      <vt:lpstr>Supplemental Figure S6.   Average symptom score among patients without symptoms at baseline  (“not at all”/“a little bit”)  – Muscle Stiffness –</vt:lpstr>
      <vt:lpstr>Supplemental Figure S7.   Average symptom score among patients without symptoms at baseline  (“not at all”/“a little bit”)  – Forgetfulness –</vt:lpstr>
      <vt:lpstr>Supplemental Figure S8.  Relationship between age, treatment, and amenorrhea</vt:lpstr>
      <vt:lpstr>Supplemental Figure S9. Association between change in PF score and change in LVEF (from baseline to 12 months) among women participating in B-36  cardiac sub-study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B-27</dc:title>
  <dc:subject>Update1-97</dc:subject>
  <dc:creator>Christine Rudock</dc:creator>
  <cp:lastModifiedBy>Wendy Rea</cp:lastModifiedBy>
  <cp:revision>1031</cp:revision>
  <cp:lastPrinted>1997-02-06T18:44:10Z</cp:lastPrinted>
  <dcterms:created xsi:type="dcterms:W3CDTF">1997-02-06T16:59:28Z</dcterms:created>
  <dcterms:modified xsi:type="dcterms:W3CDTF">2021-12-20T23:00:09Z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0x010100B8FE775AB7F9A740BEDE1F33F4692F8D</vt:lpwstr>
  </property>
</Properties>
</file>