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3" r:id="rId2"/>
  </p:sldIdLst>
  <p:sldSz cx="12192000" cy="10972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55"/>
    <p:restoredTop sz="86463"/>
  </p:normalViewPr>
  <p:slideViewPr>
    <p:cSldViewPr snapToGrid="0" snapToObjects="1">
      <p:cViewPr varScale="1">
        <p:scale>
          <a:sx n="68" d="100"/>
          <a:sy n="68" d="100"/>
        </p:scale>
        <p:origin x="3336" y="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15" d="100"/>
        <a:sy n="21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1D3EC-0A2D-B840-BE0E-E55C7C02F0EF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1143000"/>
            <a:ext cx="3429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D9589-4B5E-284C-9D05-4047119A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32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95781"/>
            <a:ext cx="10363200" cy="382016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763262"/>
            <a:ext cx="9144000" cy="264921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48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10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84202"/>
            <a:ext cx="262890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584202"/>
            <a:ext cx="7734300" cy="929894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1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735585"/>
            <a:ext cx="10515600" cy="456437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7343145"/>
            <a:ext cx="10515600" cy="24002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21001"/>
            <a:ext cx="518160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21001"/>
            <a:ext cx="5181600" cy="69621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4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84204"/>
            <a:ext cx="1051560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2689863"/>
            <a:ext cx="5157787" cy="131825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4008122"/>
            <a:ext cx="5157787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2689863"/>
            <a:ext cx="5183188" cy="131825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4008122"/>
            <a:ext cx="5183188" cy="58953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7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45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7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731520"/>
            <a:ext cx="3932237" cy="256032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79882"/>
            <a:ext cx="6172200" cy="779780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291840"/>
            <a:ext cx="3932237" cy="6098541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2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731520"/>
            <a:ext cx="3932237" cy="256032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579882"/>
            <a:ext cx="6172200" cy="779780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291840"/>
            <a:ext cx="3932237" cy="6098541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8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84204"/>
            <a:ext cx="1051560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921001"/>
            <a:ext cx="1051560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0170162"/>
            <a:ext cx="27432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ECBCF-7A3D-7E43-ADAF-0A4A45247288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0170162"/>
            <a:ext cx="41148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0170162"/>
            <a:ext cx="27432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FE4BC-12AE-1A4A-847F-7C5D3C4CD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1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ls_up_pons - Denoise_ai">
            <a:hlinkClick r:id="" action="ppaction://media"/>
            <a:extLst>
              <a:ext uri="{FF2B5EF4-FFF2-40B4-BE49-F238E27FC236}">
                <a16:creationId xmlns:a16="http://schemas.microsoft.com/office/drawing/2014/main" id="{90763994-9A39-D645-9E11-FDB7282F18D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lum bright="7000" contrast="15000"/>
          </a:blip>
          <a:stretch>
            <a:fillRect/>
          </a:stretch>
        </p:blipFill>
        <p:spPr>
          <a:xfrm>
            <a:off x="1814513" y="1612900"/>
            <a:ext cx="8739187" cy="6962775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ABF9348-FBD3-4D45-A1C7-4347A9CC3672}"/>
              </a:ext>
            </a:extLst>
          </p:cNvPr>
          <p:cNvSpPr/>
          <p:nvPr/>
        </p:nvSpPr>
        <p:spPr>
          <a:xfrm>
            <a:off x="1814513" y="766878"/>
            <a:ext cx="2455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</a:t>
            </a:r>
            <a:r>
              <a:rPr lang="en-US" b="1"/>
              <a:t>Figure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6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56893</TotalTime>
  <Words>3</Words>
  <Application>Microsoft Macintosh PowerPoint</Application>
  <PresentationFormat>Custom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D Stoflet</dc:creator>
  <cp:lastModifiedBy>Suppressed entry</cp:lastModifiedBy>
  <cp:revision>89</cp:revision>
  <dcterms:created xsi:type="dcterms:W3CDTF">2020-06-15T17:19:44Z</dcterms:created>
  <dcterms:modified xsi:type="dcterms:W3CDTF">2021-11-24T19:16:40Z</dcterms:modified>
</cp:coreProperties>
</file>