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tif" ContentType="image/tiff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56" r:id="rId1"/>
  </p:sldMasterIdLst>
  <p:notesMasterIdLst>
    <p:notesMasterId r:id="rId123"/>
  </p:notesMasterIdLst>
  <p:sldIdLst>
    <p:sldId id="273" r:id="rId2"/>
    <p:sldId id="342" r:id="rId3"/>
    <p:sldId id="341" r:id="rId4"/>
    <p:sldId id="281" r:id="rId5"/>
    <p:sldId id="280" r:id="rId6"/>
    <p:sldId id="344" r:id="rId7"/>
    <p:sldId id="262" r:id="rId8"/>
    <p:sldId id="270" r:id="rId9"/>
    <p:sldId id="264" r:id="rId10"/>
    <p:sldId id="274" r:id="rId11"/>
    <p:sldId id="263" r:id="rId12"/>
    <p:sldId id="265" r:id="rId13"/>
    <p:sldId id="266" r:id="rId14"/>
    <p:sldId id="267" r:id="rId15"/>
    <p:sldId id="268" r:id="rId16"/>
    <p:sldId id="269" r:id="rId17"/>
    <p:sldId id="271" r:id="rId18"/>
    <p:sldId id="275" r:id="rId19"/>
    <p:sldId id="272" r:id="rId20"/>
    <p:sldId id="282" r:id="rId21"/>
    <p:sldId id="283" r:id="rId22"/>
    <p:sldId id="284" r:id="rId23"/>
    <p:sldId id="285" r:id="rId24"/>
    <p:sldId id="326" r:id="rId25"/>
    <p:sldId id="325" r:id="rId26"/>
    <p:sldId id="327" r:id="rId27"/>
    <p:sldId id="291" r:id="rId28"/>
    <p:sldId id="323" r:id="rId29"/>
    <p:sldId id="416" r:id="rId30"/>
    <p:sldId id="308" r:id="rId31"/>
    <p:sldId id="260" r:id="rId32"/>
    <p:sldId id="328" r:id="rId33"/>
    <p:sldId id="329" r:id="rId34"/>
    <p:sldId id="330" r:id="rId35"/>
    <p:sldId id="331" r:id="rId36"/>
    <p:sldId id="298" r:id="rId37"/>
    <p:sldId id="345" r:id="rId38"/>
    <p:sldId id="332" r:id="rId39"/>
    <p:sldId id="299" r:id="rId40"/>
    <p:sldId id="300" r:id="rId41"/>
    <p:sldId id="301" r:id="rId42"/>
    <p:sldId id="302" r:id="rId43"/>
    <p:sldId id="305" r:id="rId44"/>
    <p:sldId id="303" r:id="rId45"/>
    <p:sldId id="307" r:id="rId46"/>
    <p:sldId id="315" r:id="rId47"/>
    <p:sldId id="314" r:id="rId48"/>
    <p:sldId id="316" r:id="rId49"/>
    <p:sldId id="317" r:id="rId50"/>
    <p:sldId id="318" r:id="rId51"/>
    <p:sldId id="319" r:id="rId52"/>
    <p:sldId id="320" r:id="rId53"/>
    <p:sldId id="357" r:id="rId54"/>
    <p:sldId id="321" r:id="rId55"/>
    <p:sldId id="333" r:id="rId56"/>
    <p:sldId id="336" r:id="rId57"/>
    <p:sldId id="334" r:id="rId58"/>
    <p:sldId id="335" r:id="rId59"/>
    <p:sldId id="337" r:id="rId60"/>
    <p:sldId id="343" r:id="rId61"/>
    <p:sldId id="339" r:id="rId62"/>
    <p:sldId id="340" r:id="rId63"/>
    <p:sldId id="338" r:id="rId64"/>
    <p:sldId id="348" r:id="rId65"/>
    <p:sldId id="347" r:id="rId66"/>
    <p:sldId id="356" r:id="rId67"/>
    <p:sldId id="351" r:id="rId68"/>
    <p:sldId id="352" r:id="rId69"/>
    <p:sldId id="353" r:id="rId70"/>
    <p:sldId id="378" r:id="rId71"/>
    <p:sldId id="379" r:id="rId72"/>
    <p:sldId id="380" r:id="rId73"/>
    <p:sldId id="382" r:id="rId74"/>
    <p:sldId id="381" r:id="rId75"/>
    <p:sldId id="354" r:id="rId76"/>
    <p:sldId id="387" r:id="rId77"/>
    <p:sldId id="400" r:id="rId78"/>
    <p:sldId id="358" r:id="rId79"/>
    <p:sldId id="359" r:id="rId80"/>
    <p:sldId id="360" r:id="rId81"/>
    <p:sldId id="361" r:id="rId82"/>
    <p:sldId id="363" r:id="rId83"/>
    <p:sldId id="364" r:id="rId84"/>
    <p:sldId id="404" r:id="rId85"/>
    <p:sldId id="371" r:id="rId86"/>
    <p:sldId id="365" r:id="rId87"/>
    <p:sldId id="367" r:id="rId88"/>
    <p:sldId id="368" r:id="rId89"/>
    <p:sldId id="369" r:id="rId90"/>
    <p:sldId id="366" r:id="rId91"/>
    <p:sldId id="372" r:id="rId92"/>
    <p:sldId id="376" r:id="rId93"/>
    <p:sldId id="374" r:id="rId94"/>
    <p:sldId id="375" r:id="rId95"/>
    <p:sldId id="388" r:id="rId96"/>
    <p:sldId id="401" r:id="rId97"/>
    <p:sldId id="384" r:id="rId98"/>
    <p:sldId id="383" r:id="rId99"/>
    <p:sldId id="385" r:id="rId100"/>
    <p:sldId id="405" r:id="rId101"/>
    <p:sldId id="389" r:id="rId102"/>
    <p:sldId id="390" r:id="rId103"/>
    <p:sldId id="391" r:id="rId104"/>
    <p:sldId id="402" r:id="rId105"/>
    <p:sldId id="393" r:id="rId106"/>
    <p:sldId id="394" r:id="rId107"/>
    <p:sldId id="395" r:id="rId108"/>
    <p:sldId id="396" r:id="rId109"/>
    <p:sldId id="397" r:id="rId110"/>
    <p:sldId id="398" r:id="rId111"/>
    <p:sldId id="403" r:id="rId112"/>
    <p:sldId id="413" r:id="rId113"/>
    <p:sldId id="414" r:id="rId114"/>
    <p:sldId id="415" r:id="rId115"/>
    <p:sldId id="406" r:id="rId116"/>
    <p:sldId id="407" r:id="rId117"/>
    <p:sldId id="408" r:id="rId118"/>
    <p:sldId id="410" r:id="rId119"/>
    <p:sldId id="409" r:id="rId120"/>
    <p:sldId id="411" r:id="rId121"/>
    <p:sldId id="412" r:id="rId122"/>
  </p:sldIdLst>
  <p:sldSz cx="26974800" cy="16733838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472C4"/>
    <a:srgbClr val="8FAADC"/>
    <a:srgbClr val="BDBEBF"/>
    <a:srgbClr val="C59D60"/>
    <a:srgbClr val="3EC2FA"/>
    <a:srgbClr val="666666"/>
    <a:srgbClr val="ABABAB"/>
    <a:srgbClr val="2C2C2C"/>
    <a:srgbClr val="FCEF05"/>
    <a:srgbClr val="FF030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7959" autoAdjust="0"/>
    <p:restoredTop sz="95498" autoAdjust="0"/>
  </p:normalViewPr>
  <p:slideViewPr>
    <p:cSldViewPr snapToGrid="0">
      <p:cViewPr>
        <p:scale>
          <a:sx n="25" d="100"/>
          <a:sy n="25" d="100"/>
        </p:scale>
        <p:origin x="1421" y="77"/>
      </p:cViewPr>
      <p:guideLst/>
    </p:cSldViewPr>
  </p:slideViewPr>
  <p:outlineViewPr>
    <p:cViewPr>
      <p:scale>
        <a:sx n="33" d="100"/>
        <a:sy n="33" d="100"/>
      </p:scale>
      <p:origin x="0" y="-10027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presProps" Target="presProps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C34792-CBF9-421C-99D5-7F7598477B0C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41388" y="1143000"/>
            <a:ext cx="49752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EB9817F-DD29-4E19-9A25-0742A91CFB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70164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B9817F-DD29-4E19-9A25-0742A91CFBE2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0233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71850" y="2738618"/>
            <a:ext cx="20231100" cy="5825855"/>
          </a:xfrm>
        </p:spPr>
        <p:txBody>
          <a:bodyPr anchor="b"/>
          <a:lstStyle>
            <a:lvl1pPr algn="ctr">
              <a:defRPr sz="13275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71850" y="8789140"/>
            <a:ext cx="20231100" cy="4040136"/>
          </a:xfrm>
        </p:spPr>
        <p:txBody>
          <a:bodyPr/>
          <a:lstStyle>
            <a:lvl1pPr marL="0" indent="0" algn="ctr">
              <a:buNone/>
              <a:defRPr sz="5310"/>
            </a:lvl1pPr>
            <a:lvl2pPr marL="1011555" indent="0" algn="ctr">
              <a:buNone/>
              <a:defRPr sz="4425"/>
            </a:lvl2pPr>
            <a:lvl3pPr marL="2023110" indent="0" algn="ctr">
              <a:buNone/>
              <a:defRPr sz="3983"/>
            </a:lvl3pPr>
            <a:lvl4pPr marL="3034665" indent="0" algn="ctr">
              <a:buNone/>
              <a:defRPr sz="3540"/>
            </a:lvl4pPr>
            <a:lvl5pPr marL="4046220" indent="0" algn="ctr">
              <a:buNone/>
              <a:defRPr sz="3540"/>
            </a:lvl5pPr>
            <a:lvl6pPr marL="5057775" indent="0" algn="ctr">
              <a:buNone/>
              <a:defRPr sz="3540"/>
            </a:lvl6pPr>
            <a:lvl7pPr marL="6069330" indent="0" algn="ctr">
              <a:buNone/>
              <a:defRPr sz="3540"/>
            </a:lvl7pPr>
            <a:lvl8pPr marL="7080885" indent="0" algn="ctr">
              <a:buNone/>
              <a:defRPr sz="3540"/>
            </a:lvl8pPr>
            <a:lvl9pPr marL="8092440" indent="0" algn="ctr">
              <a:buNone/>
              <a:defRPr sz="354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2793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14120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9303841" y="890922"/>
            <a:ext cx="5816441" cy="1418115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54517" y="890922"/>
            <a:ext cx="17112139" cy="1418115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44131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12728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40468" y="4171841"/>
            <a:ext cx="23265765" cy="6960811"/>
          </a:xfrm>
        </p:spPr>
        <p:txBody>
          <a:bodyPr anchor="b"/>
          <a:lstStyle>
            <a:lvl1pPr>
              <a:defRPr sz="13275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40468" y="11198504"/>
            <a:ext cx="23265765" cy="3660526"/>
          </a:xfrm>
        </p:spPr>
        <p:txBody>
          <a:bodyPr/>
          <a:lstStyle>
            <a:lvl1pPr marL="0" indent="0">
              <a:buNone/>
              <a:defRPr sz="5310">
                <a:solidFill>
                  <a:schemeClr val="tx1">
                    <a:tint val="75000"/>
                  </a:schemeClr>
                </a:solidFill>
              </a:defRPr>
            </a:lvl1pPr>
            <a:lvl2pPr marL="1011555" indent="0">
              <a:buNone/>
              <a:defRPr sz="4425">
                <a:solidFill>
                  <a:schemeClr val="tx1">
                    <a:tint val="75000"/>
                  </a:schemeClr>
                </a:solidFill>
              </a:defRPr>
            </a:lvl2pPr>
            <a:lvl3pPr marL="2023110" indent="0">
              <a:buNone/>
              <a:defRPr sz="3983">
                <a:solidFill>
                  <a:schemeClr val="tx1">
                    <a:tint val="75000"/>
                  </a:schemeClr>
                </a:solidFill>
              </a:defRPr>
            </a:lvl3pPr>
            <a:lvl4pPr marL="3034665" indent="0">
              <a:buNone/>
              <a:defRPr sz="3540">
                <a:solidFill>
                  <a:schemeClr val="tx1">
                    <a:tint val="75000"/>
                  </a:schemeClr>
                </a:solidFill>
              </a:defRPr>
            </a:lvl4pPr>
            <a:lvl5pPr marL="4046220" indent="0">
              <a:buNone/>
              <a:defRPr sz="3540">
                <a:solidFill>
                  <a:schemeClr val="tx1">
                    <a:tint val="75000"/>
                  </a:schemeClr>
                </a:solidFill>
              </a:defRPr>
            </a:lvl5pPr>
            <a:lvl6pPr marL="5057775" indent="0">
              <a:buNone/>
              <a:defRPr sz="3540">
                <a:solidFill>
                  <a:schemeClr val="tx1">
                    <a:tint val="75000"/>
                  </a:schemeClr>
                </a:solidFill>
              </a:defRPr>
            </a:lvl6pPr>
            <a:lvl7pPr marL="6069330" indent="0">
              <a:buNone/>
              <a:defRPr sz="3540">
                <a:solidFill>
                  <a:schemeClr val="tx1">
                    <a:tint val="75000"/>
                  </a:schemeClr>
                </a:solidFill>
              </a:defRPr>
            </a:lvl7pPr>
            <a:lvl8pPr marL="7080885" indent="0">
              <a:buNone/>
              <a:defRPr sz="3540">
                <a:solidFill>
                  <a:schemeClr val="tx1">
                    <a:tint val="75000"/>
                  </a:schemeClr>
                </a:solidFill>
              </a:defRPr>
            </a:lvl8pPr>
            <a:lvl9pPr marL="8092440" indent="0">
              <a:buNone/>
              <a:defRPr sz="354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76677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54518" y="4454610"/>
            <a:ext cx="11464290" cy="1061746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655993" y="4454610"/>
            <a:ext cx="11464290" cy="1061746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30895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58031" y="890923"/>
            <a:ext cx="23265765" cy="323443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58032" y="4102116"/>
            <a:ext cx="11411604" cy="2010383"/>
          </a:xfrm>
        </p:spPr>
        <p:txBody>
          <a:bodyPr anchor="b"/>
          <a:lstStyle>
            <a:lvl1pPr marL="0" indent="0">
              <a:buNone/>
              <a:defRPr sz="5310" b="1"/>
            </a:lvl1pPr>
            <a:lvl2pPr marL="1011555" indent="0">
              <a:buNone/>
              <a:defRPr sz="4425" b="1"/>
            </a:lvl2pPr>
            <a:lvl3pPr marL="2023110" indent="0">
              <a:buNone/>
              <a:defRPr sz="3983" b="1"/>
            </a:lvl3pPr>
            <a:lvl4pPr marL="3034665" indent="0">
              <a:buNone/>
              <a:defRPr sz="3540" b="1"/>
            </a:lvl4pPr>
            <a:lvl5pPr marL="4046220" indent="0">
              <a:buNone/>
              <a:defRPr sz="3540" b="1"/>
            </a:lvl5pPr>
            <a:lvl6pPr marL="5057775" indent="0">
              <a:buNone/>
              <a:defRPr sz="3540" b="1"/>
            </a:lvl6pPr>
            <a:lvl7pPr marL="6069330" indent="0">
              <a:buNone/>
              <a:defRPr sz="3540" b="1"/>
            </a:lvl7pPr>
            <a:lvl8pPr marL="7080885" indent="0">
              <a:buNone/>
              <a:defRPr sz="3540" b="1"/>
            </a:lvl8pPr>
            <a:lvl9pPr marL="8092440" indent="0">
              <a:buNone/>
              <a:defRPr sz="35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58032" y="6112499"/>
            <a:ext cx="11411604" cy="899056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3655993" y="4102116"/>
            <a:ext cx="11467803" cy="2010383"/>
          </a:xfrm>
        </p:spPr>
        <p:txBody>
          <a:bodyPr anchor="b"/>
          <a:lstStyle>
            <a:lvl1pPr marL="0" indent="0">
              <a:buNone/>
              <a:defRPr sz="5310" b="1"/>
            </a:lvl1pPr>
            <a:lvl2pPr marL="1011555" indent="0">
              <a:buNone/>
              <a:defRPr sz="4425" b="1"/>
            </a:lvl2pPr>
            <a:lvl3pPr marL="2023110" indent="0">
              <a:buNone/>
              <a:defRPr sz="3983" b="1"/>
            </a:lvl3pPr>
            <a:lvl4pPr marL="3034665" indent="0">
              <a:buNone/>
              <a:defRPr sz="3540" b="1"/>
            </a:lvl4pPr>
            <a:lvl5pPr marL="4046220" indent="0">
              <a:buNone/>
              <a:defRPr sz="3540" b="1"/>
            </a:lvl5pPr>
            <a:lvl6pPr marL="5057775" indent="0">
              <a:buNone/>
              <a:defRPr sz="3540" b="1"/>
            </a:lvl6pPr>
            <a:lvl7pPr marL="6069330" indent="0">
              <a:buNone/>
              <a:defRPr sz="3540" b="1"/>
            </a:lvl7pPr>
            <a:lvl8pPr marL="7080885" indent="0">
              <a:buNone/>
              <a:defRPr sz="3540" b="1"/>
            </a:lvl8pPr>
            <a:lvl9pPr marL="8092440" indent="0">
              <a:buNone/>
              <a:defRPr sz="35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3655993" y="6112499"/>
            <a:ext cx="11467803" cy="899056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5466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457712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97464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58032" y="1115589"/>
            <a:ext cx="8700074" cy="3904562"/>
          </a:xfrm>
        </p:spPr>
        <p:txBody>
          <a:bodyPr anchor="b"/>
          <a:lstStyle>
            <a:lvl1pPr>
              <a:defRPr sz="70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467803" y="2409364"/>
            <a:ext cx="13655993" cy="11891871"/>
          </a:xfrm>
        </p:spPr>
        <p:txBody>
          <a:bodyPr/>
          <a:lstStyle>
            <a:lvl1pPr>
              <a:defRPr sz="7080"/>
            </a:lvl1pPr>
            <a:lvl2pPr>
              <a:defRPr sz="6195"/>
            </a:lvl2pPr>
            <a:lvl3pPr>
              <a:defRPr sz="5310"/>
            </a:lvl3pPr>
            <a:lvl4pPr>
              <a:defRPr sz="4425"/>
            </a:lvl4pPr>
            <a:lvl5pPr>
              <a:defRPr sz="4425"/>
            </a:lvl5pPr>
            <a:lvl6pPr>
              <a:defRPr sz="4425"/>
            </a:lvl6pPr>
            <a:lvl7pPr>
              <a:defRPr sz="4425"/>
            </a:lvl7pPr>
            <a:lvl8pPr>
              <a:defRPr sz="4425"/>
            </a:lvl8pPr>
            <a:lvl9pPr>
              <a:defRPr sz="44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58032" y="5020152"/>
            <a:ext cx="8700074" cy="9300451"/>
          </a:xfrm>
        </p:spPr>
        <p:txBody>
          <a:bodyPr/>
          <a:lstStyle>
            <a:lvl1pPr marL="0" indent="0">
              <a:buNone/>
              <a:defRPr sz="3540"/>
            </a:lvl1pPr>
            <a:lvl2pPr marL="1011555" indent="0">
              <a:buNone/>
              <a:defRPr sz="3098"/>
            </a:lvl2pPr>
            <a:lvl3pPr marL="2023110" indent="0">
              <a:buNone/>
              <a:defRPr sz="2655"/>
            </a:lvl3pPr>
            <a:lvl4pPr marL="3034665" indent="0">
              <a:buNone/>
              <a:defRPr sz="2213"/>
            </a:lvl4pPr>
            <a:lvl5pPr marL="4046220" indent="0">
              <a:buNone/>
              <a:defRPr sz="2213"/>
            </a:lvl5pPr>
            <a:lvl6pPr marL="5057775" indent="0">
              <a:buNone/>
              <a:defRPr sz="2213"/>
            </a:lvl6pPr>
            <a:lvl7pPr marL="6069330" indent="0">
              <a:buNone/>
              <a:defRPr sz="2213"/>
            </a:lvl7pPr>
            <a:lvl8pPr marL="7080885" indent="0">
              <a:buNone/>
              <a:defRPr sz="2213"/>
            </a:lvl8pPr>
            <a:lvl9pPr marL="8092440" indent="0">
              <a:buNone/>
              <a:defRPr sz="221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010323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58032" y="1115589"/>
            <a:ext cx="8700074" cy="3904562"/>
          </a:xfrm>
        </p:spPr>
        <p:txBody>
          <a:bodyPr anchor="b"/>
          <a:lstStyle>
            <a:lvl1pPr>
              <a:defRPr sz="70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67803" y="2409364"/>
            <a:ext cx="13655993" cy="11891871"/>
          </a:xfrm>
        </p:spPr>
        <p:txBody>
          <a:bodyPr anchor="t"/>
          <a:lstStyle>
            <a:lvl1pPr marL="0" indent="0">
              <a:buNone/>
              <a:defRPr sz="7080"/>
            </a:lvl1pPr>
            <a:lvl2pPr marL="1011555" indent="0">
              <a:buNone/>
              <a:defRPr sz="6195"/>
            </a:lvl2pPr>
            <a:lvl3pPr marL="2023110" indent="0">
              <a:buNone/>
              <a:defRPr sz="5310"/>
            </a:lvl3pPr>
            <a:lvl4pPr marL="3034665" indent="0">
              <a:buNone/>
              <a:defRPr sz="4425"/>
            </a:lvl4pPr>
            <a:lvl5pPr marL="4046220" indent="0">
              <a:buNone/>
              <a:defRPr sz="4425"/>
            </a:lvl5pPr>
            <a:lvl6pPr marL="5057775" indent="0">
              <a:buNone/>
              <a:defRPr sz="4425"/>
            </a:lvl6pPr>
            <a:lvl7pPr marL="6069330" indent="0">
              <a:buNone/>
              <a:defRPr sz="4425"/>
            </a:lvl7pPr>
            <a:lvl8pPr marL="7080885" indent="0">
              <a:buNone/>
              <a:defRPr sz="4425"/>
            </a:lvl8pPr>
            <a:lvl9pPr marL="8092440" indent="0">
              <a:buNone/>
              <a:defRPr sz="4425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58032" y="5020152"/>
            <a:ext cx="8700074" cy="9300451"/>
          </a:xfrm>
        </p:spPr>
        <p:txBody>
          <a:bodyPr/>
          <a:lstStyle>
            <a:lvl1pPr marL="0" indent="0">
              <a:buNone/>
              <a:defRPr sz="3540"/>
            </a:lvl1pPr>
            <a:lvl2pPr marL="1011555" indent="0">
              <a:buNone/>
              <a:defRPr sz="3098"/>
            </a:lvl2pPr>
            <a:lvl3pPr marL="2023110" indent="0">
              <a:buNone/>
              <a:defRPr sz="2655"/>
            </a:lvl3pPr>
            <a:lvl4pPr marL="3034665" indent="0">
              <a:buNone/>
              <a:defRPr sz="2213"/>
            </a:lvl4pPr>
            <a:lvl5pPr marL="4046220" indent="0">
              <a:buNone/>
              <a:defRPr sz="2213"/>
            </a:lvl5pPr>
            <a:lvl6pPr marL="5057775" indent="0">
              <a:buNone/>
              <a:defRPr sz="2213"/>
            </a:lvl6pPr>
            <a:lvl7pPr marL="6069330" indent="0">
              <a:buNone/>
              <a:defRPr sz="2213"/>
            </a:lvl7pPr>
            <a:lvl8pPr marL="7080885" indent="0">
              <a:buNone/>
              <a:defRPr sz="2213"/>
            </a:lvl8pPr>
            <a:lvl9pPr marL="8092440" indent="0">
              <a:buNone/>
              <a:defRPr sz="221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63494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854518" y="890923"/>
            <a:ext cx="23265765" cy="323443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54518" y="4454610"/>
            <a:ext cx="23265765" cy="106174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854518" y="15509790"/>
            <a:ext cx="6069330" cy="89092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65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412A75-CF57-4780-A7B9-D4B8CA654D56}" type="datetimeFigureOut">
              <a:rPr lang="en-US" smtClean="0"/>
              <a:t>10/26/2020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935403" y="15509790"/>
            <a:ext cx="9103995" cy="89092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65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050953" y="15509790"/>
            <a:ext cx="6069330" cy="89092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65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282FE4-14A5-4CFB-A480-106072B1B6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05878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l" defTabSz="2023110" rtl="0" eaLnBrk="1" latinLnBrk="0" hangingPunct="1">
        <a:lnSpc>
          <a:spcPct val="90000"/>
        </a:lnSpc>
        <a:spcBef>
          <a:spcPct val="0"/>
        </a:spcBef>
        <a:buNone/>
        <a:defRPr sz="973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05778" indent="-505778" algn="l" defTabSz="2023110" rtl="0" eaLnBrk="1" latinLnBrk="0" hangingPunct="1">
        <a:lnSpc>
          <a:spcPct val="90000"/>
        </a:lnSpc>
        <a:spcBef>
          <a:spcPts val="2213"/>
        </a:spcBef>
        <a:buFont typeface="Arial" panose="020B0604020202020204" pitchFamily="34" charset="0"/>
        <a:buChar char="•"/>
        <a:defRPr sz="6195" kern="1200">
          <a:solidFill>
            <a:schemeClr val="tx1"/>
          </a:solidFill>
          <a:latin typeface="+mn-lt"/>
          <a:ea typeface="+mn-ea"/>
          <a:cs typeface="+mn-cs"/>
        </a:defRPr>
      </a:lvl1pPr>
      <a:lvl2pPr marL="1517333" indent="-505778" algn="l" defTabSz="2023110" rtl="0" eaLnBrk="1" latinLnBrk="0" hangingPunct="1">
        <a:lnSpc>
          <a:spcPct val="90000"/>
        </a:lnSpc>
        <a:spcBef>
          <a:spcPts val="1106"/>
        </a:spcBef>
        <a:buFont typeface="Arial" panose="020B0604020202020204" pitchFamily="34" charset="0"/>
        <a:buChar char="•"/>
        <a:defRPr sz="5310" kern="1200">
          <a:solidFill>
            <a:schemeClr val="tx1"/>
          </a:solidFill>
          <a:latin typeface="+mn-lt"/>
          <a:ea typeface="+mn-ea"/>
          <a:cs typeface="+mn-cs"/>
        </a:defRPr>
      </a:lvl2pPr>
      <a:lvl3pPr marL="2528888" indent="-505778" algn="l" defTabSz="2023110" rtl="0" eaLnBrk="1" latinLnBrk="0" hangingPunct="1">
        <a:lnSpc>
          <a:spcPct val="90000"/>
        </a:lnSpc>
        <a:spcBef>
          <a:spcPts val="1106"/>
        </a:spcBef>
        <a:buFont typeface="Arial" panose="020B0604020202020204" pitchFamily="34" charset="0"/>
        <a:buChar char="•"/>
        <a:defRPr sz="4425" kern="1200">
          <a:solidFill>
            <a:schemeClr val="tx1"/>
          </a:solidFill>
          <a:latin typeface="+mn-lt"/>
          <a:ea typeface="+mn-ea"/>
          <a:cs typeface="+mn-cs"/>
        </a:defRPr>
      </a:lvl3pPr>
      <a:lvl4pPr marL="3540443" indent="-505778" algn="l" defTabSz="2023110" rtl="0" eaLnBrk="1" latinLnBrk="0" hangingPunct="1">
        <a:lnSpc>
          <a:spcPct val="90000"/>
        </a:lnSpc>
        <a:spcBef>
          <a:spcPts val="1106"/>
        </a:spcBef>
        <a:buFont typeface="Arial" panose="020B0604020202020204" pitchFamily="34" charset="0"/>
        <a:buChar char="•"/>
        <a:defRPr sz="3983" kern="1200">
          <a:solidFill>
            <a:schemeClr val="tx1"/>
          </a:solidFill>
          <a:latin typeface="+mn-lt"/>
          <a:ea typeface="+mn-ea"/>
          <a:cs typeface="+mn-cs"/>
        </a:defRPr>
      </a:lvl4pPr>
      <a:lvl5pPr marL="4551998" indent="-505778" algn="l" defTabSz="2023110" rtl="0" eaLnBrk="1" latinLnBrk="0" hangingPunct="1">
        <a:lnSpc>
          <a:spcPct val="90000"/>
        </a:lnSpc>
        <a:spcBef>
          <a:spcPts val="1106"/>
        </a:spcBef>
        <a:buFont typeface="Arial" panose="020B0604020202020204" pitchFamily="34" charset="0"/>
        <a:buChar char="•"/>
        <a:defRPr sz="3983" kern="1200">
          <a:solidFill>
            <a:schemeClr val="tx1"/>
          </a:solidFill>
          <a:latin typeface="+mn-lt"/>
          <a:ea typeface="+mn-ea"/>
          <a:cs typeface="+mn-cs"/>
        </a:defRPr>
      </a:lvl5pPr>
      <a:lvl6pPr marL="5563553" indent="-505778" algn="l" defTabSz="2023110" rtl="0" eaLnBrk="1" latinLnBrk="0" hangingPunct="1">
        <a:lnSpc>
          <a:spcPct val="90000"/>
        </a:lnSpc>
        <a:spcBef>
          <a:spcPts val="1106"/>
        </a:spcBef>
        <a:buFont typeface="Arial" panose="020B0604020202020204" pitchFamily="34" charset="0"/>
        <a:buChar char="•"/>
        <a:defRPr sz="3983" kern="1200">
          <a:solidFill>
            <a:schemeClr val="tx1"/>
          </a:solidFill>
          <a:latin typeface="+mn-lt"/>
          <a:ea typeface="+mn-ea"/>
          <a:cs typeface="+mn-cs"/>
        </a:defRPr>
      </a:lvl6pPr>
      <a:lvl7pPr marL="6575108" indent="-505778" algn="l" defTabSz="2023110" rtl="0" eaLnBrk="1" latinLnBrk="0" hangingPunct="1">
        <a:lnSpc>
          <a:spcPct val="90000"/>
        </a:lnSpc>
        <a:spcBef>
          <a:spcPts val="1106"/>
        </a:spcBef>
        <a:buFont typeface="Arial" panose="020B0604020202020204" pitchFamily="34" charset="0"/>
        <a:buChar char="•"/>
        <a:defRPr sz="3983" kern="1200">
          <a:solidFill>
            <a:schemeClr val="tx1"/>
          </a:solidFill>
          <a:latin typeface="+mn-lt"/>
          <a:ea typeface="+mn-ea"/>
          <a:cs typeface="+mn-cs"/>
        </a:defRPr>
      </a:lvl7pPr>
      <a:lvl8pPr marL="7586663" indent="-505778" algn="l" defTabSz="2023110" rtl="0" eaLnBrk="1" latinLnBrk="0" hangingPunct="1">
        <a:lnSpc>
          <a:spcPct val="90000"/>
        </a:lnSpc>
        <a:spcBef>
          <a:spcPts val="1106"/>
        </a:spcBef>
        <a:buFont typeface="Arial" panose="020B0604020202020204" pitchFamily="34" charset="0"/>
        <a:buChar char="•"/>
        <a:defRPr sz="3983" kern="1200">
          <a:solidFill>
            <a:schemeClr val="tx1"/>
          </a:solidFill>
          <a:latin typeface="+mn-lt"/>
          <a:ea typeface="+mn-ea"/>
          <a:cs typeface="+mn-cs"/>
        </a:defRPr>
      </a:lvl8pPr>
      <a:lvl9pPr marL="8598218" indent="-505778" algn="l" defTabSz="2023110" rtl="0" eaLnBrk="1" latinLnBrk="0" hangingPunct="1">
        <a:lnSpc>
          <a:spcPct val="90000"/>
        </a:lnSpc>
        <a:spcBef>
          <a:spcPts val="1106"/>
        </a:spcBef>
        <a:buFont typeface="Arial" panose="020B0604020202020204" pitchFamily="34" charset="0"/>
        <a:buChar char="•"/>
        <a:defRPr sz="398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023110" rtl="0" eaLnBrk="1" latinLnBrk="0" hangingPunct="1">
        <a:defRPr sz="3983" kern="1200">
          <a:solidFill>
            <a:schemeClr val="tx1"/>
          </a:solidFill>
          <a:latin typeface="+mn-lt"/>
          <a:ea typeface="+mn-ea"/>
          <a:cs typeface="+mn-cs"/>
        </a:defRPr>
      </a:lvl1pPr>
      <a:lvl2pPr marL="1011555" algn="l" defTabSz="2023110" rtl="0" eaLnBrk="1" latinLnBrk="0" hangingPunct="1">
        <a:defRPr sz="3983" kern="1200">
          <a:solidFill>
            <a:schemeClr val="tx1"/>
          </a:solidFill>
          <a:latin typeface="+mn-lt"/>
          <a:ea typeface="+mn-ea"/>
          <a:cs typeface="+mn-cs"/>
        </a:defRPr>
      </a:lvl2pPr>
      <a:lvl3pPr marL="2023110" algn="l" defTabSz="2023110" rtl="0" eaLnBrk="1" latinLnBrk="0" hangingPunct="1">
        <a:defRPr sz="3983" kern="1200">
          <a:solidFill>
            <a:schemeClr val="tx1"/>
          </a:solidFill>
          <a:latin typeface="+mn-lt"/>
          <a:ea typeface="+mn-ea"/>
          <a:cs typeface="+mn-cs"/>
        </a:defRPr>
      </a:lvl3pPr>
      <a:lvl4pPr marL="3034665" algn="l" defTabSz="2023110" rtl="0" eaLnBrk="1" latinLnBrk="0" hangingPunct="1">
        <a:defRPr sz="3983" kern="1200">
          <a:solidFill>
            <a:schemeClr val="tx1"/>
          </a:solidFill>
          <a:latin typeface="+mn-lt"/>
          <a:ea typeface="+mn-ea"/>
          <a:cs typeface="+mn-cs"/>
        </a:defRPr>
      </a:lvl4pPr>
      <a:lvl5pPr marL="4046220" algn="l" defTabSz="2023110" rtl="0" eaLnBrk="1" latinLnBrk="0" hangingPunct="1">
        <a:defRPr sz="3983" kern="1200">
          <a:solidFill>
            <a:schemeClr val="tx1"/>
          </a:solidFill>
          <a:latin typeface="+mn-lt"/>
          <a:ea typeface="+mn-ea"/>
          <a:cs typeface="+mn-cs"/>
        </a:defRPr>
      </a:lvl5pPr>
      <a:lvl6pPr marL="5057775" algn="l" defTabSz="2023110" rtl="0" eaLnBrk="1" latinLnBrk="0" hangingPunct="1">
        <a:defRPr sz="3983" kern="1200">
          <a:solidFill>
            <a:schemeClr val="tx1"/>
          </a:solidFill>
          <a:latin typeface="+mn-lt"/>
          <a:ea typeface="+mn-ea"/>
          <a:cs typeface="+mn-cs"/>
        </a:defRPr>
      </a:lvl6pPr>
      <a:lvl7pPr marL="6069330" algn="l" defTabSz="2023110" rtl="0" eaLnBrk="1" latinLnBrk="0" hangingPunct="1">
        <a:defRPr sz="3983" kern="1200">
          <a:solidFill>
            <a:schemeClr val="tx1"/>
          </a:solidFill>
          <a:latin typeface="+mn-lt"/>
          <a:ea typeface="+mn-ea"/>
          <a:cs typeface="+mn-cs"/>
        </a:defRPr>
      </a:lvl7pPr>
      <a:lvl8pPr marL="7080885" algn="l" defTabSz="2023110" rtl="0" eaLnBrk="1" latinLnBrk="0" hangingPunct="1">
        <a:defRPr sz="3983" kern="1200">
          <a:solidFill>
            <a:schemeClr val="tx1"/>
          </a:solidFill>
          <a:latin typeface="+mn-lt"/>
          <a:ea typeface="+mn-ea"/>
          <a:cs typeface="+mn-cs"/>
        </a:defRPr>
      </a:lvl8pPr>
      <a:lvl9pPr marL="8092440" algn="l" defTabSz="2023110" rtl="0" eaLnBrk="1" latinLnBrk="0" hangingPunct="1">
        <a:defRPr sz="398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t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t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tif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tif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tif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tif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tif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t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t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tif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tif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tif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5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tif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5.png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55C4D64B-7024-455C-A8A6-741D4475221F}"/>
              </a:ext>
            </a:extLst>
          </p:cNvPr>
          <p:cNvGrpSpPr/>
          <p:nvPr/>
        </p:nvGrpSpPr>
        <p:grpSpPr>
          <a:xfrm>
            <a:off x="5494646" y="5460348"/>
            <a:ext cx="15985530" cy="5813142"/>
            <a:chOff x="5494646" y="6820342"/>
            <a:chExt cx="15985530" cy="581314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91C2956-DC37-49C5-ACF8-A58075D5A103}"/>
                </a:ext>
              </a:extLst>
            </p:cNvPr>
            <p:cNvSpPr txBox="1"/>
            <p:nvPr/>
          </p:nvSpPr>
          <p:spPr>
            <a:xfrm>
              <a:off x="5494646" y="6820342"/>
              <a:ext cx="15985530" cy="30931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500" b="1" dirty="0"/>
                <a:t>Waffle method</a:t>
              </a:r>
              <a:br>
                <a:rPr lang="en-US" sz="11500" b="1" dirty="0"/>
              </a:br>
              <a:r>
                <a:rPr lang="en-US" sz="8000" b="1" dirty="0"/>
                <a:t>for cryo-FIB/SEM sample preparation</a:t>
              </a:r>
              <a:endParaRPr lang="en-US" sz="11500" b="1" dirty="0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B9A7D2CE-E688-401E-B078-4A1E66CAFB3C}"/>
                </a:ext>
              </a:extLst>
            </p:cNvPr>
            <p:cNvSpPr txBox="1"/>
            <p:nvPr/>
          </p:nvSpPr>
          <p:spPr>
            <a:xfrm>
              <a:off x="7263228" y="11186934"/>
              <a:ext cx="12448344" cy="14465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0" b="1" dirty="0"/>
                <a:t>Developed by </a:t>
              </a:r>
              <a:r>
                <a:rPr lang="en-US" sz="8800" b="1" dirty="0"/>
                <a:t>Kotaro Kelley</a:t>
              </a:r>
              <a:endParaRPr lang="en-US" sz="13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102838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5000"/>
    </mc:Choice>
    <mc:Fallback xmlns="">
      <p:transition spd="slow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69" name="Circle: Hollow 68">
            <a:extLst>
              <a:ext uri="{FF2B5EF4-FFF2-40B4-BE49-F238E27FC236}">
                <a16:creationId xmlns:a16="http://schemas.microsoft.com/office/drawing/2014/main" id="{F41C5AFB-D9EE-43B8-9488-BD8FC12BECBF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86B270B2-CF49-4D6F-ADBF-128F1F3EDF81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BCF054C-7875-4E34-8F5C-3F0428AD3596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6C70240-D102-4AEF-AC7D-4BB1BD8FA38E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Circle: Hollow 18">
            <a:extLst>
              <a:ext uri="{FF2B5EF4-FFF2-40B4-BE49-F238E27FC236}">
                <a16:creationId xmlns:a16="http://schemas.microsoft.com/office/drawing/2014/main" id="{F2726ED4-C2F0-43B7-BC5A-67571612B96B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9BFFCAC8-B2A1-4DB2-A67B-9B1549F1D769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8AA92267-036E-4EEB-9D8B-A09958379C7E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Circle: Hollow 21">
            <a:extLst>
              <a:ext uri="{FF2B5EF4-FFF2-40B4-BE49-F238E27FC236}">
                <a16:creationId xmlns:a16="http://schemas.microsoft.com/office/drawing/2014/main" id="{57C9EF8F-21CC-4EB3-A2FD-76D60B14A327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3F250C8-09DD-475E-B54B-971466BCBD7B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BCFBA258-F72E-4AA2-9A62-E6B1F6ABF912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A9C2CC32-6283-4C7B-81E3-46A93030744B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2F2325C-E50B-4C57-9BCA-7790D6DF420D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0933407"/>
      </p:ext>
    </p:extLst>
  </p:cSld>
  <p:clrMapOvr>
    <a:masterClrMapping/>
  </p:clrMapOvr>
  <p:transition spd="slow">
    <p:fade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37015CD-2043-48F6-826B-87F682A392EB}"/>
              </a:ext>
            </a:extLst>
          </p:cNvPr>
          <p:cNvSpPr/>
          <p:nvPr/>
        </p:nvSpPr>
        <p:spPr>
          <a:xfrm>
            <a:off x="11919215" y="7949199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B256EBC-CC9D-4998-99C2-81E2BEEFCD22}"/>
              </a:ext>
            </a:extLst>
          </p:cNvPr>
          <p:cNvSpPr/>
          <p:nvPr/>
        </p:nvSpPr>
        <p:spPr>
          <a:xfrm>
            <a:off x="11926699" y="7768280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6B9888C5-DC80-4185-99AF-CA636ABABB70}"/>
              </a:ext>
            </a:extLst>
          </p:cNvPr>
          <p:cNvSpPr/>
          <p:nvPr/>
        </p:nvSpPr>
        <p:spPr>
          <a:xfrm>
            <a:off x="11911738" y="7768280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8869C83-5497-44D9-BBA9-77E837CC2832}"/>
              </a:ext>
            </a:extLst>
          </p:cNvPr>
          <p:cNvSpPr/>
          <p:nvPr/>
        </p:nvSpPr>
        <p:spPr>
          <a:xfrm>
            <a:off x="11926699" y="7768280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301661" y="1285475"/>
            <a:ext cx="8996758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trenches:</a:t>
            </a:r>
            <a:br>
              <a:rPr lang="en-US" sz="5600" dirty="0"/>
            </a:br>
            <a:r>
              <a:rPr lang="en-US" sz="5600" dirty="0"/>
              <a:t>2 trenches per area of interest</a:t>
            </a:r>
            <a:br>
              <a:rPr lang="en-US" sz="5600" dirty="0"/>
            </a:br>
            <a:r>
              <a:rPr lang="en-US" sz="5600" i="1" dirty="0"/>
              <a:t>(in flat holder)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2535708" y="18916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9055514" y="730560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9342098" y="7944787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9375133" y="796419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11028297" y="945485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8979847" y="737664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8979847" y="735527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8981312" y="734112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8992530" y="734226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11035915" y="9437051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3706018" y="192628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11034970" y="9423167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63DB34-77CD-459B-B70C-BEAAB1DBB6CF}"/>
              </a:ext>
            </a:extLst>
          </p:cNvPr>
          <p:cNvCxnSpPr>
            <a:cxnSpLocks/>
          </p:cNvCxnSpPr>
          <p:nvPr/>
        </p:nvCxnSpPr>
        <p:spPr>
          <a:xfrm flipH="1" flipV="1">
            <a:off x="12162943" y="10303426"/>
            <a:ext cx="1554811" cy="226449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A1AF3CD-058B-426B-AC6D-AE97CBFF205F}"/>
              </a:ext>
            </a:extLst>
          </p:cNvPr>
          <p:cNvCxnSpPr>
            <a:cxnSpLocks/>
          </p:cNvCxnSpPr>
          <p:nvPr/>
        </p:nvCxnSpPr>
        <p:spPr>
          <a:xfrm flipV="1">
            <a:off x="14670252" y="10386060"/>
            <a:ext cx="2278380" cy="235458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>
            <a:extLst>
              <a:ext uri="{FF2B5EF4-FFF2-40B4-BE49-F238E27FC236}">
                <a16:creationId xmlns:a16="http://schemas.microsoft.com/office/drawing/2014/main" id="{15D7B671-B724-4B21-8619-60E169207405}"/>
              </a:ext>
            </a:extLst>
          </p:cNvPr>
          <p:cNvSpPr/>
          <p:nvPr/>
        </p:nvSpPr>
        <p:spPr>
          <a:xfrm>
            <a:off x="11926972" y="7764811"/>
            <a:ext cx="5382869" cy="4037151"/>
          </a:xfrm>
          <a:prstGeom prst="rect">
            <a:avLst/>
          </a:pr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514CC8C-B49E-42C9-A8E3-68448722046F}"/>
              </a:ext>
            </a:extLst>
          </p:cNvPr>
          <p:cNvSpPr/>
          <p:nvPr/>
        </p:nvSpPr>
        <p:spPr>
          <a:xfrm>
            <a:off x="11926972" y="7764811"/>
            <a:ext cx="5382869" cy="4037151"/>
          </a:xfrm>
          <a:prstGeom prst="rect">
            <a:avLst/>
          </a:pr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17CB45C-1E79-425C-B28E-A601E8A4277F}"/>
              </a:ext>
            </a:extLst>
          </p:cNvPr>
          <p:cNvSpPr/>
          <p:nvPr/>
        </p:nvSpPr>
        <p:spPr>
          <a:xfrm>
            <a:off x="13652135" y="12133529"/>
            <a:ext cx="1105900" cy="1024306"/>
          </a:xfrm>
          <a:prstGeom prst="rect">
            <a:avLst/>
          </a:prstGeom>
          <a:noFill/>
          <a:ln w="38100">
            <a:solidFill>
              <a:srgbClr val="4472C4"/>
            </a:solidFill>
            <a:prstDash val="dash"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7180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p14:dur="250">
        <p159:morph option="byObject"/>
      </p:transition>
    </mc:Choice>
    <mc:Fallback xmlns="">
      <p:transition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37015CD-2043-48F6-826B-87F682A392EB}"/>
              </a:ext>
            </a:extLst>
          </p:cNvPr>
          <p:cNvSpPr/>
          <p:nvPr/>
        </p:nvSpPr>
        <p:spPr>
          <a:xfrm>
            <a:off x="11318543" y="8335279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>
              <a:alpha val="0"/>
            </a:srgb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301661" y="1285475"/>
            <a:ext cx="8996758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trenches:</a:t>
            </a:r>
            <a:br>
              <a:rPr lang="en-US" sz="5600" dirty="0"/>
            </a:br>
            <a:r>
              <a:rPr lang="en-US" sz="5600" dirty="0"/>
              <a:t>2 trenches per area of interest</a:t>
            </a:r>
            <a:br>
              <a:rPr lang="en-US" sz="5600" dirty="0"/>
            </a:br>
            <a:r>
              <a:rPr lang="en-US" sz="5600" i="1" dirty="0"/>
              <a:t>(in flat holder)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3136380" y="57524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8454842" y="769168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8741426" y="8330867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8774461" y="835027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10427625" y="984093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8379175" y="776272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8379175" y="774135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8380640" y="772720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8391858" y="772834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10435243" y="9823131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3105346" y="231236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10434298" y="9809247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63DB34-77CD-459B-B70C-BEAAB1DBB6CF}"/>
              </a:ext>
            </a:extLst>
          </p:cNvPr>
          <p:cNvCxnSpPr>
            <a:cxnSpLocks/>
          </p:cNvCxnSpPr>
          <p:nvPr/>
        </p:nvCxnSpPr>
        <p:spPr>
          <a:xfrm flipH="1" flipV="1">
            <a:off x="11562271" y="10689506"/>
            <a:ext cx="1554811" cy="226449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A1AF3CD-058B-426B-AC6D-AE97CBFF205F}"/>
              </a:ext>
            </a:extLst>
          </p:cNvPr>
          <p:cNvCxnSpPr>
            <a:cxnSpLocks/>
          </p:cNvCxnSpPr>
          <p:nvPr/>
        </p:nvCxnSpPr>
        <p:spPr>
          <a:xfrm flipV="1">
            <a:off x="14069580" y="10772140"/>
            <a:ext cx="2278380" cy="235458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>
            <a:extLst>
              <a:ext uri="{FF2B5EF4-FFF2-40B4-BE49-F238E27FC236}">
                <a16:creationId xmlns:a16="http://schemas.microsoft.com/office/drawing/2014/main" id="{E17CB45C-1E79-425C-B28E-A601E8A4277F}"/>
              </a:ext>
            </a:extLst>
          </p:cNvPr>
          <p:cNvSpPr/>
          <p:nvPr/>
        </p:nvSpPr>
        <p:spPr>
          <a:xfrm>
            <a:off x="13051463" y="12519609"/>
            <a:ext cx="1105900" cy="1024306"/>
          </a:xfrm>
          <a:prstGeom prst="rect">
            <a:avLst/>
          </a:prstGeom>
          <a:noFill/>
          <a:ln w="38100">
            <a:solidFill>
              <a:srgbClr val="4472C4"/>
            </a:solidFill>
            <a:prstDash val="dash"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7494CFBD-528B-4348-AD7D-9AA4DCD781F2}"/>
              </a:ext>
            </a:extLst>
          </p:cNvPr>
          <p:cNvSpPr/>
          <p:nvPr/>
        </p:nvSpPr>
        <p:spPr>
          <a:xfrm>
            <a:off x="11312092" y="8331383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1F98619-9C81-4593-A271-34FE0E3480E0}"/>
              </a:ext>
            </a:extLst>
          </p:cNvPr>
          <p:cNvSpPr/>
          <p:nvPr/>
        </p:nvSpPr>
        <p:spPr>
          <a:xfrm>
            <a:off x="11319576" y="8150464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5D80A73B-CAB9-4AF9-8B92-5E10237F40C2}"/>
              </a:ext>
            </a:extLst>
          </p:cNvPr>
          <p:cNvSpPr/>
          <p:nvPr/>
        </p:nvSpPr>
        <p:spPr>
          <a:xfrm>
            <a:off x="11304615" y="8150464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3C4234E6-1F98-4E39-AEC4-527299534BE3}"/>
              </a:ext>
            </a:extLst>
          </p:cNvPr>
          <p:cNvSpPr/>
          <p:nvPr/>
        </p:nvSpPr>
        <p:spPr>
          <a:xfrm>
            <a:off x="11319576" y="8150464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43A0C946-3DB3-49DB-822C-2D8E0B857339}"/>
              </a:ext>
            </a:extLst>
          </p:cNvPr>
          <p:cNvSpPr/>
          <p:nvPr/>
        </p:nvSpPr>
        <p:spPr>
          <a:xfrm>
            <a:off x="11318986" y="8151535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8FF38D0C-26A4-43E2-9B01-1D581EA0D1F2}"/>
              </a:ext>
            </a:extLst>
          </p:cNvPr>
          <p:cNvSpPr/>
          <p:nvPr/>
        </p:nvSpPr>
        <p:spPr>
          <a:xfrm>
            <a:off x="11318986" y="8151535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00775932-19C4-42BA-BA4D-B32653A81E20}"/>
              </a:ext>
            </a:extLst>
          </p:cNvPr>
          <p:cNvSpPr/>
          <p:nvPr/>
        </p:nvSpPr>
        <p:spPr>
          <a:xfrm rot="5400000" flipV="1">
            <a:off x="12880852" y="9409297"/>
            <a:ext cx="1033272" cy="27432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05581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="">
      <p:transition spd="slow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B256EBC-CC9D-4998-99C2-81E2BEEFCD22}"/>
              </a:ext>
            </a:extLst>
          </p:cNvPr>
          <p:cNvSpPr/>
          <p:nvPr/>
        </p:nvSpPr>
        <p:spPr>
          <a:xfrm>
            <a:off x="10038247" y="8131500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8869C83-5497-44D9-BBA9-77E837CC2832}"/>
              </a:ext>
            </a:extLst>
          </p:cNvPr>
          <p:cNvSpPr/>
          <p:nvPr/>
        </p:nvSpPr>
        <p:spPr>
          <a:xfrm>
            <a:off x="10038247" y="8131500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301661" y="1285475"/>
            <a:ext cx="8996758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trenches:</a:t>
            </a:r>
            <a:br>
              <a:rPr lang="en-US" sz="5600" dirty="0"/>
            </a:br>
            <a:r>
              <a:rPr lang="en-US" sz="5600" dirty="0"/>
              <a:t>2 trenches per area of interest</a:t>
            </a:r>
            <a:br>
              <a:rPr lang="en-US" sz="5600" dirty="0"/>
            </a:br>
            <a:r>
              <a:rPr lang="en-US" sz="5600" i="1" dirty="0"/>
              <a:t>(in flat holder)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4424160" y="55238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7167062" y="766882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7453646" y="8308007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7486681" y="832741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9139845" y="981807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7091395" y="773986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7091395" y="771849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7092860" y="770434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7104078" y="770548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9147463" y="9800271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1817566" y="228950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9146518" y="9786387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63DB34-77CD-459B-B70C-BEAAB1DBB6CF}"/>
              </a:ext>
            </a:extLst>
          </p:cNvPr>
          <p:cNvCxnSpPr>
            <a:cxnSpLocks/>
          </p:cNvCxnSpPr>
          <p:nvPr/>
        </p:nvCxnSpPr>
        <p:spPr>
          <a:xfrm flipH="1" flipV="1">
            <a:off x="10274491" y="10666646"/>
            <a:ext cx="1554811" cy="226449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A1AF3CD-058B-426B-AC6D-AE97CBFF205F}"/>
              </a:ext>
            </a:extLst>
          </p:cNvPr>
          <p:cNvCxnSpPr>
            <a:cxnSpLocks/>
          </p:cNvCxnSpPr>
          <p:nvPr/>
        </p:nvCxnSpPr>
        <p:spPr>
          <a:xfrm flipV="1">
            <a:off x="12781800" y="10749280"/>
            <a:ext cx="2278380" cy="235458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>
            <a:extLst>
              <a:ext uri="{FF2B5EF4-FFF2-40B4-BE49-F238E27FC236}">
                <a16:creationId xmlns:a16="http://schemas.microsoft.com/office/drawing/2014/main" id="{15D7B671-B724-4B21-8619-60E169207405}"/>
              </a:ext>
            </a:extLst>
          </p:cNvPr>
          <p:cNvSpPr/>
          <p:nvPr/>
        </p:nvSpPr>
        <p:spPr>
          <a:xfrm>
            <a:off x="10038520" y="8128031"/>
            <a:ext cx="5382869" cy="4037151"/>
          </a:xfrm>
          <a:prstGeom prst="rect">
            <a:avLst/>
          </a:pr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514CC8C-B49E-42C9-A8E3-68448722046F}"/>
              </a:ext>
            </a:extLst>
          </p:cNvPr>
          <p:cNvSpPr/>
          <p:nvPr/>
        </p:nvSpPr>
        <p:spPr>
          <a:xfrm>
            <a:off x="10038520" y="8128031"/>
            <a:ext cx="5382869" cy="4037151"/>
          </a:xfrm>
          <a:prstGeom prst="rect">
            <a:avLst/>
          </a:pr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17CB45C-1E79-425C-B28E-A601E8A4277F}"/>
              </a:ext>
            </a:extLst>
          </p:cNvPr>
          <p:cNvSpPr/>
          <p:nvPr/>
        </p:nvSpPr>
        <p:spPr>
          <a:xfrm>
            <a:off x="11763683" y="12496749"/>
            <a:ext cx="1105900" cy="1024306"/>
          </a:xfrm>
          <a:prstGeom prst="rect">
            <a:avLst/>
          </a:prstGeom>
          <a:noFill/>
          <a:ln w="38100">
            <a:solidFill>
              <a:srgbClr val="4472C4"/>
            </a:solidFill>
            <a:prstDash val="dash"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0030455" y="831010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0037939" y="8129189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022978" y="8129189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0037939" y="8129189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00775932-19C4-42BA-BA4D-B32653A81E20}"/>
              </a:ext>
            </a:extLst>
          </p:cNvPr>
          <p:cNvSpPr/>
          <p:nvPr/>
        </p:nvSpPr>
        <p:spPr>
          <a:xfrm rot="5400000" flipV="1">
            <a:off x="12880852" y="9409297"/>
            <a:ext cx="1033272" cy="27432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133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301661" y="1285475"/>
            <a:ext cx="8996758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trenches:</a:t>
            </a:r>
            <a:br>
              <a:rPr lang="en-US" sz="5600" dirty="0"/>
            </a:br>
            <a:r>
              <a:rPr lang="en-US" sz="5600" dirty="0"/>
              <a:t>2 trenches per area of interest</a:t>
            </a:r>
            <a:br>
              <a:rPr lang="en-US" sz="5600" dirty="0"/>
            </a:br>
            <a:r>
              <a:rPr lang="en-US" sz="5600" i="1" dirty="0"/>
              <a:t>(in flat holder)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3451886" y="401914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8139336" y="7518350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8425920" y="8157536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8458955" y="8176943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10112119" y="9667604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8063669" y="7589395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8063669" y="7568026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8065134" y="7553873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8076352" y="7555015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10119737" y="9649800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2789840" y="2139037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10118792" y="9635916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63DB34-77CD-459B-B70C-BEAAB1DBB6CF}"/>
              </a:ext>
            </a:extLst>
          </p:cNvPr>
          <p:cNvCxnSpPr>
            <a:cxnSpLocks/>
          </p:cNvCxnSpPr>
          <p:nvPr/>
        </p:nvCxnSpPr>
        <p:spPr>
          <a:xfrm flipH="1" flipV="1">
            <a:off x="11246765" y="10516175"/>
            <a:ext cx="1554811" cy="226449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A1AF3CD-058B-426B-AC6D-AE97CBFF205F}"/>
              </a:ext>
            </a:extLst>
          </p:cNvPr>
          <p:cNvCxnSpPr>
            <a:cxnSpLocks/>
          </p:cNvCxnSpPr>
          <p:nvPr/>
        </p:nvCxnSpPr>
        <p:spPr>
          <a:xfrm flipV="1">
            <a:off x="13754074" y="10598809"/>
            <a:ext cx="2278380" cy="235458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>
            <a:extLst>
              <a:ext uri="{FF2B5EF4-FFF2-40B4-BE49-F238E27FC236}">
                <a16:creationId xmlns:a16="http://schemas.microsoft.com/office/drawing/2014/main" id="{E17CB45C-1E79-425C-B28E-A601E8A4277F}"/>
              </a:ext>
            </a:extLst>
          </p:cNvPr>
          <p:cNvSpPr/>
          <p:nvPr/>
        </p:nvSpPr>
        <p:spPr>
          <a:xfrm>
            <a:off x="12735957" y="12346278"/>
            <a:ext cx="1105900" cy="1024306"/>
          </a:xfrm>
          <a:prstGeom prst="rect">
            <a:avLst/>
          </a:prstGeom>
          <a:noFill/>
          <a:ln w="38100">
            <a:solidFill>
              <a:srgbClr val="4472C4"/>
            </a:solidFill>
            <a:prstDash val="dash"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1002729" y="815963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1010213" y="79787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995252" y="797871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1010213" y="79787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28EA535-5BCE-430F-8600-296865A48E10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pic>
        <p:nvPicPr>
          <p:cNvPr id="63" name="Picture 62" descr="A close up of a brick building&#10;&#10;Description automatically generated">
            <a:extLst>
              <a:ext uri="{FF2B5EF4-FFF2-40B4-BE49-F238E27FC236}">
                <a16:creationId xmlns:a16="http://schemas.microsoft.com/office/drawing/2014/main" id="{7EECD1F3-3B61-43DA-AC7B-2BFD16636F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26782" y="1092650"/>
            <a:ext cx="7619999" cy="5471914"/>
          </a:xfrm>
          <a:prstGeom prst="rect">
            <a:avLst/>
          </a:prstGeom>
        </p:spPr>
      </p:pic>
      <p:sp>
        <p:nvSpPr>
          <p:cNvPr id="64" name="TextBox 63">
            <a:extLst>
              <a:ext uri="{FF2B5EF4-FFF2-40B4-BE49-F238E27FC236}">
                <a16:creationId xmlns:a16="http://schemas.microsoft.com/office/drawing/2014/main" id="{2CCE61F1-8267-4140-B13C-EA007447859C}"/>
              </a:ext>
            </a:extLst>
          </p:cNvPr>
          <p:cNvSpPr txBox="1"/>
          <p:nvPr/>
        </p:nvSpPr>
        <p:spPr>
          <a:xfrm>
            <a:off x="18520464" y="6612660"/>
            <a:ext cx="7832658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(2 pairs of trenches for</a:t>
            </a:r>
            <a:br>
              <a:rPr lang="en-US" sz="5600" dirty="0"/>
            </a:br>
            <a:r>
              <a:rPr lang="en-US" sz="5600" dirty="0"/>
              <a:t>higher throughput shown)</a:t>
            </a:r>
            <a:endParaRPr lang="en-US" sz="5500" i="1" dirty="0"/>
          </a:p>
        </p:txBody>
      </p:sp>
    </p:spTree>
    <p:extLst>
      <p:ext uri="{BB962C8B-B14F-4D97-AF65-F5344CB8AC3E}">
        <p14:creationId xmlns:p14="http://schemas.microsoft.com/office/powerpoint/2010/main" val="42382264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301661" y="1285475"/>
            <a:ext cx="8996758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trenches:</a:t>
            </a:r>
            <a:br>
              <a:rPr lang="en-US" sz="5600" dirty="0"/>
            </a:br>
            <a:r>
              <a:rPr lang="en-US" sz="5600" dirty="0"/>
              <a:t>2 trenches per area of interest</a:t>
            </a:r>
            <a:br>
              <a:rPr lang="en-US" sz="5600" dirty="0"/>
            </a:br>
            <a:r>
              <a:rPr lang="en-US" sz="5600" i="1" dirty="0"/>
              <a:t>(in flat holder)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3451886" y="401914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8139336" y="7518350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8425920" y="8157536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8458955" y="8176943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10112119" y="9667604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8063669" y="7589395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8063669" y="7568026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8065134" y="7553873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8076352" y="7555015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10119737" y="9649800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2789840" y="2139037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10118792" y="9635916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63DB34-77CD-459B-B70C-BEAAB1DBB6CF}"/>
              </a:ext>
            </a:extLst>
          </p:cNvPr>
          <p:cNvCxnSpPr>
            <a:cxnSpLocks/>
          </p:cNvCxnSpPr>
          <p:nvPr/>
        </p:nvCxnSpPr>
        <p:spPr>
          <a:xfrm flipH="1" flipV="1">
            <a:off x="11246765" y="10516175"/>
            <a:ext cx="1554811" cy="226449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A1AF3CD-058B-426B-AC6D-AE97CBFF205F}"/>
              </a:ext>
            </a:extLst>
          </p:cNvPr>
          <p:cNvCxnSpPr>
            <a:cxnSpLocks/>
          </p:cNvCxnSpPr>
          <p:nvPr/>
        </p:nvCxnSpPr>
        <p:spPr>
          <a:xfrm flipV="1">
            <a:off x="13754074" y="10598809"/>
            <a:ext cx="2278380" cy="235458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>
            <a:extLst>
              <a:ext uri="{FF2B5EF4-FFF2-40B4-BE49-F238E27FC236}">
                <a16:creationId xmlns:a16="http://schemas.microsoft.com/office/drawing/2014/main" id="{E17CB45C-1E79-425C-B28E-A601E8A4277F}"/>
              </a:ext>
            </a:extLst>
          </p:cNvPr>
          <p:cNvSpPr/>
          <p:nvPr/>
        </p:nvSpPr>
        <p:spPr>
          <a:xfrm>
            <a:off x="12735957" y="12346278"/>
            <a:ext cx="1105900" cy="1024306"/>
          </a:xfrm>
          <a:prstGeom prst="rect">
            <a:avLst/>
          </a:prstGeom>
          <a:noFill/>
          <a:ln w="38100">
            <a:solidFill>
              <a:srgbClr val="4472C4"/>
            </a:solidFill>
            <a:prstDash val="dash"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1002729" y="815963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1010213" y="79787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995252" y="797871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1010213" y="79787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28EA535-5BCE-430F-8600-296865A48E10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pic>
        <p:nvPicPr>
          <p:cNvPr id="63" name="Picture 62" descr="A close up of a brick building&#10;&#10;Description automatically generated">
            <a:extLst>
              <a:ext uri="{FF2B5EF4-FFF2-40B4-BE49-F238E27FC236}">
                <a16:creationId xmlns:a16="http://schemas.microsoft.com/office/drawing/2014/main" id="{7EECD1F3-3B61-43DA-AC7B-2BFD16636F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26782" y="1092650"/>
            <a:ext cx="7619999" cy="5471914"/>
          </a:xfrm>
          <a:prstGeom prst="rect">
            <a:avLst/>
          </a:prstGeom>
        </p:spPr>
      </p:pic>
      <p:sp>
        <p:nvSpPr>
          <p:cNvPr id="64" name="TextBox 63">
            <a:extLst>
              <a:ext uri="{FF2B5EF4-FFF2-40B4-BE49-F238E27FC236}">
                <a16:creationId xmlns:a16="http://schemas.microsoft.com/office/drawing/2014/main" id="{2CCE61F1-8267-4140-B13C-EA007447859C}"/>
              </a:ext>
            </a:extLst>
          </p:cNvPr>
          <p:cNvSpPr txBox="1"/>
          <p:nvPr/>
        </p:nvSpPr>
        <p:spPr>
          <a:xfrm>
            <a:off x="18520464" y="6612660"/>
            <a:ext cx="7832658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(2 pairs of trenches for</a:t>
            </a:r>
            <a:br>
              <a:rPr lang="en-US" sz="5600" dirty="0"/>
            </a:br>
            <a:r>
              <a:rPr lang="en-US" sz="5600" dirty="0"/>
              <a:t>higher throughput shown)</a:t>
            </a:r>
            <a:endParaRPr lang="en-US" sz="5500" i="1" dirty="0"/>
          </a:p>
        </p:txBody>
      </p:sp>
    </p:spTree>
    <p:extLst>
      <p:ext uri="{BB962C8B-B14F-4D97-AF65-F5344CB8AC3E}">
        <p14:creationId xmlns:p14="http://schemas.microsoft.com/office/powerpoint/2010/main" val="21343205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3451886" y="401914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8139336" y="7518350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8425920" y="8157536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8458955" y="8176943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10112119" y="9667604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8063669" y="7589395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8063669" y="7568026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8065134" y="7553873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8076352" y="7555015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10119737" y="9649800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2789840" y="2139037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10118792" y="9635916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63DB34-77CD-459B-B70C-BEAAB1DBB6CF}"/>
              </a:ext>
            </a:extLst>
          </p:cNvPr>
          <p:cNvCxnSpPr>
            <a:cxnSpLocks/>
          </p:cNvCxnSpPr>
          <p:nvPr/>
        </p:nvCxnSpPr>
        <p:spPr>
          <a:xfrm flipH="1" flipV="1">
            <a:off x="11246765" y="10516175"/>
            <a:ext cx="1554811" cy="226449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A1AF3CD-058B-426B-AC6D-AE97CBFF205F}"/>
              </a:ext>
            </a:extLst>
          </p:cNvPr>
          <p:cNvCxnSpPr>
            <a:cxnSpLocks/>
          </p:cNvCxnSpPr>
          <p:nvPr/>
        </p:nvCxnSpPr>
        <p:spPr>
          <a:xfrm flipV="1">
            <a:off x="13754074" y="10598809"/>
            <a:ext cx="2278380" cy="235458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>
            <a:extLst>
              <a:ext uri="{FF2B5EF4-FFF2-40B4-BE49-F238E27FC236}">
                <a16:creationId xmlns:a16="http://schemas.microsoft.com/office/drawing/2014/main" id="{E17CB45C-1E79-425C-B28E-A601E8A4277F}"/>
              </a:ext>
            </a:extLst>
          </p:cNvPr>
          <p:cNvSpPr/>
          <p:nvPr/>
        </p:nvSpPr>
        <p:spPr>
          <a:xfrm>
            <a:off x="12735957" y="12346278"/>
            <a:ext cx="1105900" cy="1024306"/>
          </a:xfrm>
          <a:prstGeom prst="rect">
            <a:avLst/>
          </a:prstGeom>
          <a:noFill/>
          <a:ln w="38100">
            <a:solidFill>
              <a:srgbClr val="4472C4"/>
            </a:solidFill>
            <a:prstDash val="dash"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1002729" y="815963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1010213" y="79787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995252" y="797871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1010213" y="79787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6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</p:spTree>
    <p:extLst>
      <p:ext uri="{BB962C8B-B14F-4D97-AF65-F5344CB8AC3E}">
        <p14:creationId xmlns:p14="http://schemas.microsoft.com/office/powerpoint/2010/main" val="26666489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26C543C3-1307-48F9-8216-10EAFAF3B4F1}"/>
              </a:ext>
            </a:extLst>
          </p:cNvPr>
          <p:cNvGrpSpPr/>
          <p:nvPr/>
        </p:nvGrpSpPr>
        <p:grpSpPr>
          <a:xfrm>
            <a:off x="-3451886" y="401914"/>
            <a:ext cx="26365200" cy="30726725"/>
            <a:chOff x="-3451886" y="401914"/>
            <a:chExt cx="26365200" cy="30726725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BA61C283-9E92-4B10-A550-482720DBFCF9}"/>
                </a:ext>
              </a:extLst>
            </p:cNvPr>
            <p:cNvSpPr/>
            <p:nvPr/>
          </p:nvSpPr>
          <p:spPr>
            <a:xfrm>
              <a:off x="-3451886" y="401914"/>
              <a:ext cx="26365200" cy="30726725"/>
            </a:xfrm>
            <a:prstGeom prst="rect">
              <a:avLst/>
            </a:prstGeom>
            <a:solidFill>
              <a:srgbClr val="C59D60"/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morning" dir="t"/>
            </a:scene3d>
            <a:sp3d extrusionH="141859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" name="Block Arc 19">
              <a:extLst>
                <a:ext uri="{FF2B5EF4-FFF2-40B4-BE49-F238E27FC236}">
                  <a16:creationId xmlns:a16="http://schemas.microsoft.com/office/drawing/2014/main" id="{FBDE30B1-8EC2-466D-93FC-7D90890AD403}"/>
                </a:ext>
              </a:extLst>
            </p:cNvPr>
            <p:cNvSpPr/>
            <p:nvPr/>
          </p:nvSpPr>
          <p:spPr>
            <a:xfrm>
              <a:off x="8139336" y="7518350"/>
              <a:ext cx="10744560" cy="10744577"/>
            </a:xfrm>
            <a:prstGeom prst="blockArc">
              <a:avLst>
                <a:gd name="adj1" fmla="val 18708661"/>
                <a:gd name="adj2" fmla="val 13982131"/>
                <a:gd name="adj3" fmla="val 134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25400"/>
              <a:bevelB w="50800" h="508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5BAF9D08-8634-48BA-842B-27E109C29D38}"/>
                </a:ext>
              </a:extLst>
            </p:cNvPr>
            <p:cNvGrpSpPr/>
            <p:nvPr/>
          </p:nvGrpSpPr>
          <p:grpSpPr>
            <a:xfrm>
              <a:off x="8425920" y="8157536"/>
              <a:ext cx="10681730" cy="10681735"/>
              <a:chOff x="20305974" y="6706926"/>
              <a:chExt cx="4376060" cy="4376060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6CF6F84B-09F1-4869-8FE2-6722DC5ABC06}"/>
                  </a:ext>
                </a:extLst>
              </p:cNvPr>
              <p:cNvSpPr/>
              <p:nvPr/>
            </p:nvSpPr>
            <p:spPr>
              <a:xfrm>
                <a:off x="20388264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BA28DF91-8025-46DF-8EB7-7A69FCCB2FD3}"/>
                  </a:ext>
                </a:extLst>
              </p:cNvPr>
              <p:cNvSpPr/>
              <p:nvPr/>
            </p:nvSpPr>
            <p:spPr>
              <a:xfrm>
                <a:off x="20434547" y="6842758"/>
                <a:ext cx="4114799" cy="4114799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Circle: Hollow 24">
                <a:extLst>
                  <a:ext uri="{FF2B5EF4-FFF2-40B4-BE49-F238E27FC236}">
                    <a16:creationId xmlns:a16="http://schemas.microsoft.com/office/drawing/2014/main" id="{35D0CD47-1A1C-460A-B3F4-D119A3A887E5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635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98160A39-215C-43E4-A667-88C7A2B2B724}"/>
                </a:ext>
              </a:extLst>
            </p:cNvPr>
            <p:cNvSpPr/>
            <p:nvPr/>
          </p:nvSpPr>
          <p:spPr>
            <a:xfrm>
              <a:off x="8458955" y="8176943"/>
              <a:ext cx="10610559" cy="10610567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ECEF2238-1760-4543-81FA-A6FA1D682E73}"/>
                </a:ext>
              </a:extLst>
            </p:cNvPr>
            <p:cNvSpPr/>
            <p:nvPr/>
          </p:nvSpPr>
          <p:spPr>
            <a:xfrm>
              <a:off x="10112119" y="9667604"/>
              <a:ext cx="7407803" cy="740780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" name="Circle: Hollow 42">
              <a:extLst>
                <a:ext uri="{FF2B5EF4-FFF2-40B4-BE49-F238E27FC236}">
                  <a16:creationId xmlns:a16="http://schemas.microsoft.com/office/drawing/2014/main" id="{E8AEA790-2ED8-4345-A460-7D2AC8F6A361}"/>
                </a:ext>
              </a:extLst>
            </p:cNvPr>
            <p:cNvSpPr/>
            <p:nvPr/>
          </p:nvSpPr>
          <p:spPr>
            <a:xfrm>
              <a:off x="8063669" y="7589395"/>
              <a:ext cx="11407272" cy="11407281"/>
            </a:xfrm>
            <a:prstGeom prst="donut">
              <a:avLst>
                <a:gd name="adj" fmla="val 240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4" name="Circle: Hollow 43">
              <a:extLst>
                <a:ext uri="{FF2B5EF4-FFF2-40B4-BE49-F238E27FC236}">
                  <a16:creationId xmlns:a16="http://schemas.microsoft.com/office/drawing/2014/main" id="{2D1439C9-D825-460C-B911-1789690E2202}"/>
                </a:ext>
              </a:extLst>
            </p:cNvPr>
            <p:cNvSpPr/>
            <p:nvPr/>
          </p:nvSpPr>
          <p:spPr>
            <a:xfrm>
              <a:off x="8063669" y="7568026"/>
              <a:ext cx="11407272" cy="11407281"/>
            </a:xfrm>
            <a:prstGeom prst="donut">
              <a:avLst>
                <a:gd name="adj" fmla="val 329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5" name="Circle: Hollow 44">
              <a:extLst>
                <a:ext uri="{FF2B5EF4-FFF2-40B4-BE49-F238E27FC236}">
                  <a16:creationId xmlns:a16="http://schemas.microsoft.com/office/drawing/2014/main" id="{E194B477-5D50-4BD3-A6E3-E3137E4C8C98}"/>
                </a:ext>
              </a:extLst>
            </p:cNvPr>
            <p:cNvSpPr/>
            <p:nvPr/>
          </p:nvSpPr>
          <p:spPr>
            <a:xfrm>
              <a:off x="8065134" y="7553873"/>
              <a:ext cx="11407272" cy="11407281"/>
            </a:xfrm>
            <a:prstGeom prst="donut">
              <a:avLst>
                <a:gd name="adj" fmla="val 12243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CEEBCB06-2C5C-4C66-876F-89D2D01F1B6E}"/>
                </a:ext>
              </a:extLst>
            </p:cNvPr>
            <p:cNvSpPr/>
            <p:nvPr/>
          </p:nvSpPr>
          <p:spPr>
            <a:xfrm>
              <a:off x="8076352" y="7555015"/>
              <a:ext cx="11408737" cy="11408746"/>
            </a:xfrm>
            <a:prstGeom prst="ellipse">
              <a:avLst/>
            </a:prstGeom>
            <a:solidFill>
              <a:schemeClr val="bg1">
                <a:lumMod val="65000"/>
                <a:alpha val="50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32679040-1691-42BE-8C39-7CE8DF27170C}"/>
                </a:ext>
              </a:extLst>
            </p:cNvPr>
            <p:cNvSpPr/>
            <p:nvPr/>
          </p:nvSpPr>
          <p:spPr>
            <a:xfrm>
              <a:off x="10119737" y="9649800"/>
              <a:ext cx="7394766" cy="7394763"/>
            </a:xfrm>
            <a:prstGeom prst="ellipse">
              <a:avLst/>
            </a:prstGeom>
            <a:solidFill>
              <a:schemeClr val="tx1">
                <a:lumMod val="50000"/>
                <a:lumOff val="5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254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A803482-B122-4B65-AD0B-0BEF6D86A5D0}"/>
                </a:ext>
              </a:extLst>
            </p:cNvPr>
            <p:cNvSpPr/>
            <p:nvPr/>
          </p:nvSpPr>
          <p:spPr>
            <a:xfrm>
              <a:off x="2789840" y="2139037"/>
              <a:ext cx="13881745" cy="27252477"/>
            </a:xfrm>
            <a:custGeom>
              <a:avLst/>
              <a:gdLst>
                <a:gd name="connsiteX0" fmla="*/ 0 w 4970241"/>
                <a:gd name="connsiteY0" fmla="*/ 0 h 9757519"/>
                <a:gd name="connsiteX1" fmla="*/ 632506 w 4970241"/>
                <a:gd name="connsiteY1" fmla="*/ 0 h 9757519"/>
                <a:gd name="connsiteX2" fmla="*/ 632506 w 4970241"/>
                <a:gd name="connsiteY2" fmla="*/ 1848932 h 9757519"/>
                <a:gd name="connsiteX3" fmla="*/ 632692 w 4970241"/>
                <a:gd name="connsiteY3" fmla="*/ 1848932 h 9757519"/>
                <a:gd name="connsiteX4" fmla="*/ 632506 w 4970241"/>
                <a:gd name="connsiteY4" fmla="*/ 1852613 h 9757519"/>
                <a:gd name="connsiteX5" fmla="*/ 2485119 w 4970241"/>
                <a:gd name="connsiteY5" fmla="*/ 3705226 h 9757519"/>
                <a:gd name="connsiteX6" fmla="*/ 4337732 w 4970241"/>
                <a:gd name="connsiteY6" fmla="*/ 1852613 h 9757519"/>
                <a:gd name="connsiteX7" fmla="*/ 4337546 w 4970241"/>
                <a:gd name="connsiteY7" fmla="*/ 1848932 h 9757519"/>
                <a:gd name="connsiteX8" fmla="*/ 4337731 w 4970241"/>
                <a:gd name="connsiteY8" fmla="*/ 1848932 h 9757519"/>
                <a:gd name="connsiteX9" fmla="*/ 4337731 w 4970241"/>
                <a:gd name="connsiteY9" fmla="*/ 0 h 9757519"/>
                <a:gd name="connsiteX10" fmla="*/ 4970241 w 4970241"/>
                <a:gd name="connsiteY10" fmla="*/ 0 h 9757519"/>
                <a:gd name="connsiteX11" fmla="*/ 4970241 w 4970241"/>
                <a:gd name="connsiteY11" fmla="*/ 9757519 h 9757519"/>
                <a:gd name="connsiteX12" fmla="*/ 0 w 4970241"/>
                <a:gd name="connsiteY12" fmla="*/ 9757519 h 975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0241" h="9757519">
                  <a:moveTo>
                    <a:pt x="0" y="0"/>
                  </a:moveTo>
                  <a:lnTo>
                    <a:pt x="632506" y="0"/>
                  </a:lnTo>
                  <a:lnTo>
                    <a:pt x="632506" y="1848932"/>
                  </a:lnTo>
                  <a:lnTo>
                    <a:pt x="632692" y="1848932"/>
                  </a:lnTo>
                  <a:lnTo>
                    <a:pt x="632506" y="1852613"/>
                  </a:lnTo>
                  <a:cubicBezTo>
                    <a:pt x="632506" y="2875783"/>
                    <a:pt x="1461949" y="3705226"/>
                    <a:pt x="2485119" y="3705226"/>
                  </a:cubicBezTo>
                  <a:cubicBezTo>
                    <a:pt x="3508289" y="3705226"/>
                    <a:pt x="4337732" y="2875783"/>
                    <a:pt x="4337732" y="1852613"/>
                  </a:cubicBezTo>
                  <a:lnTo>
                    <a:pt x="4337546" y="1848932"/>
                  </a:lnTo>
                  <a:lnTo>
                    <a:pt x="4337731" y="1848932"/>
                  </a:lnTo>
                  <a:lnTo>
                    <a:pt x="4337731" y="0"/>
                  </a:lnTo>
                  <a:lnTo>
                    <a:pt x="4970241" y="0"/>
                  </a:lnTo>
                  <a:lnTo>
                    <a:pt x="4970241" y="9757519"/>
                  </a:lnTo>
                  <a:lnTo>
                    <a:pt x="0" y="9757519"/>
                  </a:lnTo>
                  <a:close/>
                </a:path>
              </a:pathLst>
            </a:custGeom>
            <a:solidFill>
              <a:srgbClr val="C59D60"/>
            </a:solidFill>
            <a:ln>
              <a:noFill/>
            </a:ln>
            <a:effectLst>
              <a:outerShdw blurRad="127000" dist="38100" dir="5400000" algn="t" rotWithShape="0">
                <a:prstClr val="black">
                  <a:alpha val="40000"/>
                </a:prstClr>
              </a:outerShdw>
              <a:softEdge rad="0"/>
            </a:effectLst>
            <a:scene3d>
              <a:camera prst="isometricOffAxis2Top"/>
              <a:lightRig rig="morning" dir="t"/>
            </a:scene3d>
            <a:sp3d extrusionH="35560" prstMaterial="matte">
              <a:bevelT w="35560" h="3556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3CE95E-B6AD-4333-AAF3-CC6C4E95D555}"/>
                </a:ext>
              </a:extLst>
            </p:cNvPr>
            <p:cNvSpPr/>
            <p:nvPr/>
          </p:nvSpPr>
          <p:spPr>
            <a:xfrm>
              <a:off x="10118792" y="9635916"/>
              <a:ext cx="7410182" cy="7410184"/>
            </a:xfrm>
            <a:custGeom>
              <a:avLst/>
              <a:gdLst>
                <a:gd name="connsiteX0" fmla="*/ 3046734 w 4980792"/>
                <a:gd name="connsiteY0" fmla="*/ 4094325 h 4980794"/>
                <a:gd name="connsiteX1" fmla="*/ 3046734 w 4980792"/>
                <a:gd name="connsiteY1" fmla="*/ 4555266 h 4980794"/>
                <a:gd name="connsiteX2" fmla="*/ 3507546 w 4980792"/>
                <a:gd name="connsiteY2" fmla="*/ 4555266 h 4980794"/>
                <a:gd name="connsiteX3" fmla="*/ 3507546 w 4980792"/>
                <a:gd name="connsiteY3" fmla="*/ 4094325 h 4980794"/>
                <a:gd name="connsiteX4" fmla="*/ 2522778 w 4980792"/>
                <a:gd name="connsiteY4" fmla="*/ 4094325 h 4980794"/>
                <a:gd name="connsiteX5" fmla="*/ 2522778 w 4980792"/>
                <a:gd name="connsiteY5" fmla="*/ 4555266 h 4980794"/>
                <a:gd name="connsiteX6" fmla="*/ 2983878 w 4980792"/>
                <a:gd name="connsiteY6" fmla="*/ 4555266 h 4980794"/>
                <a:gd name="connsiteX7" fmla="*/ 2983878 w 4980792"/>
                <a:gd name="connsiteY7" fmla="*/ 4094325 h 4980794"/>
                <a:gd name="connsiteX8" fmla="*/ 1996906 w 4980792"/>
                <a:gd name="connsiteY8" fmla="*/ 4094325 h 4980794"/>
                <a:gd name="connsiteX9" fmla="*/ 1996906 w 4980792"/>
                <a:gd name="connsiteY9" fmla="*/ 4555266 h 4980794"/>
                <a:gd name="connsiteX10" fmla="*/ 2459922 w 4980792"/>
                <a:gd name="connsiteY10" fmla="*/ 4555266 h 4980794"/>
                <a:gd name="connsiteX11" fmla="*/ 2459922 w 4980792"/>
                <a:gd name="connsiteY11" fmla="*/ 4094325 h 4980794"/>
                <a:gd name="connsiteX12" fmla="*/ 1473238 w 4980792"/>
                <a:gd name="connsiteY12" fmla="*/ 4094325 h 4980794"/>
                <a:gd name="connsiteX13" fmla="*/ 1473238 w 4980792"/>
                <a:gd name="connsiteY13" fmla="*/ 4555266 h 4980794"/>
                <a:gd name="connsiteX14" fmla="*/ 1934052 w 4980792"/>
                <a:gd name="connsiteY14" fmla="*/ 4555266 h 4980794"/>
                <a:gd name="connsiteX15" fmla="*/ 1934052 w 4980792"/>
                <a:gd name="connsiteY15" fmla="*/ 4094325 h 4980794"/>
                <a:gd name="connsiteX16" fmla="*/ 3570402 w 4980792"/>
                <a:gd name="connsiteY16" fmla="*/ 3570398 h 4980794"/>
                <a:gd name="connsiteX17" fmla="*/ 3570402 w 4980792"/>
                <a:gd name="connsiteY17" fmla="*/ 4031470 h 4980794"/>
                <a:gd name="connsiteX18" fmla="*/ 4031472 w 4980792"/>
                <a:gd name="connsiteY18" fmla="*/ 4031470 h 4980794"/>
                <a:gd name="connsiteX19" fmla="*/ 4031472 w 4980792"/>
                <a:gd name="connsiteY19" fmla="*/ 3570398 h 4980794"/>
                <a:gd name="connsiteX20" fmla="*/ 3046734 w 4980792"/>
                <a:gd name="connsiteY20" fmla="*/ 3570398 h 4980794"/>
                <a:gd name="connsiteX21" fmla="*/ 3046734 w 4980792"/>
                <a:gd name="connsiteY21" fmla="*/ 4031470 h 4980794"/>
                <a:gd name="connsiteX22" fmla="*/ 3507546 w 4980792"/>
                <a:gd name="connsiteY22" fmla="*/ 4031470 h 4980794"/>
                <a:gd name="connsiteX23" fmla="*/ 3507546 w 4980792"/>
                <a:gd name="connsiteY23" fmla="*/ 3570398 h 4980794"/>
                <a:gd name="connsiteX24" fmla="*/ 2522778 w 4980792"/>
                <a:gd name="connsiteY24" fmla="*/ 3570398 h 4980794"/>
                <a:gd name="connsiteX25" fmla="*/ 2522778 w 4980792"/>
                <a:gd name="connsiteY25" fmla="*/ 4031470 h 4980794"/>
                <a:gd name="connsiteX26" fmla="*/ 2983878 w 4980792"/>
                <a:gd name="connsiteY26" fmla="*/ 4031470 h 4980794"/>
                <a:gd name="connsiteX27" fmla="*/ 2983878 w 4980792"/>
                <a:gd name="connsiteY27" fmla="*/ 3570398 h 4980794"/>
                <a:gd name="connsiteX28" fmla="*/ 1996906 w 4980792"/>
                <a:gd name="connsiteY28" fmla="*/ 3570398 h 4980794"/>
                <a:gd name="connsiteX29" fmla="*/ 1996906 w 4980792"/>
                <a:gd name="connsiteY29" fmla="*/ 4031470 h 4980794"/>
                <a:gd name="connsiteX30" fmla="*/ 2459922 w 4980792"/>
                <a:gd name="connsiteY30" fmla="*/ 4031470 h 4980794"/>
                <a:gd name="connsiteX31" fmla="*/ 2459922 w 4980792"/>
                <a:gd name="connsiteY31" fmla="*/ 3570398 h 4980794"/>
                <a:gd name="connsiteX32" fmla="*/ 1473238 w 4980792"/>
                <a:gd name="connsiteY32" fmla="*/ 3570398 h 4980794"/>
                <a:gd name="connsiteX33" fmla="*/ 1473238 w 4980792"/>
                <a:gd name="connsiteY33" fmla="*/ 4031470 h 4980794"/>
                <a:gd name="connsiteX34" fmla="*/ 1934052 w 4980792"/>
                <a:gd name="connsiteY34" fmla="*/ 4031470 h 4980794"/>
                <a:gd name="connsiteX35" fmla="*/ 1934052 w 4980792"/>
                <a:gd name="connsiteY35" fmla="*/ 3570398 h 4980794"/>
                <a:gd name="connsiteX36" fmla="*/ 949314 w 4980792"/>
                <a:gd name="connsiteY36" fmla="*/ 3570398 h 4980794"/>
                <a:gd name="connsiteX37" fmla="*/ 949314 w 4980792"/>
                <a:gd name="connsiteY37" fmla="*/ 4031470 h 4980794"/>
                <a:gd name="connsiteX38" fmla="*/ 1410384 w 4980792"/>
                <a:gd name="connsiteY38" fmla="*/ 4031470 h 4980794"/>
                <a:gd name="connsiteX39" fmla="*/ 1410384 w 4980792"/>
                <a:gd name="connsiteY39" fmla="*/ 3570398 h 4980794"/>
                <a:gd name="connsiteX40" fmla="*/ 4094328 w 4980792"/>
                <a:gd name="connsiteY40" fmla="*/ 3046732 h 4980794"/>
                <a:gd name="connsiteX41" fmla="*/ 4094328 w 4980792"/>
                <a:gd name="connsiteY41" fmla="*/ 3507542 h 4980794"/>
                <a:gd name="connsiteX42" fmla="*/ 4555268 w 4980792"/>
                <a:gd name="connsiteY42" fmla="*/ 3507542 h 4980794"/>
                <a:gd name="connsiteX43" fmla="*/ 4555268 w 4980792"/>
                <a:gd name="connsiteY43" fmla="*/ 3046732 h 4980794"/>
                <a:gd name="connsiteX44" fmla="*/ 3570402 w 4980792"/>
                <a:gd name="connsiteY44" fmla="*/ 3046732 h 4980794"/>
                <a:gd name="connsiteX45" fmla="*/ 3570402 w 4980792"/>
                <a:gd name="connsiteY45" fmla="*/ 3507542 h 4980794"/>
                <a:gd name="connsiteX46" fmla="*/ 4031472 w 4980792"/>
                <a:gd name="connsiteY46" fmla="*/ 3507542 h 4980794"/>
                <a:gd name="connsiteX47" fmla="*/ 4031472 w 4980792"/>
                <a:gd name="connsiteY47" fmla="*/ 3046732 h 4980794"/>
                <a:gd name="connsiteX48" fmla="*/ 3046734 w 4980792"/>
                <a:gd name="connsiteY48" fmla="*/ 3046732 h 4980794"/>
                <a:gd name="connsiteX49" fmla="*/ 3046734 w 4980792"/>
                <a:gd name="connsiteY49" fmla="*/ 3507542 h 4980794"/>
                <a:gd name="connsiteX50" fmla="*/ 3507546 w 4980792"/>
                <a:gd name="connsiteY50" fmla="*/ 3507542 h 4980794"/>
                <a:gd name="connsiteX51" fmla="*/ 3507546 w 4980792"/>
                <a:gd name="connsiteY51" fmla="*/ 3046732 h 4980794"/>
                <a:gd name="connsiteX52" fmla="*/ 2522778 w 4980792"/>
                <a:gd name="connsiteY52" fmla="*/ 3046732 h 4980794"/>
                <a:gd name="connsiteX53" fmla="*/ 2522778 w 4980792"/>
                <a:gd name="connsiteY53" fmla="*/ 3507542 h 4980794"/>
                <a:gd name="connsiteX54" fmla="*/ 2983878 w 4980792"/>
                <a:gd name="connsiteY54" fmla="*/ 3507542 h 4980794"/>
                <a:gd name="connsiteX55" fmla="*/ 2983878 w 4980792"/>
                <a:gd name="connsiteY55" fmla="*/ 3046732 h 4980794"/>
                <a:gd name="connsiteX56" fmla="*/ 1996906 w 4980792"/>
                <a:gd name="connsiteY56" fmla="*/ 3046732 h 4980794"/>
                <a:gd name="connsiteX57" fmla="*/ 1996906 w 4980792"/>
                <a:gd name="connsiteY57" fmla="*/ 3507542 h 4980794"/>
                <a:gd name="connsiteX58" fmla="*/ 2459922 w 4980792"/>
                <a:gd name="connsiteY58" fmla="*/ 3507542 h 4980794"/>
                <a:gd name="connsiteX59" fmla="*/ 2459922 w 4980792"/>
                <a:gd name="connsiteY59" fmla="*/ 3046732 h 4980794"/>
                <a:gd name="connsiteX60" fmla="*/ 1473238 w 4980792"/>
                <a:gd name="connsiteY60" fmla="*/ 3046732 h 4980794"/>
                <a:gd name="connsiteX61" fmla="*/ 1473238 w 4980792"/>
                <a:gd name="connsiteY61" fmla="*/ 3507542 h 4980794"/>
                <a:gd name="connsiteX62" fmla="*/ 1934052 w 4980792"/>
                <a:gd name="connsiteY62" fmla="*/ 3507542 h 4980794"/>
                <a:gd name="connsiteX63" fmla="*/ 1934052 w 4980792"/>
                <a:gd name="connsiteY63" fmla="*/ 3046732 h 4980794"/>
                <a:gd name="connsiteX64" fmla="*/ 949314 w 4980792"/>
                <a:gd name="connsiteY64" fmla="*/ 3046732 h 4980794"/>
                <a:gd name="connsiteX65" fmla="*/ 949314 w 4980792"/>
                <a:gd name="connsiteY65" fmla="*/ 3507542 h 4980794"/>
                <a:gd name="connsiteX66" fmla="*/ 1410384 w 4980792"/>
                <a:gd name="connsiteY66" fmla="*/ 3507542 h 4980794"/>
                <a:gd name="connsiteX67" fmla="*/ 1410384 w 4980792"/>
                <a:gd name="connsiteY67" fmla="*/ 3046732 h 4980794"/>
                <a:gd name="connsiteX68" fmla="*/ 425516 w 4980792"/>
                <a:gd name="connsiteY68" fmla="*/ 3046732 h 4980794"/>
                <a:gd name="connsiteX69" fmla="*/ 425516 w 4980792"/>
                <a:gd name="connsiteY69" fmla="*/ 3507542 h 4980794"/>
                <a:gd name="connsiteX70" fmla="*/ 886458 w 4980792"/>
                <a:gd name="connsiteY70" fmla="*/ 3507542 h 4980794"/>
                <a:gd name="connsiteX71" fmla="*/ 886458 w 4980792"/>
                <a:gd name="connsiteY71" fmla="*/ 3046732 h 4980794"/>
                <a:gd name="connsiteX72" fmla="*/ 4094328 w 4980792"/>
                <a:gd name="connsiteY72" fmla="*/ 2522774 h 4980794"/>
                <a:gd name="connsiteX73" fmla="*/ 4094328 w 4980792"/>
                <a:gd name="connsiteY73" fmla="*/ 2983876 h 4980794"/>
                <a:gd name="connsiteX74" fmla="*/ 4555268 w 4980792"/>
                <a:gd name="connsiteY74" fmla="*/ 2983876 h 4980794"/>
                <a:gd name="connsiteX75" fmla="*/ 4555268 w 4980792"/>
                <a:gd name="connsiteY75" fmla="*/ 2522774 h 4980794"/>
                <a:gd name="connsiteX76" fmla="*/ 3570402 w 4980792"/>
                <a:gd name="connsiteY76" fmla="*/ 2522774 h 4980794"/>
                <a:gd name="connsiteX77" fmla="*/ 3570402 w 4980792"/>
                <a:gd name="connsiteY77" fmla="*/ 2983876 h 4980794"/>
                <a:gd name="connsiteX78" fmla="*/ 4031472 w 4980792"/>
                <a:gd name="connsiteY78" fmla="*/ 2983876 h 4980794"/>
                <a:gd name="connsiteX79" fmla="*/ 4031472 w 4980792"/>
                <a:gd name="connsiteY79" fmla="*/ 2522774 h 4980794"/>
                <a:gd name="connsiteX80" fmla="*/ 3046734 w 4980792"/>
                <a:gd name="connsiteY80" fmla="*/ 2522774 h 4980794"/>
                <a:gd name="connsiteX81" fmla="*/ 3046734 w 4980792"/>
                <a:gd name="connsiteY81" fmla="*/ 2983876 h 4980794"/>
                <a:gd name="connsiteX82" fmla="*/ 3507546 w 4980792"/>
                <a:gd name="connsiteY82" fmla="*/ 2983876 h 4980794"/>
                <a:gd name="connsiteX83" fmla="*/ 3507546 w 4980792"/>
                <a:gd name="connsiteY83" fmla="*/ 2522774 h 4980794"/>
                <a:gd name="connsiteX84" fmla="*/ 2522778 w 4980792"/>
                <a:gd name="connsiteY84" fmla="*/ 2522774 h 4980794"/>
                <a:gd name="connsiteX85" fmla="*/ 2522778 w 4980792"/>
                <a:gd name="connsiteY85" fmla="*/ 2983876 h 4980794"/>
                <a:gd name="connsiteX86" fmla="*/ 2983878 w 4980792"/>
                <a:gd name="connsiteY86" fmla="*/ 2983876 h 4980794"/>
                <a:gd name="connsiteX87" fmla="*/ 2983878 w 4980792"/>
                <a:gd name="connsiteY87" fmla="*/ 2522774 h 4980794"/>
                <a:gd name="connsiteX88" fmla="*/ 1996906 w 4980792"/>
                <a:gd name="connsiteY88" fmla="*/ 2522774 h 4980794"/>
                <a:gd name="connsiteX89" fmla="*/ 1996906 w 4980792"/>
                <a:gd name="connsiteY89" fmla="*/ 2983876 h 4980794"/>
                <a:gd name="connsiteX90" fmla="*/ 2459922 w 4980792"/>
                <a:gd name="connsiteY90" fmla="*/ 2983876 h 4980794"/>
                <a:gd name="connsiteX91" fmla="*/ 2459922 w 4980792"/>
                <a:gd name="connsiteY91" fmla="*/ 2522774 h 4980794"/>
                <a:gd name="connsiteX92" fmla="*/ 1473238 w 4980792"/>
                <a:gd name="connsiteY92" fmla="*/ 2522774 h 4980794"/>
                <a:gd name="connsiteX93" fmla="*/ 1473238 w 4980792"/>
                <a:gd name="connsiteY93" fmla="*/ 2983876 h 4980794"/>
                <a:gd name="connsiteX94" fmla="*/ 1934052 w 4980792"/>
                <a:gd name="connsiteY94" fmla="*/ 2983876 h 4980794"/>
                <a:gd name="connsiteX95" fmla="*/ 1934052 w 4980792"/>
                <a:gd name="connsiteY95" fmla="*/ 2522774 h 4980794"/>
                <a:gd name="connsiteX96" fmla="*/ 949314 w 4980792"/>
                <a:gd name="connsiteY96" fmla="*/ 2522774 h 4980794"/>
                <a:gd name="connsiteX97" fmla="*/ 949314 w 4980792"/>
                <a:gd name="connsiteY97" fmla="*/ 2983876 h 4980794"/>
                <a:gd name="connsiteX98" fmla="*/ 1410384 w 4980792"/>
                <a:gd name="connsiteY98" fmla="*/ 2983876 h 4980794"/>
                <a:gd name="connsiteX99" fmla="*/ 1410384 w 4980792"/>
                <a:gd name="connsiteY99" fmla="*/ 2522774 h 4980794"/>
                <a:gd name="connsiteX100" fmla="*/ 425516 w 4980792"/>
                <a:gd name="connsiteY100" fmla="*/ 2522774 h 4980794"/>
                <a:gd name="connsiteX101" fmla="*/ 425516 w 4980792"/>
                <a:gd name="connsiteY101" fmla="*/ 2983876 h 4980794"/>
                <a:gd name="connsiteX102" fmla="*/ 886458 w 4980792"/>
                <a:gd name="connsiteY102" fmla="*/ 2983876 h 4980794"/>
                <a:gd name="connsiteX103" fmla="*/ 886458 w 4980792"/>
                <a:gd name="connsiteY103" fmla="*/ 2522774 h 4980794"/>
                <a:gd name="connsiteX104" fmla="*/ 4094328 w 4980792"/>
                <a:gd name="connsiteY104" fmla="*/ 1996904 h 4980794"/>
                <a:gd name="connsiteX105" fmla="*/ 4094328 w 4980792"/>
                <a:gd name="connsiteY105" fmla="*/ 2459918 h 4980794"/>
                <a:gd name="connsiteX106" fmla="*/ 4555268 w 4980792"/>
                <a:gd name="connsiteY106" fmla="*/ 2459918 h 4980794"/>
                <a:gd name="connsiteX107" fmla="*/ 4555268 w 4980792"/>
                <a:gd name="connsiteY107" fmla="*/ 1996904 h 4980794"/>
                <a:gd name="connsiteX108" fmla="*/ 3570402 w 4980792"/>
                <a:gd name="connsiteY108" fmla="*/ 1996904 h 4980794"/>
                <a:gd name="connsiteX109" fmla="*/ 3570402 w 4980792"/>
                <a:gd name="connsiteY109" fmla="*/ 2459918 h 4980794"/>
                <a:gd name="connsiteX110" fmla="*/ 4031472 w 4980792"/>
                <a:gd name="connsiteY110" fmla="*/ 2459918 h 4980794"/>
                <a:gd name="connsiteX111" fmla="*/ 4031472 w 4980792"/>
                <a:gd name="connsiteY111" fmla="*/ 1996904 h 4980794"/>
                <a:gd name="connsiteX112" fmla="*/ 3046734 w 4980792"/>
                <a:gd name="connsiteY112" fmla="*/ 1996904 h 4980794"/>
                <a:gd name="connsiteX113" fmla="*/ 3046734 w 4980792"/>
                <a:gd name="connsiteY113" fmla="*/ 2459918 h 4980794"/>
                <a:gd name="connsiteX114" fmla="*/ 3507546 w 4980792"/>
                <a:gd name="connsiteY114" fmla="*/ 2459918 h 4980794"/>
                <a:gd name="connsiteX115" fmla="*/ 3507546 w 4980792"/>
                <a:gd name="connsiteY115" fmla="*/ 1996904 h 4980794"/>
                <a:gd name="connsiteX116" fmla="*/ 2522778 w 4980792"/>
                <a:gd name="connsiteY116" fmla="*/ 1996904 h 4980794"/>
                <a:gd name="connsiteX117" fmla="*/ 2522778 w 4980792"/>
                <a:gd name="connsiteY117" fmla="*/ 2459918 h 4980794"/>
                <a:gd name="connsiteX118" fmla="*/ 2983878 w 4980792"/>
                <a:gd name="connsiteY118" fmla="*/ 2459918 h 4980794"/>
                <a:gd name="connsiteX119" fmla="*/ 2983878 w 4980792"/>
                <a:gd name="connsiteY119" fmla="*/ 1996904 h 4980794"/>
                <a:gd name="connsiteX120" fmla="*/ 1996906 w 4980792"/>
                <a:gd name="connsiteY120" fmla="*/ 1996904 h 4980794"/>
                <a:gd name="connsiteX121" fmla="*/ 1996906 w 4980792"/>
                <a:gd name="connsiteY121" fmla="*/ 2459918 h 4980794"/>
                <a:gd name="connsiteX122" fmla="*/ 2459922 w 4980792"/>
                <a:gd name="connsiteY122" fmla="*/ 2459918 h 4980794"/>
                <a:gd name="connsiteX123" fmla="*/ 2459922 w 4980792"/>
                <a:gd name="connsiteY123" fmla="*/ 1996904 h 4980794"/>
                <a:gd name="connsiteX124" fmla="*/ 1473238 w 4980792"/>
                <a:gd name="connsiteY124" fmla="*/ 1996904 h 4980794"/>
                <a:gd name="connsiteX125" fmla="*/ 1473238 w 4980792"/>
                <a:gd name="connsiteY125" fmla="*/ 2459918 h 4980794"/>
                <a:gd name="connsiteX126" fmla="*/ 1934052 w 4980792"/>
                <a:gd name="connsiteY126" fmla="*/ 2459918 h 4980794"/>
                <a:gd name="connsiteX127" fmla="*/ 1934052 w 4980792"/>
                <a:gd name="connsiteY127" fmla="*/ 1996904 h 4980794"/>
                <a:gd name="connsiteX128" fmla="*/ 949314 w 4980792"/>
                <a:gd name="connsiteY128" fmla="*/ 1996904 h 4980794"/>
                <a:gd name="connsiteX129" fmla="*/ 949314 w 4980792"/>
                <a:gd name="connsiteY129" fmla="*/ 2459918 h 4980794"/>
                <a:gd name="connsiteX130" fmla="*/ 1410384 w 4980792"/>
                <a:gd name="connsiteY130" fmla="*/ 2459918 h 4980794"/>
                <a:gd name="connsiteX131" fmla="*/ 1410384 w 4980792"/>
                <a:gd name="connsiteY131" fmla="*/ 1996904 h 4980794"/>
                <a:gd name="connsiteX132" fmla="*/ 425516 w 4980792"/>
                <a:gd name="connsiteY132" fmla="*/ 1996904 h 4980794"/>
                <a:gd name="connsiteX133" fmla="*/ 425516 w 4980792"/>
                <a:gd name="connsiteY133" fmla="*/ 2459918 h 4980794"/>
                <a:gd name="connsiteX134" fmla="*/ 886458 w 4980792"/>
                <a:gd name="connsiteY134" fmla="*/ 2459918 h 4980794"/>
                <a:gd name="connsiteX135" fmla="*/ 886458 w 4980792"/>
                <a:gd name="connsiteY135" fmla="*/ 1996904 h 4980794"/>
                <a:gd name="connsiteX136" fmla="*/ 4094328 w 4980792"/>
                <a:gd name="connsiteY136" fmla="*/ 1473235 h 4980794"/>
                <a:gd name="connsiteX137" fmla="*/ 4094328 w 4980792"/>
                <a:gd name="connsiteY137" fmla="*/ 1934049 h 4980794"/>
                <a:gd name="connsiteX138" fmla="*/ 4555268 w 4980792"/>
                <a:gd name="connsiteY138" fmla="*/ 1934049 h 4980794"/>
                <a:gd name="connsiteX139" fmla="*/ 4555268 w 4980792"/>
                <a:gd name="connsiteY139" fmla="*/ 1473235 h 4980794"/>
                <a:gd name="connsiteX140" fmla="*/ 3570402 w 4980792"/>
                <a:gd name="connsiteY140" fmla="*/ 1473235 h 4980794"/>
                <a:gd name="connsiteX141" fmla="*/ 3570402 w 4980792"/>
                <a:gd name="connsiteY141" fmla="*/ 1934049 h 4980794"/>
                <a:gd name="connsiteX142" fmla="*/ 4031472 w 4980792"/>
                <a:gd name="connsiteY142" fmla="*/ 1934049 h 4980794"/>
                <a:gd name="connsiteX143" fmla="*/ 4031472 w 4980792"/>
                <a:gd name="connsiteY143" fmla="*/ 1473235 h 4980794"/>
                <a:gd name="connsiteX144" fmla="*/ 3046734 w 4980792"/>
                <a:gd name="connsiteY144" fmla="*/ 1473235 h 4980794"/>
                <a:gd name="connsiteX145" fmla="*/ 3046734 w 4980792"/>
                <a:gd name="connsiteY145" fmla="*/ 1934049 h 4980794"/>
                <a:gd name="connsiteX146" fmla="*/ 3507546 w 4980792"/>
                <a:gd name="connsiteY146" fmla="*/ 1934049 h 4980794"/>
                <a:gd name="connsiteX147" fmla="*/ 3507546 w 4980792"/>
                <a:gd name="connsiteY147" fmla="*/ 1473235 h 4980794"/>
                <a:gd name="connsiteX148" fmla="*/ 2522778 w 4980792"/>
                <a:gd name="connsiteY148" fmla="*/ 1473235 h 4980794"/>
                <a:gd name="connsiteX149" fmla="*/ 2522778 w 4980792"/>
                <a:gd name="connsiteY149" fmla="*/ 1934049 h 4980794"/>
                <a:gd name="connsiteX150" fmla="*/ 2983878 w 4980792"/>
                <a:gd name="connsiteY150" fmla="*/ 1934049 h 4980794"/>
                <a:gd name="connsiteX151" fmla="*/ 2983878 w 4980792"/>
                <a:gd name="connsiteY151" fmla="*/ 1473235 h 4980794"/>
                <a:gd name="connsiteX152" fmla="*/ 1996906 w 4980792"/>
                <a:gd name="connsiteY152" fmla="*/ 1473235 h 4980794"/>
                <a:gd name="connsiteX153" fmla="*/ 1996906 w 4980792"/>
                <a:gd name="connsiteY153" fmla="*/ 1934049 h 4980794"/>
                <a:gd name="connsiteX154" fmla="*/ 2459922 w 4980792"/>
                <a:gd name="connsiteY154" fmla="*/ 1934049 h 4980794"/>
                <a:gd name="connsiteX155" fmla="*/ 2459922 w 4980792"/>
                <a:gd name="connsiteY155" fmla="*/ 1473235 h 4980794"/>
                <a:gd name="connsiteX156" fmla="*/ 1473238 w 4980792"/>
                <a:gd name="connsiteY156" fmla="*/ 1473235 h 4980794"/>
                <a:gd name="connsiteX157" fmla="*/ 1473238 w 4980792"/>
                <a:gd name="connsiteY157" fmla="*/ 1934049 h 4980794"/>
                <a:gd name="connsiteX158" fmla="*/ 1934052 w 4980792"/>
                <a:gd name="connsiteY158" fmla="*/ 1934049 h 4980794"/>
                <a:gd name="connsiteX159" fmla="*/ 1934052 w 4980792"/>
                <a:gd name="connsiteY159" fmla="*/ 1473235 h 4980794"/>
                <a:gd name="connsiteX160" fmla="*/ 949314 w 4980792"/>
                <a:gd name="connsiteY160" fmla="*/ 1473235 h 4980794"/>
                <a:gd name="connsiteX161" fmla="*/ 949314 w 4980792"/>
                <a:gd name="connsiteY161" fmla="*/ 1934049 h 4980794"/>
                <a:gd name="connsiteX162" fmla="*/ 1410384 w 4980792"/>
                <a:gd name="connsiteY162" fmla="*/ 1934049 h 4980794"/>
                <a:gd name="connsiteX163" fmla="*/ 1410384 w 4980792"/>
                <a:gd name="connsiteY163" fmla="*/ 1473235 h 4980794"/>
                <a:gd name="connsiteX164" fmla="*/ 425516 w 4980792"/>
                <a:gd name="connsiteY164" fmla="*/ 1473235 h 4980794"/>
                <a:gd name="connsiteX165" fmla="*/ 425516 w 4980792"/>
                <a:gd name="connsiteY165" fmla="*/ 1934049 h 4980794"/>
                <a:gd name="connsiteX166" fmla="*/ 886458 w 4980792"/>
                <a:gd name="connsiteY166" fmla="*/ 1934049 h 4980794"/>
                <a:gd name="connsiteX167" fmla="*/ 886458 w 4980792"/>
                <a:gd name="connsiteY167" fmla="*/ 1473235 h 4980794"/>
                <a:gd name="connsiteX168" fmla="*/ 3570402 w 4980792"/>
                <a:gd name="connsiteY168" fmla="*/ 949311 h 4980794"/>
                <a:gd name="connsiteX169" fmla="*/ 3570402 w 4980792"/>
                <a:gd name="connsiteY169" fmla="*/ 1410379 h 4980794"/>
                <a:gd name="connsiteX170" fmla="*/ 4031472 w 4980792"/>
                <a:gd name="connsiteY170" fmla="*/ 1410379 h 4980794"/>
                <a:gd name="connsiteX171" fmla="*/ 4031472 w 4980792"/>
                <a:gd name="connsiteY171" fmla="*/ 949311 h 4980794"/>
                <a:gd name="connsiteX172" fmla="*/ 3046734 w 4980792"/>
                <a:gd name="connsiteY172" fmla="*/ 949311 h 4980794"/>
                <a:gd name="connsiteX173" fmla="*/ 3046734 w 4980792"/>
                <a:gd name="connsiteY173" fmla="*/ 1410379 h 4980794"/>
                <a:gd name="connsiteX174" fmla="*/ 3507546 w 4980792"/>
                <a:gd name="connsiteY174" fmla="*/ 1410379 h 4980794"/>
                <a:gd name="connsiteX175" fmla="*/ 3507546 w 4980792"/>
                <a:gd name="connsiteY175" fmla="*/ 949311 h 4980794"/>
                <a:gd name="connsiteX176" fmla="*/ 2522778 w 4980792"/>
                <a:gd name="connsiteY176" fmla="*/ 949311 h 4980794"/>
                <a:gd name="connsiteX177" fmla="*/ 2522778 w 4980792"/>
                <a:gd name="connsiteY177" fmla="*/ 1410379 h 4980794"/>
                <a:gd name="connsiteX178" fmla="*/ 2983878 w 4980792"/>
                <a:gd name="connsiteY178" fmla="*/ 1410379 h 4980794"/>
                <a:gd name="connsiteX179" fmla="*/ 2983878 w 4980792"/>
                <a:gd name="connsiteY179" fmla="*/ 949311 h 4980794"/>
                <a:gd name="connsiteX180" fmla="*/ 1996906 w 4980792"/>
                <a:gd name="connsiteY180" fmla="*/ 949311 h 4980794"/>
                <a:gd name="connsiteX181" fmla="*/ 1996906 w 4980792"/>
                <a:gd name="connsiteY181" fmla="*/ 1410379 h 4980794"/>
                <a:gd name="connsiteX182" fmla="*/ 2459922 w 4980792"/>
                <a:gd name="connsiteY182" fmla="*/ 1410379 h 4980794"/>
                <a:gd name="connsiteX183" fmla="*/ 2459922 w 4980792"/>
                <a:gd name="connsiteY183" fmla="*/ 949311 h 4980794"/>
                <a:gd name="connsiteX184" fmla="*/ 1473238 w 4980792"/>
                <a:gd name="connsiteY184" fmla="*/ 949311 h 4980794"/>
                <a:gd name="connsiteX185" fmla="*/ 1473238 w 4980792"/>
                <a:gd name="connsiteY185" fmla="*/ 1410379 h 4980794"/>
                <a:gd name="connsiteX186" fmla="*/ 1934052 w 4980792"/>
                <a:gd name="connsiteY186" fmla="*/ 1410379 h 4980794"/>
                <a:gd name="connsiteX187" fmla="*/ 1934052 w 4980792"/>
                <a:gd name="connsiteY187" fmla="*/ 949311 h 4980794"/>
                <a:gd name="connsiteX188" fmla="*/ 949314 w 4980792"/>
                <a:gd name="connsiteY188" fmla="*/ 949311 h 4980794"/>
                <a:gd name="connsiteX189" fmla="*/ 949314 w 4980792"/>
                <a:gd name="connsiteY189" fmla="*/ 1410379 h 4980794"/>
                <a:gd name="connsiteX190" fmla="*/ 1410384 w 4980792"/>
                <a:gd name="connsiteY190" fmla="*/ 1410379 h 4980794"/>
                <a:gd name="connsiteX191" fmla="*/ 1410384 w 4980792"/>
                <a:gd name="connsiteY191" fmla="*/ 949311 h 4980794"/>
                <a:gd name="connsiteX192" fmla="*/ 3046734 w 4980792"/>
                <a:gd name="connsiteY192" fmla="*/ 425515 h 4980794"/>
                <a:gd name="connsiteX193" fmla="*/ 3046734 w 4980792"/>
                <a:gd name="connsiteY193" fmla="*/ 886455 h 4980794"/>
                <a:gd name="connsiteX194" fmla="*/ 3507546 w 4980792"/>
                <a:gd name="connsiteY194" fmla="*/ 886455 h 4980794"/>
                <a:gd name="connsiteX195" fmla="*/ 3507546 w 4980792"/>
                <a:gd name="connsiteY195" fmla="*/ 425515 h 4980794"/>
                <a:gd name="connsiteX196" fmla="*/ 2522778 w 4980792"/>
                <a:gd name="connsiteY196" fmla="*/ 425515 h 4980794"/>
                <a:gd name="connsiteX197" fmla="*/ 2522778 w 4980792"/>
                <a:gd name="connsiteY197" fmla="*/ 886455 h 4980794"/>
                <a:gd name="connsiteX198" fmla="*/ 2983878 w 4980792"/>
                <a:gd name="connsiteY198" fmla="*/ 886455 h 4980794"/>
                <a:gd name="connsiteX199" fmla="*/ 2983878 w 4980792"/>
                <a:gd name="connsiteY199" fmla="*/ 425515 h 4980794"/>
                <a:gd name="connsiteX200" fmla="*/ 1996906 w 4980792"/>
                <a:gd name="connsiteY200" fmla="*/ 425515 h 4980794"/>
                <a:gd name="connsiteX201" fmla="*/ 1996906 w 4980792"/>
                <a:gd name="connsiteY201" fmla="*/ 886455 h 4980794"/>
                <a:gd name="connsiteX202" fmla="*/ 2459922 w 4980792"/>
                <a:gd name="connsiteY202" fmla="*/ 886455 h 4980794"/>
                <a:gd name="connsiteX203" fmla="*/ 2459922 w 4980792"/>
                <a:gd name="connsiteY203" fmla="*/ 425515 h 4980794"/>
                <a:gd name="connsiteX204" fmla="*/ 1473238 w 4980792"/>
                <a:gd name="connsiteY204" fmla="*/ 425515 h 4980794"/>
                <a:gd name="connsiteX205" fmla="*/ 1473238 w 4980792"/>
                <a:gd name="connsiteY205" fmla="*/ 886455 h 4980794"/>
                <a:gd name="connsiteX206" fmla="*/ 1934052 w 4980792"/>
                <a:gd name="connsiteY206" fmla="*/ 886455 h 4980794"/>
                <a:gd name="connsiteX207" fmla="*/ 1934052 w 4980792"/>
                <a:gd name="connsiteY207" fmla="*/ 425515 h 4980794"/>
                <a:gd name="connsiteX208" fmla="*/ 2490396 w 4980792"/>
                <a:gd name="connsiteY208" fmla="*/ 0 h 4980794"/>
                <a:gd name="connsiteX209" fmla="*/ 2522778 w 4980792"/>
                <a:gd name="connsiteY209" fmla="*/ 1636 h 4980794"/>
                <a:gd name="connsiteX210" fmla="*/ 2522778 w 4980792"/>
                <a:gd name="connsiteY210" fmla="*/ 362659 h 4980794"/>
                <a:gd name="connsiteX211" fmla="*/ 2983878 w 4980792"/>
                <a:gd name="connsiteY211" fmla="*/ 362659 h 4980794"/>
                <a:gd name="connsiteX212" fmla="*/ 2983878 w 4980792"/>
                <a:gd name="connsiteY212" fmla="*/ 49311 h 4980794"/>
                <a:gd name="connsiteX213" fmla="*/ 2992298 w 4980792"/>
                <a:gd name="connsiteY213" fmla="*/ 50596 h 4980794"/>
                <a:gd name="connsiteX214" fmla="*/ 3046734 w 4980792"/>
                <a:gd name="connsiteY214" fmla="*/ 64593 h 4980794"/>
                <a:gd name="connsiteX215" fmla="*/ 3046734 w 4980792"/>
                <a:gd name="connsiteY215" fmla="*/ 362659 h 4980794"/>
                <a:gd name="connsiteX216" fmla="*/ 3507546 w 4980792"/>
                <a:gd name="connsiteY216" fmla="*/ 362659 h 4980794"/>
                <a:gd name="connsiteX217" fmla="*/ 3507546 w 4980792"/>
                <a:gd name="connsiteY217" fmla="*/ 218723 h 4980794"/>
                <a:gd name="connsiteX218" fmla="*/ 3570402 w 4980792"/>
                <a:gd name="connsiteY218" fmla="*/ 249002 h 4980794"/>
                <a:gd name="connsiteX219" fmla="*/ 3570402 w 4980792"/>
                <a:gd name="connsiteY219" fmla="*/ 362659 h 4980794"/>
                <a:gd name="connsiteX220" fmla="*/ 3779656 w 4980792"/>
                <a:gd name="connsiteY220" fmla="*/ 362659 h 4980794"/>
                <a:gd name="connsiteX221" fmla="*/ 3882800 w 4980792"/>
                <a:gd name="connsiteY221" fmla="*/ 425321 h 4980794"/>
                <a:gd name="connsiteX222" fmla="*/ 3883058 w 4980792"/>
                <a:gd name="connsiteY222" fmla="*/ 425515 h 4980794"/>
                <a:gd name="connsiteX223" fmla="*/ 3570402 w 4980792"/>
                <a:gd name="connsiteY223" fmla="*/ 425515 h 4980794"/>
                <a:gd name="connsiteX224" fmla="*/ 3570402 w 4980792"/>
                <a:gd name="connsiteY224" fmla="*/ 886455 h 4980794"/>
                <a:gd name="connsiteX225" fmla="*/ 4031472 w 4980792"/>
                <a:gd name="connsiteY225" fmla="*/ 886455 h 4980794"/>
                <a:gd name="connsiteX226" fmla="*/ 4031472 w 4980792"/>
                <a:gd name="connsiteY226" fmla="*/ 536496 h 4980794"/>
                <a:gd name="connsiteX227" fmla="*/ 4074520 w 4980792"/>
                <a:gd name="connsiteY227" fmla="*/ 568686 h 4980794"/>
                <a:gd name="connsiteX228" fmla="*/ 4094328 w 4980792"/>
                <a:gd name="connsiteY228" fmla="*/ 586690 h 4980794"/>
                <a:gd name="connsiteX229" fmla="*/ 4094328 w 4980792"/>
                <a:gd name="connsiteY229" fmla="*/ 886455 h 4980794"/>
                <a:gd name="connsiteX230" fmla="*/ 4394094 w 4980792"/>
                <a:gd name="connsiteY230" fmla="*/ 886455 h 4980794"/>
                <a:gd name="connsiteX231" fmla="*/ 4412106 w 4980792"/>
                <a:gd name="connsiteY231" fmla="*/ 906274 h 4980794"/>
                <a:gd name="connsiteX232" fmla="*/ 4444290 w 4980792"/>
                <a:gd name="connsiteY232" fmla="*/ 949311 h 4980794"/>
                <a:gd name="connsiteX233" fmla="*/ 4094328 w 4980792"/>
                <a:gd name="connsiteY233" fmla="*/ 949311 h 4980794"/>
                <a:gd name="connsiteX234" fmla="*/ 4094328 w 4980792"/>
                <a:gd name="connsiteY234" fmla="*/ 1410379 h 4980794"/>
                <a:gd name="connsiteX235" fmla="*/ 4555268 w 4980792"/>
                <a:gd name="connsiteY235" fmla="*/ 1410379 h 4980794"/>
                <a:gd name="connsiteX236" fmla="*/ 4555268 w 4980792"/>
                <a:gd name="connsiteY236" fmla="*/ 1097721 h 4980794"/>
                <a:gd name="connsiteX237" fmla="*/ 4555472 w 4980792"/>
                <a:gd name="connsiteY237" fmla="*/ 1097993 h 4980794"/>
                <a:gd name="connsiteX238" fmla="*/ 4618124 w 4980792"/>
                <a:gd name="connsiteY238" fmla="*/ 1201122 h 4980794"/>
                <a:gd name="connsiteX239" fmla="*/ 4618124 w 4980792"/>
                <a:gd name="connsiteY239" fmla="*/ 1410379 h 4980794"/>
                <a:gd name="connsiteX240" fmla="*/ 4731784 w 4980792"/>
                <a:gd name="connsiteY240" fmla="*/ 1410379 h 4980794"/>
                <a:gd name="connsiteX241" fmla="*/ 4762064 w 4980792"/>
                <a:gd name="connsiteY241" fmla="*/ 1473235 h 4980794"/>
                <a:gd name="connsiteX242" fmla="*/ 4618124 w 4980792"/>
                <a:gd name="connsiteY242" fmla="*/ 1473235 h 4980794"/>
                <a:gd name="connsiteX243" fmla="*/ 4618124 w 4980792"/>
                <a:gd name="connsiteY243" fmla="*/ 1934049 h 4980794"/>
                <a:gd name="connsiteX244" fmla="*/ 4916196 w 4980792"/>
                <a:gd name="connsiteY244" fmla="*/ 1934049 h 4980794"/>
                <a:gd name="connsiteX245" fmla="*/ 4930196 w 4980792"/>
                <a:gd name="connsiteY245" fmla="*/ 1988495 h 4980794"/>
                <a:gd name="connsiteX246" fmla="*/ 4931480 w 4980792"/>
                <a:gd name="connsiteY246" fmla="*/ 1996904 h 4980794"/>
                <a:gd name="connsiteX247" fmla="*/ 4618124 w 4980792"/>
                <a:gd name="connsiteY247" fmla="*/ 1996904 h 4980794"/>
                <a:gd name="connsiteX248" fmla="*/ 4618124 w 4980792"/>
                <a:gd name="connsiteY248" fmla="*/ 2459918 h 4980794"/>
                <a:gd name="connsiteX249" fmla="*/ 4979252 w 4980792"/>
                <a:gd name="connsiteY249" fmla="*/ 2459918 h 4980794"/>
                <a:gd name="connsiteX250" fmla="*/ 4980792 w 4980792"/>
                <a:gd name="connsiteY250" fmla="*/ 2490397 h 4980794"/>
                <a:gd name="connsiteX251" fmla="*/ 4979158 w 4980792"/>
                <a:gd name="connsiteY251" fmla="*/ 2522774 h 4980794"/>
                <a:gd name="connsiteX252" fmla="*/ 4618124 w 4980792"/>
                <a:gd name="connsiteY252" fmla="*/ 2522774 h 4980794"/>
                <a:gd name="connsiteX253" fmla="*/ 4618124 w 4980792"/>
                <a:gd name="connsiteY253" fmla="*/ 2983876 h 4980794"/>
                <a:gd name="connsiteX254" fmla="*/ 4931482 w 4980792"/>
                <a:gd name="connsiteY254" fmla="*/ 2983876 h 4980794"/>
                <a:gd name="connsiteX255" fmla="*/ 4930196 w 4980792"/>
                <a:gd name="connsiteY255" fmla="*/ 2992299 h 4980794"/>
                <a:gd name="connsiteX256" fmla="*/ 4916200 w 4980792"/>
                <a:gd name="connsiteY256" fmla="*/ 3046732 h 4980794"/>
                <a:gd name="connsiteX257" fmla="*/ 4618124 w 4980792"/>
                <a:gd name="connsiteY257" fmla="*/ 3046732 h 4980794"/>
                <a:gd name="connsiteX258" fmla="*/ 4618124 w 4980792"/>
                <a:gd name="connsiteY258" fmla="*/ 3507542 h 4980794"/>
                <a:gd name="connsiteX259" fmla="*/ 4762072 w 4980792"/>
                <a:gd name="connsiteY259" fmla="*/ 3507542 h 4980794"/>
                <a:gd name="connsiteX260" fmla="*/ 4731792 w 4980792"/>
                <a:gd name="connsiteY260" fmla="*/ 3570398 h 4980794"/>
                <a:gd name="connsiteX261" fmla="*/ 4618124 w 4980792"/>
                <a:gd name="connsiteY261" fmla="*/ 3570398 h 4980794"/>
                <a:gd name="connsiteX262" fmla="*/ 4618124 w 4980792"/>
                <a:gd name="connsiteY262" fmla="*/ 3779673 h 4980794"/>
                <a:gd name="connsiteX263" fmla="*/ 4555472 w 4980792"/>
                <a:gd name="connsiteY263" fmla="*/ 3882802 h 4980794"/>
                <a:gd name="connsiteX264" fmla="*/ 4555268 w 4980792"/>
                <a:gd name="connsiteY264" fmla="*/ 3883074 h 4980794"/>
                <a:gd name="connsiteX265" fmla="*/ 4555268 w 4980792"/>
                <a:gd name="connsiteY265" fmla="*/ 3570398 h 4980794"/>
                <a:gd name="connsiteX266" fmla="*/ 4094328 w 4980792"/>
                <a:gd name="connsiteY266" fmla="*/ 3570398 h 4980794"/>
                <a:gd name="connsiteX267" fmla="*/ 4094328 w 4980792"/>
                <a:gd name="connsiteY267" fmla="*/ 4031470 h 4980794"/>
                <a:gd name="connsiteX268" fmla="*/ 4444300 w 4980792"/>
                <a:gd name="connsiteY268" fmla="*/ 4031470 h 4980794"/>
                <a:gd name="connsiteX269" fmla="*/ 4412106 w 4980792"/>
                <a:gd name="connsiteY269" fmla="*/ 4074521 h 4980794"/>
                <a:gd name="connsiteX270" fmla="*/ 4394108 w 4980792"/>
                <a:gd name="connsiteY270" fmla="*/ 4094325 h 4980794"/>
                <a:gd name="connsiteX271" fmla="*/ 4094328 w 4980792"/>
                <a:gd name="connsiteY271" fmla="*/ 4094325 h 4980794"/>
                <a:gd name="connsiteX272" fmla="*/ 4094328 w 4980792"/>
                <a:gd name="connsiteY272" fmla="*/ 4394105 h 4980794"/>
                <a:gd name="connsiteX273" fmla="*/ 4074520 w 4980792"/>
                <a:gd name="connsiteY273" fmla="*/ 4412108 h 4980794"/>
                <a:gd name="connsiteX274" fmla="*/ 4031472 w 4980792"/>
                <a:gd name="connsiteY274" fmla="*/ 4444298 h 4980794"/>
                <a:gd name="connsiteX275" fmla="*/ 4031472 w 4980792"/>
                <a:gd name="connsiteY275" fmla="*/ 4094325 h 4980794"/>
                <a:gd name="connsiteX276" fmla="*/ 3570402 w 4980792"/>
                <a:gd name="connsiteY276" fmla="*/ 4094325 h 4980794"/>
                <a:gd name="connsiteX277" fmla="*/ 3570402 w 4980792"/>
                <a:gd name="connsiteY277" fmla="*/ 4555266 h 4980794"/>
                <a:gd name="connsiteX278" fmla="*/ 3883078 w 4980792"/>
                <a:gd name="connsiteY278" fmla="*/ 4555266 h 4980794"/>
                <a:gd name="connsiteX279" fmla="*/ 3882800 w 4980792"/>
                <a:gd name="connsiteY279" fmla="*/ 4555473 h 4980794"/>
                <a:gd name="connsiteX280" fmla="*/ 3779678 w 4980792"/>
                <a:gd name="connsiteY280" fmla="*/ 4618122 h 4980794"/>
                <a:gd name="connsiteX281" fmla="*/ 3570402 w 4980792"/>
                <a:gd name="connsiteY281" fmla="*/ 4618122 h 4980794"/>
                <a:gd name="connsiteX282" fmla="*/ 3570402 w 4980792"/>
                <a:gd name="connsiteY282" fmla="*/ 4731792 h 4980794"/>
                <a:gd name="connsiteX283" fmla="*/ 3507546 w 4980792"/>
                <a:gd name="connsiteY283" fmla="*/ 4762072 h 4980794"/>
                <a:gd name="connsiteX284" fmla="*/ 3507546 w 4980792"/>
                <a:gd name="connsiteY284" fmla="*/ 4618122 h 4980794"/>
                <a:gd name="connsiteX285" fmla="*/ 3046734 w 4980792"/>
                <a:gd name="connsiteY285" fmla="*/ 4618122 h 4980794"/>
                <a:gd name="connsiteX286" fmla="*/ 3046734 w 4980792"/>
                <a:gd name="connsiteY286" fmla="*/ 4916201 h 4980794"/>
                <a:gd name="connsiteX287" fmla="*/ 2992298 w 4980792"/>
                <a:gd name="connsiteY287" fmla="*/ 4930198 h 4980794"/>
                <a:gd name="connsiteX288" fmla="*/ 2983878 w 4980792"/>
                <a:gd name="connsiteY288" fmla="*/ 4931483 h 4980794"/>
                <a:gd name="connsiteX289" fmla="*/ 2983878 w 4980792"/>
                <a:gd name="connsiteY289" fmla="*/ 4618122 h 4980794"/>
                <a:gd name="connsiteX290" fmla="*/ 2522778 w 4980792"/>
                <a:gd name="connsiteY290" fmla="*/ 4618122 h 4980794"/>
                <a:gd name="connsiteX291" fmla="*/ 2522778 w 4980792"/>
                <a:gd name="connsiteY291" fmla="*/ 4979159 h 4980794"/>
                <a:gd name="connsiteX292" fmla="*/ 2490396 w 4980792"/>
                <a:gd name="connsiteY292" fmla="*/ 4980794 h 4980794"/>
                <a:gd name="connsiteX293" fmla="*/ 2459922 w 4980792"/>
                <a:gd name="connsiteY293" fmla="*/ 4979255 h 4980794"/>
                <a:gd name="connsiteX294" fmla="*/ 2459922 w 4980792"/>
                <a:gd name="connsiteY294" fmla="*/ 4618122 h 4980794"/>
                <a:gd name="connsiteX295" fmla="*/ 1996906 w 4980792"/>
                <a:gd name="connsiteY295" fmla="*/ 4618122 h 4980794"/>
                <a:gd name="connsiteX296" fmla="*/ 1996906 w 4980792"/>
                <a:gd name="connsiteY296" fmla="*/ 4931482 h 4980794"/>
                <a:gd name="connsiteX297" fmla="*/ 1988494 w 4980792"/>
                <a:gd name="connsiteY297" fmla="*/ 4930198 h 4980794"/>
                <a:gd name="connsiteX298" fmla="*/ 1934052 w 4980792"/>
                <a:gd name="connsiteY298" fmla="*/ 4916199 h 4980794"/>
                <a:gd name="connsiteX299" fmla="*/ 1934052 w 4980792"/>
                <a:gd name="connsiteY299" fmla="*/ 4618122 h 4980794"/>
                <a:gd name="connsiteX300" fmla="*/ 1473238 w 4980792"/>
                <a:gd name="connsiteY300" fmla="*/ 4618122 h 4980794"/>
                <a:gd name="connsiteX301" fmla="*/ 1473238 w 4980792"/>
                <a:gd name="connsiteY301" fmla="*/ 4762068 h 4980794"/>
                <a:gd name="connsiteX302" fmla="*/ 1410384 w 4980792"/>
                <a:gd name="connsiteY302" fmla="*/ 4731789 h 4980794"/>
                <a:gd name="connsiteX303" fmla="*/ 1410384 w 4980792"/>
                <a:gd name="connsiteY303" fmla="*/ 4618122 h 4980794"/>
                <a:gd name="connsiteX304" fmla="*/ 1201116 w 4980792"/>
                <a:gd name="connsiteY304" fmla="*/ 4618122 h 4980794"/>
                <a:gd name="connsiteX305" fmla="*/ 1097992 w 4980792"/>
                <a:gd name="connsiteY305" fmla="*/ 4555473 h 4980794"/>
                <a:gd name="connsiteX306" fmla="*/ 1097714 w 4980792"/>
                <a:gd name="connsiteY306" fmla="*/ 4555266 h 4980794"/>
                <a:gd name="connsiteX307" fmla="*/ 1410384 w 4980792"/>
                <a:gd name="connsiteY307" fmla="*/ 4555266 h 4980794"/>
                <a:gd name="connsiteX308" fmla="*/ 1410384 w 4980792"/>
                <a:gd name="connsiteY308" fmla="*/ 4094325 h 4980794"/>
                <a:gd name="connsiteX309" fmla="*/ 949314 w 4980792"/>
                <a:gd name="connsiteY309" fmla="*/ 4094325 h 4980794"/>
                <a:gd name="connsiteX310" fmla="*/ 949314 w 4980792"/>
                <a:gd name="connsiteY310" fmla="*/ 4444294 h 4980794"/>
                <a:gd name="connsiteX311" fmla="*/ 906272 w 4980792"/>
                <a:gd name="connsiteY311" fmla="*/ 4412108 h 4980794"/>
                <a:gd name="connsiteX312" fmla="*/ 886458 w 4980792"/>
                <a:gd name="connsiteY312" fmla="*/ 4394100 h 4980794"/>
                <a:gd name="connsiteX313" fmla="*/ 886458 w 4980792"/>
                <a:gd name="connsiteY313" fmla="*/ 4094325 h 4980794"/>
                <a:gd name="connsiteX314" fmla="*/ 586684 w 4980792"/>
                <a:gd name="connsiteY314" fmla="*/ 4094325 h 4980794"/>
                <a:gd name="connsiteX315" fmla="*/ 568686 w 4980792"/>
                <a:gd name="connsiteY315" fmla="*/ 4074521 h 4980794"/>
                <a:gd name="connsiteX316" fmla="*/ 536492 w 4980792"/>
                <a:gd name="connsiteY316" fmla="*/ 4031470 h 4980794"/>
                <a:gd name="connsiteX317" fmla="*/ 886458 w 4980792"/>
                <a:gd name="connsiteY317" fmla="*/ 4031470 h 4980794"/>
                <a:gd name="connsiteX318" fmla="*/ 886458 w 4980792"/>
                <a:gd name="connsiteY318" fmla="*/ 3570398 h 4980794"/>
                <a:gd name="connsiteX319" fmla="*/ 425516 w 4980792"/>
                <a:gd name="connsiteY319" fmla="*/ 3570398 h 4980794"/>
                <a:gd name="connsiteX320" fmla="*/ 425516 w 4980792"/>
                <a:gd name="connsiteY320" fmla="*/ 3883063 h 4980794"/>
                <a:gd name="connsiteX321" fmla="*/ 425320 w 4980792"/>
                <a:gd name="connsiteY321" fmla="*/ 3882802 h 4980794"/>
                <a:gd name="connsiteX322" fmla="*/ 362660 w 4980792"/>
                <a:gd name="connsiteY322" fmla="*/ 3779660 h 4980794"/>
                <a:gd name="connsiteX323" fmla="*/ 362660 w 4980792"/>
                <a:gd name="connsiteY323" fmla="*/ 3570398 h 4980794"/>
                <a:gd name="connsiteX324" fmla="*/ 249000 w 4980792"/>
                <a:gd name="connsiteY324" fmla="*/ 3570398 h 4980794"/>
                <a:gd name="connsiteX325" fmla="*/ 218720 w 4980792"/>
                <a:gd name="connsiteY325" fmla="*/ 3507542 h 4980794"/>
                <a:gd name="connsiteX326" fmla="*/ 362660 w 4980792"/>
                <a:gd name="connsiteY326" fmla="*/ 3507542 h 4980794"/>
                <a:gd name="connsiteX327" fmla="*/ 362660 w 4980792"/>
                <a:gd name="connsiteY327" fmla="*/ 3046732 h 4980794"/>
                <a:gd name="connsiteX328" fmla="*/ 64592 w 4980792"/>
                <a:gd name="connsiteY328" fmla="*/ 3046732 h 4980794"/>
                <a:gd name="connsiteX329" fmla="*/ 50596 w 4980792"/>
                <a:gd name="connsiteY329" fmla="*/ 2992299 h 4980794"/>
                <a:gd name="connsiteX330" fmla="*/ 49310 w 4980792"/>
                <a:gd name="connsiteY330" fmla="*/ 2983876 h 4980794"/>
                <a:gd name="connsiteX331" fmla="*/ 362660 w 4980792"/>
                <a:gd name="connsiteY331" fmla="*/ 2983876 h 4980794"/>
                <a:gd name="connsiteX332" fmla="*/ 362660 w 4980792"/>
                <a:gd name="connsiteY332" fmla="*/ 2522774 h 4980794"/>
                <a:gd name="connsiteX333" fmla="*/ 1634 w 4980792"/>
                <a:gd name="connsiteY333" fmla="*/ 2522774 h 4980794"/>
                <a:gd name="connsiteX334" fmla="*/ 0 w 4980792"/>
                <a:gd name="connsiteY334" fmla="*/ 2490397 h 4980794"/>
                <a:gd name="connsiteX335" fmla="*/ 1540 w 4980792"/>
                <a:gd name="connsiteY335" fmla="*/ 2459918 h 4980794"/>
                <a:gd name="connsiteX336" fmla="*/ 362660 w 4980792"/>
                <a:gd name="connsiteY336" fmla="*/ 2459918 h 4980794"/>
                <a:gd name="connsiteX337" fmla="*/ 362660 w 4980792"/>
                <a:gd name="connsiteY337" fmla="*/ 1996904 h 4980794"/>
                <a:gd name="connsiteX338" fmla="*/ 49312 w 4980792"/>
                <a:gd name="connsiteY338" fmla="*/ 1996904 h 4980794"/>
                <a:gd name="connsiteX339" fmla="*/ 50596 w 4980792"/>
                <a:gd name="connsiteY339" fmla="*/ 1988495 h 4980794"/>
                <a:gd name="connsiteX340" fmla="*/ 64596 w 4980792"/>
                <a:gd name="connsiteY340" fmla="*/ 1934049 h 4980794"/>
                <a:gd name="connsiteX341" fmla="*/ 362660 w 4980792"/>
                <a:gd name="connsiteY341" fmla="*/ 1934049 h 4980794"/>
                <a:gd name="connsiteX342" fmla="*/ 362660 w 4980792"/>
                <a:gd name="connsiteY342" fmla="*/ 1473235 h 4980794"/>
                <a:gd name="connsiteX343" fmla="*/ 218728 w 4980792"/>
                <a:gd name="connsiteY343" fmla="*/ 1473235 h 4980794"/>
                <a:gd name="connsiteX344" fmla="*/ 249008 w 4980792"/>
                <a:gd name="connsiteY344" fmla="*/ 1410379 h 4980794"/>
                <a:gd name="connsiteX345" fmla="*/ 362660 w 4980792"/>
                <a:gd name="connsiteY345" fmla="*/ 1410379 h 4980794"/>
                <a:gd name="connsiteX346" fmla="*/ 362660 w 4980792"/>
                <a:gd name="connsiteY346" fmla="*/ 1201135 h 4980794"/>
                <a:gd name="connsiteX347" fmla="*/ 425320 w 4980792"/>
                <a:gd name="connsiteY347" fmla="*/ 1097993 h 4980794"/>
                <a:gd name="connsiteX348" fmla="*/ 425516 w 4980792"/>
                <a:gd name="connsiteY348" fmla="*/ 1097731 h 4980794"/>
                <a:gd name="connsiteX349" fmla="*/ 425516 w 4980792"/>
                <a:gd name="connsiteY349" fmla="*/ 1410379 h 4980794"/>
                <a:gd name="connsiteX350" fmla="*/ 886458 w 4980792"/>
                <a:gd name="connsiteY350" fmla="*/ 1410379 h 4980794"/>
                <a:gd name="connsiteX351" fmla="*/ 886458 w 4980792"/>
                <a:gd name="connsiteY351" fmla="*/ 949311 h 4980794"/>
                <a:gd name="connsiteX352" fmla="*/ 536502 w 4980792"/>
                <a:gd name="connsiteY352" fmla="*/ 949311 h 4980794"/>
                <a:gd name="connsiteX353" fmla="*/ 568686 w 4980792"/>
                <a:gd name="connsiteY353" fmla="*/ 906274 h 4980794"/>
                <a:gd name="connsiteX354" fmla="*/ 586698 w 4980792"/>
                <a:gd name="connsiteY354" fmla="*/ 886455 h 4980794"/>
                <a:gd name="connsiteX355" fmla="*/ 886458 w 4980792"/>
                <a:gd name="connsiteY355" fmla="*/ 886455 h 4980794"/>
                <a:gd name="connsiteX356" fmla="*/ 886458 w 4980792"/>
                <a:gd name="connsiteY356" fmla="*/ 586695 h 4980794"/>
                <a:gd name="connsiteX357" fmla="*/ 906272 w 4980792"/>
                <a:gd name="connsiteY357" fmla="*/ 568686 h 4980794"/>
                <a:gd name="connsiteX358" fmla="*/ 949314 w 4980792"/>
                <a:gd name="connsiteY358" fmla="*/ 536500 h 4980794"/>
                <a:gd name="connsiteX359" fmla="*/ 949314 w 4980792"/>
                <a:gd name="connsiteY359" fmla="*/ 886455 h 4980794"/>
                <a:gd name="connsiteX360" fmla="*/ 1410384 w 4980792"/>
                <a:gd name="connsiteY360" fmla="*/ 886455 h 4980794"/>
                <a:gd name="connsiteX361" fmla="*/ 1410384 w 4980792"/>
                <a:gd name="connsiteY361" fmla="*/ 425515 h 4980794"/>
                <a:gd name="connsiteX362" fmla="*/ 1097734 w 4980792"/>
                <a:gd name="connsiteY362" fmla="*/ 425515 h 4980794"/>
                <a:gd name="connsiteX363" fmla="*/ 1097992 w 4980792"/>
                <a:gd name="connsiteY363" fmla="*/ 425321 h 4980794"/>
                <a:gd name="connsiteX364" fmla="*/ 1201136 w 4980792"/>
                <a:gd name="connsiteY364" fmla="*/ 362659 h 4980794"/>
                <a:gd name="connsiteX365" fmla="*/ 1410384 w 4980792"/>
                <a:gd name="connsiteY365" fmla="*/ 362659 h 4980794"/>
                <a:gd name="connsiteX366" fmla="*/ 1410384 w 4980792"/>
                <a:gd name="connsiteY366" fmla="*/ 249005 h 4980794"/>
                <a:gd name="connsiteX367" fmla="*/ 1473238 w 4980792"/>
                <a:gd name="connsiteY367" fmla="*/ 218727 h 4980794"/>
                <a:gd name="connsiteX368" fmla="*/ 1473238 w 4980792"/>
                <a:gd name="connsiteY368" fmla="*/ 362659 h 4980794"/>
                <a:gd name="connsiteX369" fmla="*/ 1934052 w 4980792"/>
                <a:gd name="connsiteY369" fmla="*/ 362659 h 4980794"/>
                <a:gd name="connsiteX370" fmla="*/ 1934052 w 4980792"/>
                <a:gd name="connsiteY370" fmla="*/ 64595 h 4980794"/>
                <a:gd name="connsiteX371" fmla="*/ 1988494 w 4980792"/>
                <a:gd name="connsiteY371" fmla="*/ 50596 h 4980794"/>
                <a:gd name="connsiteX372" fmla="*/ 1996906 w 4980792"/>
                <a:gd name="connsiteY372" fmla="*/ 49313 h 4980794"/>
                <a:gd name="connsiteX373" fmla="*/ 1996906 w 4980792"/>
                <a:gd name="connsiteY373" fmla="*/ 362659 h 4980794"/>
                <a:gd name="connsiteX374" fmla="*/ 2459922 w 4980792"/>
                <a:gd name="connsiteY374" fmla="*/ 362659 h 4980794"/>
                <a:gd name="connsiteX375" fmla="*/ 2459922 w 4980792"/>
                <a:gd name="connsiteY375" fmla="*/ 1539 h 49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</a:cxnLst>
              <a:rect l="l" t="t" r="r" b="b"/>
              <a:pathLst>
                <a:path w="4980792" h="4980794">
                  <a:moveTo>
                    <a:pt x="3046734" y="4094325"/>
                  </a:moveTo>
                  <a:lnTo>
                    <a:pt x="3046734" y="4555266"/>
                  </a:lnTo>
                  <a:lnTo>
                    <a:pt x="3507546" y="4555266"/>
                  </a:lnTo>
                  <a:lnTo>
                    <a:pt x="3507546" y="4094325"/>
                  </a:lnTo>
                  <a:close/>
                  <a:moveTo>
                    <a:pt x="2522778" y="4094325"/>
                  </a:moveTo>
                  <a:lnTo>
                    <a:pt x="2522778" y="4555266"/>
                  </a:lnTo>
                  <a:lnTo>
                    <a:pt x="2983878" y="4555266"/>
                  </a:lnTo>
                  <a:lnTo>
                    <a:pt x="2983878" y="4094325"/>
                  </a:lnTo>
                  <a:close/>
                  <a:moveTo>
                    <a:pt x="1996906" y="4094325"/>
                  </a:moveTo>
                  <a:lnTo>
                    <a:pt x="1996906" y="4555266"/>
                  </a:lnTo>
                  <a:lnTo>
                    <a:pt x="2459922" y="4555266"/>
                  </a:lnTo>
                  <a:lnTo>
                    <a:pt x="2459922" y="4094325"/>
                  </a:lnTo>
                  <a:close/>
                  <a:moveTo>
                    <a:pt x="1473238" y="4094325"/>
                  </a:moveTo>
                  <a:lnTo>
                    <a:pt x="1473238" y="4555266"/>
                  </a:lnTo>
                  <a:lnTo>
                    <a:pt x="1934052" y="4555266"/>
                  </a:lnTo>
                  <a:lnTo>
                    <a:pt x="1934052" y="4094325"/>
                  </a:lnTo>
                  <a:close/>
                  <a:moveTo>
                    <a:pt x="3570402" y="3570398"/>
                  </a:moveTo>
                  <a:lnTo>
                    <a:pt x="3570402" y="4031470"/>
                  </a:lnTo>
                  <a:lnTo>
                    <a:pt x="4031472" y="4031470"/>
                  </a:lnTo>
                  <a:lnTo>
                    <a:pt x="4031472" y="3570398"/>
                  </a:lnTo>
                  <a:close/>
                  <a:moveTo>
                    <a:pt x="3046734" y="3570398"/>
                  </a:moveTo>
                  <a:lnTo>
                    <a:pt x="3046734" y="4031470"/>
                  </a:lnTo>
                  <a:lnTo>
                    <a:pt x="3507546" y="4031470"/>
                  </a:lnTo>
                  <a:lnTo>
                    <a:pt x="3507546" y="3570398"/>
                  </a:lnTo>
                  <a:close/>
                  <a:moveTo>
                    <a:pt x="2522778" y="3570398"/>
                  </a:moveTo>
                  <a:lnTo>
                    <a:pt x="2522778" y="4031470"/>
                  </a:lnTo>
                  <a:lnTo>
                    <a:pt x="2983878" y="4031470"/>
                  </a:lnTo>
                  <a:lnTo>
                    <a:pt x="2983878" y="3570398"/>
                  </a:lnTo>
                  <a:close/>
                  <a:moveTo>
                    <a:pt x="1996906" y="3570398"/>
                  </a:moveTo>
                  <a:lnTo>
                    <a:pt x="1996906" y="4031470"/>
                  </a:lnTo>
                  <a:lnTo>
                    <a:pt x="2459922" y="4031470"/>
                  </a:lnTo>
                  <a:lnTo>
                    <a:pt x="2459922" y="3570398"/>
                  </a:lnTo>
                  <a:close/>
                  <a:moveTo>
                    <a:pt x="1473238" y="3570398"/>
                  </a:moveTo>
                  <a:lnTo>
                    <a:pt x="1473238" y="4031470"/>
                  </a:lnTo>
                  <a:lnTo>
                    <a:pt x="1934052" y="4031470"/>
                  </a:lnTo>
                  <a:lnTo>
                    <a:pt x="1934052" y="3570398"/>
                  </a:lnTo>
                  <a:close/>
                  <a:moveTo>
                    <a:pt x="949314" y="3570398"/>
                  </a:moveTo>
                  <a:lnTo>
                    <a:pt x="949314" y="4031470"/>
                  </a:lnTo>
                  <a:lnTo>
                    <a:pt x="1410384" y="4031470"/>
                  </a:lnTo>
                  <a:lnTo>
                    <a:pt x="1410384" y="3570398"/>
                  </a:lnTo>
                  <a:close/>
                  <a:moveTo>
                    <a:pt x="4094328" y="3046732"/>
                  </a:moveTo>
                  <a:lnTo>
                    <a:pt x="4094328" y="3507542"/>
                  </a:lnTo>
                  <a:lnTo>
                    <a:pt x="4555268" y="3507542"/>
                  </a:lnTo>
                  <a:lnTo>
                    <a:pt x="4555268" y="3046732"/>
                  </a:lnTo>
                  <a:close/>
                  <a:moveTo>
                    <a:pt x="3570402" y="3046732"/>
                  </a:moveTo>
                  <a:lnTo>
                    <a:pt x="3570402" y="3507542"/>
                  </a:lnTo>
                  <a:lnTo>
                    <a:pt x="4031472" y="3507542"/>
                  </a:lnTo>
                  <a:lnTo>
                    <a:pt x="4031472" y="3046732"/>
                  </a:lnTo>
                  <a:close/>
                  <a:moveTo>
                    <a:pt x="3046734" y="3046732"/>
                  </a:moveTo>
                  <a:lnTo>
                    <a:pt x="3046734" y="3507542"/>
                  </a:lnTo>
                  <a:lnTo>
                    <a:pt x="3507546" y="3507542"/>
                  </a:lnTo>
                  <a:lnTo>
                    <a:pt x="3507546" y="3046732"/>
                  </a:lnTo>
                  <a:close/>
                  <a:moveTo>
                    <a:pt x="2522778" y="3046732"/>
                  </a:moveTo>
                  <a:lnTo>
                    <a:pt x="2522778" y="3507542"/>
                  </a:lnTo>
                  <a:lnTo>
                    <a:pt x="2983878" y="3507542"/>
                  </a:lnTo>
                  <a:lnTo>
                    <a:pt x="2983878" y="3046732"/>
                  </a:lnTo>
                  <a:close/>
                  <a:moveTo>
                    <a:pt x="1996906" y="3046732"/>
                  </a:moveTo>
                  <a:lnTo>
                    <a:pt x="1996906" y="3507542"/>
                  </a:lnTo>
                  <a:lnTo>
                    <a:pt x="2459922" y="3507542"/>
                  </a:lnTo>
                  <a:lnTo>
                    <a:pt x="2459922" y="3046732"/>
                  </a:lnTo>
                  <a:close/>
                  <a:moveTo>
                    <a:pt x="1473238" y="3046732"/>
                  </a:moveTo>
                  <a:lnTo>
                    <a:pt x="1473238" y="3507542"/>
                  </a:lnTo>
                  <a:lnTo>
                    <a:pt x="1934052" y="3507542"/>
                  </a:lnTo>
                  <a:lnTo>
                    <a:pt x="1934052" y="3046732"/>
                  </a:lnTo>
                  <a:close/>
                  <a:moveTo>
                    <a:pt x="949314" y="3046732"/>
                  </a:moveTo>
                  <a:lnTo>
                    <a:pt x="949314" y="3507542"/>
                  </a:lnTo>
                  <a:lnTo>
                    <a:pt x="1410384" y="3507542"/>
                  </a:lnTo>
                  <a:lnTo>
                    <a:pt x="1410384" y="3046732"/>
                  </a:lnTo>
                  <a:close/>
                  <a:moveTo>
                    <a:pt x="425516" y="3046732"/>
                  </a:moveTo>
                  <a:lnTo>
                    <a:pt x="425516" y="3507542"/>
                  </a:lnTo>
                  <a:lnTo>
                    <a:pt x="886458" y="3507542"/>
                  </a:lnTo>
                  <a:lnTo>
                    <a:pt x="886458" y="3046732"/>
                  </a:lnTo>
                  <a:close/>
                  <a:moveTo>
                    <a:pt x="4094328" y="2522774"/>
                  </a:moveTo>
                  <a:lnTo>
                    <a:pt x="4094328" y="2983876"/>
                  </a:lnTo>
                  <a:lnTo>
                    <a:pt x="4555268" y="2983876"/>
                  </a:lnTo>
                  <a:lnTo>
                    <a:pt x="4555268" y="2522774"/>
                  </a:lnTo>
                  <a:close/>
                  <a:moveTo>
                    <a:pt x="3570402" y="2522774"/>
                  </a:moveTo>
                  <a:lnTo>
                    <a:pt x="3570402" y="2983876"/>
                  </a:lnTo>
                  <a:lnTo>
                    <a:pt x="4031472" y="2983876"/>
                  </a:lnTo>
                  <a:lnTo>
                    <a:pt x="4031472" y="2522774"/>
                  </a:lnTo>
                  <a:close/>
                  <a:moveTo>
                    <a:pt x="3046734" y="2522774"/>
                  </a:moveTo>
                  <a:lnTo>
                    <a:pt x="3046734" y="2983876"/>
                  </a:lnTo>
                  <a:lnTo>
                    <a:pt x="3507546" y="2983876"/>
                  </a:lnTo>
                  <a:lnTo>
                    <a:pt x="3507546" y="2522774"/>
                  </a:lnTo>
                  <a:close/>
                  <a:moveTo>
                    <a:pt x="2522778" y="2522774"/>
                  </a:moveTo>
                  <a:lnTo>
                    <a:pt x="2522778" y="2983876"/>
                  </a:lnTo>
                  <a:lnTo>
                    <a:pt x="2983878" y="2983876"/>
                  </a:lnTo>
                  <a:lnTo>
                    <a:pt x="2983878" y="2522774"/>
                  </a:lnTo>
                  <a:close/>
                  <a:moveTo>
                    <a:pt x="1996906" y="2522774"/>
                  </a:moveTo>
                  <a:lnTo>
                    <a:pt x="1996906" y="2983876"/>
                  </a:lnTo>
                  <a:lnTo>
                    <a:pt x="2459922" y="2983876"/>
                  </a:lnTo>
                  <a:lnTo>
                    <a:pt x="2459922" y="2522774"/>
                  </a:lnTo>
                  <a:close/>
                  <a:moveTo>
                    <a:pt x="1473238" y="2522774"/>
                  </a:moveTo>
                  <a:lnTo>
                    <a:pt x="1473238" y="2983876"/>
                  </a:lnTo>
                  <a:lnTo>
                    <a:pt x="1934052" y="2983876"/>
                  </a:lnTo>
                  <a:lnTo>
                    <a:pt x="1934052" y="2522774"/>
                  </a:lnTo>
                  <a:close/>
                  <a:moveTo>
                    <a:pt x="949314" y="2522774"/>
                  </a:moveTo>
                  <a:lnTo>
                    <a:pt x="949314" y="2983876"/>
                  </a:lnTo>
                  <a:lnTo>
                    <a:pt x="1410384" y="2983876"/>
                  </a:lnTo>
                  <a:lnTo>
                    <a:pt x="1410384" y="2522774"/>
                  </a:lnTo>
                  <a:close/>
                  <a:moveTo>
                    <a:pt x="425516" y="2522774"/>
                  </a:moveTo>
                  <a:lnTo>
                    <a:pt x="425516" y="2983876"/>
                  </a:lnTo>
                  <a:lnTo>
                    <a:pt x="886458" y="2983876"/>
                  </a:lnTo>
                  <a:lnTo>
                    <a:pt x="886458" y="2522774"/>
                  </a:lnTo>
                  <a:close/>
                  <a:moveTo>
                    <a:pt x="4094328" y="1996904"/>
                  </a:moveTo>
                  <a:lnTo>
                    <a:pt x="4094328" y="2459918"/>
                  </a:lnTo>
                  <a:lnTo>
                    <a:pt x="4555268" y="2459918"/>
                  </a:lnTo>
                  <a:lnTo>
                    <a:pt x="4555268" y="1996904"/>
                  </a:lnTo>
                  <a:close/>
                  <a:moveTo>
                    <a:pt x="3570402" y="1996904"/>
                  </a:moveTo>
                  <a:lnTo>
                    <a:pt x="3570402" y="2459918"/>
                  </a:lnTo>
                  <a:lnTo>
                    <a:pt x="4031472" y="2459918"/>
                  </a:lnTo>
                  <a:lnTo>
                    <a:pt x="4031472" y="1996904"/>
                  </a:lnTo>
                  <a:close/>
                  <a:moveTo>
                    <a:pt x="3046734" y="1996904"/>
                  </a:moveTo>
                  <a:lnTo>
                    <a:pt x="3046734" y="2459918"/>
                  </a:lnTo>
                  <a:lnTo>
                    <a:pt x="3507546" y="2459918"/>
                  </a:lnTo>
                  <a:lnTo>
                    <a:pt x="3507546" y="1996904"/>
                  </a:lnTo>
                  <a:close/>
                  <a:moveTo>
                    <a:pt x="2522778" y="1996904"/>
                  </a:moveTo>
                  <a:lnTo>
                    <a:pt x="2522778" y="2459918"/>
                  </a:lnTo>
                  <a:lnTo>
                    <a:pt x="2983878" y="2459918"/>
                  </a:lnTo>
                  <a:lnTo>
                    <a:pt x="2983878" y="1996904"/>
                  </a:lnTo>
                  <a:close/>
                  <a:moveTo>
                    <a:pt x="1996906" y="1996904"/>
                  </a:moveTo>
                  <a:lnTo>
                    <a:pt x="1996906" y="2459918"/>
                  </a:lnTo>
                  <a:lnTo>
                    <a:pt x="2459922" y="2459918"/>
                  </a:lnTo>
                  <a:lnTo>
                    <a:pt x="2459922" y="1996904"/>
                  </a:lnTo>
                  <a:close/>
                  <a:moveTo>
                    <a:pt x="1473238" y="1996904"/>
                  </a:moveTo>
                  <a:lnTo>
                    <a:pt x="1473238" y="2459918"/>
                  </a:lnTo>
                  <a:lnTo>
                    <a:pt x="1934052" y="2459918"/>
                  </a:lnTo>
                  <a:lnTo>
                    <a:pt x="1934052" y="1996904"/>
                  </a:lnTo>
                  <a:close/>
                  <a:moveTo>
                    <a:pt x="949314" y="1996904"/>
                  </a:moveTo>
                  <a:lnTo>
                    <a:pt x="949314" y="2459918"/>
                  </a:lnTo>
                  <a:lnTo>
                    <a:pt x="1410384" y="2459918"/>
                  </a:lnTo>
                  <a:lnTo>
                    <a:pt x="1410384" y="1996904"/>
                  </a:lnTo>
                  <a:close/>
                  <a:moveTo>
                    <a:pt x="425516" y="1996904"/>
                  </a:moveTo>
                  <a:lnTo>
                    <a:pt x="425516" y="2459918"/>
                  </a:lnTo>
                  <a:lnTo>
                    <a:pt x="886458" y="2459918"/>
                  </a:lnTo>
                  <a:lnTo>
                    <a:pt x="886458" y="1996904"/>
                  </a:lnTo>
                  <a:close/>
                  <a:moveTo>
                    <a:pt x="4094328" y="1473235"/>
                  </a:moveTo>
                  <a:lnTo>
                    <a:pt x="4094328" y="1934049"/>
                  </a:lnTo>
                  <a:lnTo>
                    <a:pt x="4555268" y="1934049"/>
                  </a:lnTo>
                  <a:lnTo>
                    <a:pt x="4555268" y="1473235"/>
                  </a:lnTo>
                  <a:close/>
                  <a:moveTo>
                    <a:pt x="3570402" y="1473235"/>
                  </a:moveTo>
                  <a:lnTo>
                    <a:pt x="3570402" y="1934049"/>
                  </a:lnTo>
                  <a:lnTo>
                    <a:pt x="4031472" y="1934049"/>
                  </a:lnTo>
                  <a:lnTo>
                    <a:pt x="4031472" y="1473235"/>
                  </a:lnTo>
                  <a:close/>
                  <a:moveTo>
                    <a:pt x="3046734" y="1473235"/>
                  </a:moveTo>
                  <a:lnTo>
                    <a:pt x="3046734" y="1934049"/>
                  </a:lnTo>
                  <a:lnTo>
                    <a:pt x="3507546" y="1934049"/>
                  </a:lnTo>
                  <a:lnTo>
                    <a:pt x="3507546" y="1473235"/>
                  </a:lnTo>
                  <a:close/>
                  <a:moveTo>
                    <a:pt x="2522778" y="1473235"/>
                  </a:moveTo>
                  <a:lnTo>
                    <a:pt x="2522778" y="1934049"/>
                  </a:lnTo>
                  <a:lnTo>
                    <a:pt x="2983878" y="1934049"/>
                  </a:lnTo>
                  <a:lnTo>
                    <a:pt x="2983878" y="1473235"/>
                  </a:lnTo>
                  <a:close/>
                  <a:moveTo>
                    <a:pt x="1996906" y="1473235"/>
                  </a:moveTo>
                  <a:lnTo>
                    <a:pt x="1996906" y="1934049"/>
                  </a:lnTo>
                  <a:lnTo>
                    <a:pt x="2459922" y="1934049"/>
                  </a:lnTo>
                  <a:lnTo>
                    <a:pt x="2459922" y="1473235"/>
                  </a:lnTo>
                  <a:close/>
                  <a:moveTo>
                    <a:pt x="1473238" y="1473235"/>
                  </a:moveTo>
                  <a:lnTo>
                    <a:pt x="1473238" y="1934049"/>
                  </a:lnTo>
                  <a:lnTo>
                    <a:pt x="1934052" y="1934049"/>
                  </a:lnTo>
                  <a:lnTo>
                    <a:pt x="1934052" y="1473235"/>
                  </a:lnTo>
                  <a:close/>
                  <a:moveTo>
                    <a:pt x="949314" y="1473235"/>
                  </a:moveTo>
                  <a:lnTo>
                    <a:pt x="949314" y="1934049"/>
                  </a:lnTo>
                  <a:lnTo>
                    <a:pt x="1410384" y="1934049"/>
                  </a:lnTo>
                  <a:lnTo>
                    <a:pt x="1410384" y="1473235"/>
                  </a:lnTo>
                  <a:close/>
                  <a:moveTo>
                    <a:pt x="425516" y="1473235"/>
                  </a:moveTo>
                  <a:lnTo>
                    <a:pt x="425516" y="1934049"/>
                  </a:lnTo>
                  <a:lnTo>
                    <a:pt x="886458" y="1934049"/>
                  </a:lnTo>
                  <a:lnTo>
                    <a:pt x="886458" y="1473235"/>
                  </a:lnTo>
                  <a:close/>
                  <a:moveTo>
                    <a:pt x="3570402" y="949311"/>
                  </a:moveTo>
                  <a:lnTo>
                    <a:pt x="3570402" y="1410379"/>
                  </a:lnTo>
                  <a:lnTo>
                    <a:pt x="4031472" y="1410379"/>
                  </a:lnTo>
                  <a:lnTo>
                    <a:pt x="4031472" y="949311"/>
                  </a:lnTo>
                  <a:close/>
                  <a:moveTo>
                    <a:pt x="3046734" y="949311"/>
                  </a:moveTo>
                  <a:lnTo>
                    <a:pt x="3046734" y="1410379"/>
                  </a:lnTo>
                  <a:lnTo>
                    <a:pt x="3507546" y="1410379"/>
                  </a:lnTo>
                  <a:lnTo>
                    <a:pt x="3507546" y="949311"/>
                  </a:lnTo>
                  <a:close/>
                  <a:moveTo>
                    <a:pt x="2522778" y="949311"/>
                  </a:moveTo>
                  <a:lnTo>
                    <a:pt x="2522778" y="1410379"/>
                  </a:lnTo>
                  <a:lnTo>
                    <a:pt x="2983878" y="1410379"/>
                  </a:lnTo>
                  <a:lnTo>
                    <a:pt x="2983878" y="949311"/>
                  </a:lnTo>
                  <a:close/>
                  <a:moveTo>
                    <a:pt x="1996906" y="949311"/>
                  </a:moveTo>
                  <a:lnTo>
                    <a:pt x="1996906" y="1410379"/>
                  </a:lnTo>
                  <a:lnTo>
                    <a:pt x="2459922" y="1410379"/>
                  </a:lnTo>
                  <a:lnTo>
                    <a:pt x="2459922" y="949311"/>
                  </a:lnTo>
                  <a:close/>
                  <a:moveTo>
                    <a:pt x="1473238" y="949311"/>
                  </a:moveTo>
                  <a:lnTo>
                    <a:pt x="1473238" y="1410379"/>
                  </a:lnTo>
                  <a:lnTo>
                    <a:pt x="1934052" y="1410379"/>
                  </a:lnTo>
                  <a:lnTo>
                    <a:pt x="1934052" y="949311"/>
                  </a:lnTo>
                  <a:close/>
                  <a:moveTo>
                    <a:pt x="949314" y="949311"/>
                  </a:moveTo>
                  <a:lnTo>
                    <a:pt x="949314" y="1410379"/>
                  </a:lnTo>
                  <a:lnTo>
                    <a:pt x="1410384" y="1410379"/>
                  </a:lnTo>
                  <a:lnTo>
                    <a:pt x="1410384" y="949311"/>
                  </a:lnTo>
                  <a:close/>
                  <a:moveTo>
                    <a:pt x="3046734" y="425515"/>
                  </a:moveTo>
                  <a:lnTo>
                    <a:pt x="3046734" y="886455"/>
                  </a:lnTo>
                  <a:lnTo>
                    <a:pt x="3507546" y="886455"/>
                  </a:lnTo>
                  <a:lnTo>
                    <a:pt x="3507546" y="425515"/>
                  </a:lnTo>
                  <a:close/>
                  <a:moveTo>
                    <a:pt x="2522778" y="425515"/>
                  </a:moveTo>
                  <a:lnTo>
                    <a:pt x="2522778" y="886455"/>
                  </a:lnTo>
                  <a:lnTo>
                    <a:pt x="2983878" y="886455"/>
                  </a:lnTo>
                  <a:lnTo>
                    <a:pt x="2983878" y="425515"/>
                  </a:lnTo>
                  <a:close/>
                  <a:moveTo>
                    <a:pt x="1996906" y="425515"/>
                  </a:moveTo>
                  <a:lnTo>
                    <a:pt x="1996906" y="886455"/>
                  </a:lnTo>
                  <a:lnTo>
                    <a:pt x="2459922" y="886455"/>
                  </a:lnTo>
                  <a:lnTo>
                    <a:pt x="2459922" y="425515"/>
                  </a:lnTo>
                  <a:close/>
                  <a:moveTo>
                    <a:pt x="1473238" y="425515"/>
                  </a:moveTo>
                  <a:lnTo>
                    <a:pt x="1473238" y="886455"/>
                  </a:lnTo>
                  <a:lnTo>
                    <a:pt x="1934052" y="886455"/>
                  </a:lnTo>
                  <a:lnTo>
                    <a:pt x="1934052" y="425515"/>
                  </a:lnTo>
                  <a:close/>
                  <a:moveTo>
                    <a:pt x="2490396" y="0"/>
                  </a:moveTo>
                  <a:lnTo>
                    <a:pt x="2522778" y="1636"/>
                  </a:lnTo>
                  <a:lnTo>
                    <a:pt x="2522778" y="362659"/>
                  </a:lnTo>
                  <a:lnTo>
                    <a:pt x="2983878" y="362659"/>
                  </a:lnTo>
                  <a:lnTo>
                    <a:pt x="2983878" y="49311"/>
                  </a:lnTo>
                  <a:lnTo>
                    <a:pt x="2992298" y="50596"/>
                  </a:lnTo>
                  <a:lnTo>
                    <a:pt x="3046734" y="64593"/>
                  </a:lnTo>
                  <a:lnTo>
                    <a:pt x="3046734" y="362659"/>
                  </a:lnTo>
                  <a:lnTo>
                    <a:pt x="3507546" y="362659"/>
                  </a:lnTo>
                  <a:lnTo>
                    <a:pt x="3507546" y="218723"/>
                  </a:lnTo>
                  <a:lnTo>
                    <a:pt x="3570402" y="249002"/>
                  </a:lnTo>
                  <a:lnTo>
                    <a:pt x="3570402" y="362659"/>
                  </a:lnTo>
                  <a:lnTo>
                    <a:pt x="3779656" y="362659"/>
                  </a:lnTo>
                  <a:lnTo>
                    <a:pt x="3882800" y="425321"/>
                  </a:lnTo>
                  <a:lnTo>
                    <a:pt x="3883058" y="425515"/>
                  </a:lnTo>
                  <a:lnTo>
                    <a:pt x="3570402" y="425515"/>
                  </a:lnTo>
                  <a:lnTo>
                    <a:pt x="3570402" y="886455"/>
                  </a:lnTo>
                  <a:lnTo>
                    <a:pt x="4031472" y="886455"/>
                  </a:lnTo>
                  <a:lnTo>
                    <a:pt x="4031472" y="536496"/>
                  </a:lnTo>
                  <a:lnTo>
                    <a:pt x="4074520" y="568686"/>
                  </a:lnTo>
                  <a:lnTo>
                    <a:pt x="4094328" y="586690"/>
                  </a:lnTo>
                  <a:lnTo>
                    <a:pt x="4094328" y="886455"/>
                  </a:lnTo>
                  <a:lnTo>
                    <a:pt x="4394094" y="886455"/>
                  </a:lnTo>
                  <a:lnTo>
                    <a:pt x="4412106" y="906274"/>
                  </a:lnTo>
                  <a:lnTo>
                    <a:pt x="4444290" y="949311"/>
                  </a:lnTo>
                  <a:lnTo>
                    <a:pt x="4094328" y="949311"/>
                  </a:lnTo>
                  <a:lnTo>
                    <a:pt x="4094328" y="1410379"/>
                  </a:lnTo>
                  <a:lnTo>
                    <a:pt x="4555268" y="1410379"/>
                  </a:lnTo>
                  <a:lnTo>
                    <a:pt x="4555268" y="1097721"/>
                  </a:lnTo>
                  <a:lnTo>
                    <a:pt x="4555472" y="1097993"/>
                  </a:lnTo>
                  <a:lnTo>
                    <a:pt x="4618124" y="1201122"/>
                  </a:lnTo>
                  <a:lnTo>
                    <a:pt x="4618124" y="1410379"/>
                  </a:lnTo>
                  <a:lnTo>
                    <a:pt x="4731784" y="1410379"/>
                  </a:lnTo>
                  <a:lnTo>
                    <a:pt x="4762064" y="1473235"/>
                  </a:lnTo>
                  <a:lnTo>
                    <a:pt x="4618124" y="1473235"/>
                  </a:lnTo>
                  <a:lnTo>
                    <a:pt x="4618124" y="1934049"/>
                  </a:lnTo>
                  <a:lnTo>
                    <a:pt x="4916196" y="1934049"/>
                  </a:lnTo>
                  <a:lnTo>
                    <a:pt x="4930196" y="1988495"/>
                  </a:lnTo>
                  <a:lnTo>
                    <a:pt x="4931480" y="1996904"/>
                  </a:lnTo>
                  <a:lnTo>
                    <a:pt x="4618124" y="1996904"/>
                  </a:lnTo>
                  <a:lnTo>
                    <a:pt x="4618124" y="2459918"/>
                  </a:lnTo>
                  <a:lnTo>
                    <a:pt x="4979252" y="2459918"/>
                  </a:lnTo>
                  <a:lnTo>
                    <a:pt x="4980792" y="2490397"/>
                  </a:lnTo>
                  <a:lnTo>
                    <a:pt x="4979158" y="2522774"/>
                  </a:lnTo>
                  <a:lnTo>
                    <a:pt x="4618124" y="2522774"/>
                  </a:lnTo>
                  <a:lnTo>
                    <a:pt x="4618124" y="2983876"/>
                  </a:lnTo>
                  <a:lnTo>
                    <a:pt x="4931482" y="2983876"/>
                  </a:lnTo>
                  <a:lnTo>
                    <a:pt x="4930196" y="2992299"/>
                  </a:lnTo>
                  <a:lnTo>
                    <a:pt x="4916200" y="3046732"/>
                  </a:lnTo>
                  <a:lnTo>
                    <a:pt x="4618124" y="3046732"/>
                  </a:lnTo>
                  <a:lnTo>
                    <a:pt x="4618124" y="3507542"/>
                  </a:lnTo>
                  <a:lnTo>
                    <a:pt x="4762072" y="3507542"/>
                  </a:lnTo>
                  <a:lnTo>
                    <a:pt x="4731792" y="3570398"/>
                  </a:lnTo>
                  <a:lnTo>
                    <a:pt x="4618124" y="3570398"/>
                  </a:lnTo>
                  <a:lnTo>
                    <a:pt x="4618124" y="3779673"/>
                  </a:lnTo>
                  <a:lnTo>
                    <a:pt x="4555472" y="3882802"/>
                  </a:lnTo>
                  <a:lnTo>
                    <a:pt x="4555268" y="3883074"/>
                  </a:lnTo>
                  <a:lnTo>
                    <a:pt x="4555268" y="3570398"/>
                  </a:lnTo>
                  <a:lnTo>
                    <a:pt x="4094328" y="3570398"/>
                  </a:lnTo>
                  <a:lnTo>
                    <a:pt x="4094328" y="4031470"/>
                  </a:lnTo>
                  <a:lnTo>
                    <a:pt x="4444300" y="4031470"/>
                  </a:lnTo>
                  <a:lnTo>
                    <a:pt x="4412106" y="4074521"/>
                  </a:lnTo>
                  <a:lnTo>
                    <a:pt x="4394108" y="4094325"/>
                  </a:lnTo>
                  <a:lnTo>
                    <a:pt x="4094328" y="4094325"/>
                  </a:lnTo>
                  <a:lnTo>
                    <a:pt x="4094328" y="4394105"/>
                  </a:lnTo>
                  <a:lnTo>
                    <a:pt x="4074520" y="4412108"/>
                  </a:lnTo>
                  <a:lnTo>
                    <a:pt x="4031472" y="4444298"/>
                  </a:lnTo>
                  <a:lnTo>
                    <a:pt x="4031472" y="4094325"/>
                  </a:lnTo>
                  <a:lnTo>
                    <a:pt x="3570402" y="4094325"/>
                  </a:lnTo>
                  <a:lnTo>
                    <a:pt x="3570402" y="4555266"/>
                  </a:lnTo>
                  <a:lnTo>
                    <a:pt x="3883078" y="4555266"/>
                  </a:lnTo>
                  <a:lnTo>
                    <a:pt x="3882800" y="4555473"/>
                  </a:lnTo>
                  <a:lnTo>
                    <a:pt x="3779678" y="4618122"/>
                  </a:lnTo>
                  <a:lnTo>
                    <a:pt x="3570402" y="4618122"/>
                  </a:lnTo>
                  <a:lnTo>
                    <a:pt x="3570402" y="4731792"/>
                  </a:lnTo>
                  <a:lnTo>
                    <a:pt x="3507546" y="4762072"/>
                  </a:lnTo>
                  <a:lnTo>
                    <a:pt x="3507546" y="4618122"/>
                  </a:lnTo>
                  <a:lnTo>
                    <a:pt x="3046734" y="4618122"/>
                  </a:lnTo>
                  <a:lnTo>
                    <a:pt x="3046734" y="4916201"/>
                  </a:lnTo>
                  <a:lnTo>
                    <a:pt x="2992298" y="4930198"/>
                  </a:lnTo>
                  <a:lnTo>
                    <a:pt x="2983878" y="4931483"/>
                  </a:lnTo>
                  <a:lnTo>
                    <a:pt x="2983878" y="4618122"/>
                  </a:lnTo>
                  <a:lnTo>
                    <a:pt x="2522778" y="4618122"/>
                  </a:lnTo>
                  <a:lnTo>
                    <a:pt x="2522778" y="4979159"/>
                  </a:lnTo>
                  <a:lnTo>
                    <a:pt x="2490396" y="4980794"/>
                  </a:lnTo>
                  <a:lnTo>
                    <a:pt x="2459922" y="4979255"/>
                  </a:lnTo>
                  <a:lnTo>
                    <a:pt x="2459922" y="4618122"/>
                  </a:lnTo>
                  <a:lnTo>
                    <a:pt x="1996906" y="4618122"/>
                  </a:lnTo>
                  <a:lnTo>
                    <a:pt x="1996906" y="4931482"/>
                  </a:lnTo>
                  <a:lnTo>
                    <a:pt x="1988494" y="4930198"/>
                  </a:lnTo>
                  <a:lnTo>
                    <a:pt x="1934052" y="4916199"/>
                  </a:lnTo>
                  <a:lnTo>
                    <a:pt x="1934052" y="4618122"/>
                  </a:lnTo>
                  <a:lnTo>
                    <a:pt x="1473238" y="4618122"/>
                  </a:lnTo>
                  <a:lnTo>
                    <a:pt x="1473238" y="4762068"/>
                  </a:lnTo>
                  <a:lnTo>
                    <a:pt x="1410384" y="4731789"/>
                  </a:lnTo>
                  <a:lnTo>
                    <a:pt x="1410384" y="4618122"/>
                  </a:lnTo>
                  <a:lnTo>
                    <a:pt x="1201116" y="4618122"/>
                  </a:lnTo>
                  <a:lnTo>
                    <a:pt x="1097992" y="4555473"/>
                  </a:lnTo>
                  <a:lnTo>
                    <a:pt x="1097714" y="4555266"/>
                  </a:lnTo>
                  <a:lnTo>
                    <a:pt x="1410384" y="4555266"/>
                  </a:lnTo>
                  <a:lnTo>
                    <a:pt x="1410384" y="4094325"/>
                  </a:lnTo>
                  <a:lnTo>
                    <a:pt x="949314" y="4094325"/>
                  </a:lnTo>
                  <a:lnTo>
                    <a:pt x="949314" y="4444294"/>
                  </a:lnTo>
                  <a:lnTo>
                    <a:pt x="906272" y="4412108"/>
                  </a:lnTo>
                  <a:lnTo>
                    <a:pt x="886458" y="4394100"/>
                  </a:lnTo>
                  <a:lnTo>
                    <a:pt x="886458" y="4094325"/>
                  </a:lnTo>
                  <a:lnTo>
                    <a:pt x="586684" y="4094325"/>
                  </a:lnTo>
                  <a:lnTo>
                    <a:pt x="568686" y="4074521"/>
                  </a:lnTo>
                  <a:lnTo>
                    <a:pt x="536492" y="4031470"/>
                  </a:lnTo>
                  <a:lnTo>
                    <a:pt x="886458" y="4031470"/>
                  </a:lnTo>
                  <a:lnTo>
                    <a:pt x="886458" y="3570398"/>
                  </a:lnTo>
                  <a:lnTo>
                    <a:pt x="425516" y="3570398"/>
                  </a:lnTo>
                  <a:lnTo>
                    <a:pt x="425516" y="3883063"/>
                  </a:lnTo>
                  <a:lnTo>
                    <a:pt x="425320" y="3882802"/>
                  </a:lnTo>
                  <a:lnTo>
                    <a:pt x="362660" y="3779660"/>
                  </a:lnTo>
                  <a:lnTo>
                    <a:pt x="362660" y="3570398"/>
                  </a:lnTo>
                  <a:lnTo>
                    <a:pt x="249000" y="3570398"/>
                  </a:lnTo>
                  <a:lnTo>
                    <a:pt x="218720" y="3507542"/>
                  </a:lnTo>
                  <a:lnTo>
                    <a:pt x="362660" y="3507542"/>
                  </a:lnTo>
                  <a:lnTo>
                    <a:pt x="362660" y="3046732"/>
                  </a:lnTo>
                  <a:lnTo>
                    <a:pt x="64592" y="3046732"/>
                  </a:lnTo>
                  <a:lnTo>
                    <a:pt x="50596" y="2992299"/>
                  </a:lnTo>
                  <a:lnTo>
                    <a:pt x="49310" y="2983876"/>
                  </a:lnTo>
                  <a:lnTo>
                    <a:pt x="362660" y="2983876"/>
                  </a:lnTo>
                  <a:lnTo>
                    <a:pt x="362660" y="2522774"/>
                  </a:lnTo>
                  <a:lnTo>
                    <a:pt x="1634" y="2522774"/>
                  </a:lnTo>
                  <a:lnTo>
                    <a:pt x="0" y="2490397"/>
                  </a:lnTo>
                  <a:lnTo>
                    <a:pt x="1540" y="2459918"/>
                  </a:lnTo>
                  <a:lnTo>
                    <a:pt x="362660" y="2459918"/>
                  </a:lnTo>
                  <a:lnTo>
                    <a:pt x="362660" y="1996904"/>
                  </a:lnTo>
                  <a:lnTo>
                    <a:pt x="49312" y="1996904"/>
                  </a:lnTo>
                  <a:lnTo>
                    <a:pt x="50596" y="1988495"/>
                  </a:lnTo>
                  <a:lnTo>
                    <a:pt x="64596" y="1934049"/>
                  </a:lnTo>
                  <a:lnTo>
                    <a:pt x="362660" y="1934049"/>
                  </a:lnTo>
                  <a:lnTo>
                    <a:pt x="362660" y="1473235"/>
                  </a:lnTo>
                  <a:lnTo>
                    <a:pt x="218728" y="1473235"/>
                  </a:lnTo>
                  <a:lnTo>
                    <a:pt x="249008" y="1410379"/>
                  </a:lnTo>
                  <a:lnTo>
                    <a:pt x="362660" y="1410379"/>
                  </a:lnTo>
                  <a:lnTo>
                    <a:pt x="362660" y="1201135"/>
                  </a:lnTo>
                  <a:lnTo>
                    <a:pt x="425320" y="1097993"/>
                  </a:lnTo>
                  <a:lnTo>
                    <a:pt x="425516" y="1097731"/>
                  </a:lnTo>
                  <a:lnTo>
                    <a:pt x="425516" y="1410379"/>
                  </a:lnTo>
                  <a:lnTo>
                    <a:pt x="886458" y="1410379"/>
                  </a:lnTo>
                  <a:lnTo>
                    <a:pt x="886458" y="949311"/>
                  </a:lnTo>
                  <a:lnTo>
                    <a:pt x="536502" y="949311"/>
                  </a:lnTo>
                  <a:lnTo>
                    <a:pt x="568686" y="906274"/>
                  </a:lnTo>
                  <a:lnTo>
                    <a:pt x="586698" y="886455"/>
                  </a:lnTo>
                  <a:lnTo>
                    <a:pt x="886458" y="886455"/>
                  </a:lnTo>
                  <a:lnTo>
                    <a:pt x="886458" y="586695"/>
                  </a:lnTo>
                  <a:lnTo>
                    <a:pt x="906272" y="568686"/>
                  </a:lnTo>
                  <a:lnTo>
                    <a:pt x="949314" y="536500"/>
                  </a:lnTo>
                  <a:lnTo>
                    <a:pt x="949314" y="886455"/>
                  </a:lnTo>
                  <a:lnTo>
                    <a:pt x="1410384" y="886455"/>
                  </a:lnTo>
                  <a:lnTo>
                    <a:pt x="1410384" y="425515"/>
                  </a:lnTo>
                  <a:lnTo>
                    <a:pt x="1097734" y="425515"/>
                  </a:lnTo>
                  <a:lnTo>
                    <a:pt x="1097992" y="425321"/>
                  </a:lnTo>
                  <a:lnTo>
                    <a:pt x="1201136" y="362659"/>
                  </a:lnTo>
                  <a:lnTo>
                    <a:pt x="1410384" y="362659"/>
                  </a:lnTo>
                  <a:lnTo>
                    <a:pt x="1410384" y="249005"/>
                  </a:lnTo>
                  <a:lnTo>
                    <a:pt x="1473238" y="218727"/>
                  </a:lnTo>
                  <a:lnTo>
                    <a:pt x="1473238" y="362659"/>
                  </a:lnTo>
                  <a:lnTo>
                    <a:pt x="1934052" y="362659"/>
                  </a:lnTo>
                  <a:lnTo>
                    <a:pt x="1934052" y="64595"/>
                  </a:lnTo>
                  <a:lnTo>
                    <a:pt x="1988494" y="50596"/>
                  </a:lnTo>
                  <a:lnTo>
                    <a:pt x="1996906" y="49313"/>
                  </a:lnTo>
                  <a:lnTo>
                    <a:pt x="1996906" y="362659"/>
                  </a:lnTo>
                  <a:lnTo>
                    <a:pt x="2459922" y="362659"/>
                  </a:lnTo>
                  <a:lnTo>
                    <a:pt x="2459922" y="153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3D63DB34-77CD-459B-B70C-BEAAB1DBB6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246765" y="10516175"/>
              <a:ext cx="1554811" cy="226449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1A1AF3CD-058B-426B-AC6D-AE97CBFF20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754074" y="10598809"/>
              <a:ext cx="2278380" cy="235458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E17CB45C-1E79-425C-B28E-A601E8A4277F}"/>
                </a:ext>
              </a:extLst>
            </p:cNvPr>
            <p:cNvSpPr/>
            <p:nvPr/>
          </p:nvSpPr>
          <p:spPr>
            <a:xfrm>
              <a:off x="12735957" y="12346278"/>
              <a:ext cx="1105900" cy="1024306"/>
            </a:xfrm>
            <a:prstGeom prst="rect">
              <a:avLst/>
            </a:prstGeom>
            <a:noFill/>
            <a:ln w="38100">
              <a:solidFill>
                <a:srgbClr val="4472C4"/>
              </a:solidFill>
              <a:prstDash val="dash"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schemeClr val="lt1"/>
                </a:solidFill>
              </a:endParaRPr>
            </a:p>
          </p:txBody>
        </p:sp>
      </p:grp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1002729" y="815963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1010213" y="79787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995252" y="797871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1010213" y="79787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6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</p:spTree>
    <p:extLst>
      <p:ext uri="{BB962C8B-B14F-4D97-AF65-F5344CB8AC3E}">
        <p14:creationId xmlns:p14="http://schemas.microsoft.com/office/powerpoint/2010/main" val="94689726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1078929" y="805295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1124513" y="792537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1109552" y="792537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1124513" y="792537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6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A6577227-9A48-46A3-8F44-1D130C00F778}"/>
              </a:ext>
            </a:extLst>
          </p:cNvPr>
          <p:cNvSpPr/>
          <p:nvPr/>
        </p:nvSpPr>
        <p:spPr>
          <a:xfrm>
            <a:off x="11122107" y="792289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56F988F9-D823-4145-8083-2630D8C8448F}"/>
              </a:ext>
            </a:extLst>
          </p:cNvPr>
          <p:cNvSpPr/>
          <p:nvPr/>
        </p:nvSpPr>
        <p:spPr>
          <a:xfrm>
            <a:off x="13167994" y="9819202"/>
            <a:ext cx="1013938" cy="474793"/>
          </a:xfrm>
          <a:prstGeom prst="rect">
            <a:avLst/>
          </a:prstGeom>
          <a:solidFill>
            <a:srgbClr val="B4C3E1">
              <a:alpha val="0"/>
            </a:srgbClr>
          </a:solidFill>
          <a:ln>
            <a:noFill/>
          </a:ln>
          <a:scene3d>
            <a:camera prst="perspectiveContrastingRightFacing">
              <a:rot lat="1213765" lon="17164139" rev="366505"/>
            </a:camera>
            <a:lightRig rig="contrasting" dir="t"/>
          </a:scene3d>
          <a:sp3d extrusionH="508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4D31138-3266-4E23-ADA1-00C17AC1127F}"/>
              </a:ext>
            </a:extLst>
          </p:cNvPr>
          <p:cNvSpPr/>
          <p:nvPr/>
        </p:nvSpPr>
        <p:spPr>
          <a:xfrm>
            <a:off x="11122107" y="792289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7BDECCD-CD89-43C1-B990-7EB7DFBF7F8C}"/>
              </a:ext>
            </a:extLst>
          </p:cNvPr>
          <p:cNvSpPr/>
          <p:nvPr/>
        </p:nvSpPr>
        <p:spPr>
          <a:xfrm rot="5400000" flipV="1">
            <a:off x="12025888" y="8482360"/>
            <a:ext cx="2743200" cy="27432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BDE725B-1D12-426A-B68C-FB5DA902B8EB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37" name="Picture 36" descr="A close up of a logo&#10;&#10;Description automatically generated">
            <a:extLst>
              <a:ext uri="{FF2B5EF4-FFF2-40B4-BE49-F238E27FC236}">
                <a16:creationId xmlns:a16="http://schemas.microsoft.com/office/drawing/2014/main" id="{D498D377-225F-4FCF-86E4-4062D2F5D72A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51501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0669170" y="778879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0714754" y="76612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0714754" y="766121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7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710A913-9E10-4303-BC39-F3E2A90F9594}"/>
              </a:ext>
            </a:extLst>
          </p:cNvPr>
          <p:cNvSpPr/>
          <p:nvPr/>
        </p:nvSpPr>
        <p:spPr>
          <a:xfrm>
            <a:off x="10689488" y="765873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896EE8-9679-4AC0-B5B7-5472D8046AA2}"/>
              </a:ext>
            </a:extLst>
          </p:cNvPr>
          <p:cNvSpPr/>
          <p:nvPr/>
        </p:nvSpPr>
        <p:spPr>
          <a:xfrm>
            <a:off x="12758235" y="9555042"/>
            <a:ext cx="1013938" cy="474793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perspectiveContrastingRightFacing">
              <a:rot lat="1213765" lon="17164139" rev="366505"/>
            </a:camera>
            <a:lightRig rig="contrasting" dir="t"/>
          </a:scene3d>
          <a:sp3d extrusionH="5080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6A8C71C-22CC-42BB-AF39-DD3D59F6E8A5}"/>
              </a:ext>
            </a:extLst>
          </p:cNvPr>
          <p:cNvSpPr/>
          <p:nvPr/>
        </p:nvSpPr>
        <p:spPr>
          <a:xfrm>
            <a:off x="10689488" y="765873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699793" y="766121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7BDECCD-CD89-43C1-B990-7EB7DFBF7F8C}"/>
              </a:ext>
            </a:extLst>
          </p:cNvPr>
          <p:cNvSpPr/>
          <p:nvPr/>
        </p:nvSpPr>
        <p:spPr>
          <a:xfrm rot="5400000" flipV="1">
            <a:off x="12025888" y="8482360"/>
            <a:ext cx="2743200" cy="27432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EA1C82-6B75-4811-BA93-6953DF84D2BD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22" name="Picture 21" descr="A close up of a logo&#10;&#10;Description automatically generated">
            <a:extLst>
              <a:ext uri="{FF2B5EF4-FFF2-40B4-BE49-F238E27FC236}">
                <a16:creationId xmlns:a16="http://schemas.microsoft.com/office/drawing/2014/main" id="{8C1B267B-E4ED-4108-A4D6-9294799F07A2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4695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500">
        <p159:morph option="byObject"/>
      </p:transition>
    </mc:Choice>
    <mc:Fallback xmlns="">
      <p:transition spd="slow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0811410" y="793611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7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710A913-9E10-4303-BC39-F3E2A90F9594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896EE8-9679-4AC0-B5B7-5472D8046AA2}"/>
              </a:ext>
            </a:extLst>
          </p:cNvPr>
          <p:cNvSpPr/>
          <p:nvPr/>
        </p:nvSpPr>
        <p:spPr>
          <a:xfrm>
            <a:off x="12900475" y="9702362"/>
            <a:ext cx="1013938" cy="474793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perspectiveContrastingRightFacing">
              <a:rot lat="1213765" lon="17164139" rev="366505"/>
            </a:camera>
            <a:lightRig rig="contrasting" dir="t"/>
          </a:scene3d>
          <a:sp3d extrusionH="5080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6A8C71C-22CC-42BB-AF39-DD3D59F6E8A5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842033" y="780853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9A8DA1-31C6-407D-9937-E3D566216D96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4B3531E8-3EFB-4156-BA48-74B40AA1D5F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79475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BB0D9942-D53C-441E-9538-112FE57BE397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021832" y="2571617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3D1211DC-B290-41F3-B36E-807D03168F1E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291941" y="3039460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133BE42-892E-408B-AC3C-354CF8B7F647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5046258" y="3570948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27374C6C-CCF5-434F-98E4-12C0BE2166E1}"/>
              </a:ext>
            </a:extLst>
          </p:cNvPr>
          <p:cNvCxnSpPr>
            <a:cxnSpLocks/>
          </p:cNvCxnSpPr>
          <p:nvPr/>
        </p:nvCxnSpPr>
        <p:spPr>
          <a:xfrm rot="19800000" flipH="1">
            <a:off x="14900254" y="3318060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379C182-D273-44A6-91F9-976F4E8DDA86}"/>
              </a:ext>
            </a:extLst>
          </p:cNvPr>
          <p:cNvSpPr/>
          <p:nvPr/>
        </p:nvSpPr>
        <p:spPr>
          <a:xfrm rot="19800000">
            <a:off x="15026841" y="3584197"/>
            <a:ext cx="1601492" cy="361971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AF73C00B-EE66-4CFF-AB5A-89F25544EE47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21" name="Circle: Hollow 20">
            <a:extLst>
              <a:ext uri="{FF2B5EF4-FFF2-40B4-BE49-F238E27FC236}">
                <a16:creationId xmlns:a16="http://schemas.microsoft.com/office/drawing/2014/main" id="{691BE78B-22E1-4E6F-B541-F99B1FCC7870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A5E0A12-FE3A-4786-938B-B525009AE5B7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30DA6EFD-F4DE-45FC-9785-EB1C5745822B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D9DCA9B2-6CB9-4F2D-A0BF-8943E2C09E1E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A02856B4-8BB7-4A9C-A9FD-DA1A1C9EB9E9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C815703F-D960-4758-BE8E-321D443D844A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411266F8-5CF8-4F80-A117-21C23A30AE30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CF1B1612-4190-4B46-A406-673D1900FCA6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932611F-AF57-4CAE-AE74-BAD5E43F8490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DA42C3DD-B74F-4555-A946-103395F273B7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F422A68-AC5B-4DF3-8589-5EC5393DCC66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12891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0811410" y="793611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7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710A913-9E10-4303-BC39-F3E2A90F9594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896EE8-9679-4AC0-B5B7-5472D8046AA2}"/>
              </a:ext>
            </a:extLst>
          </p:cNvPr>
          <p:cNvSpPr/>
          <p:nvPr/>
        </p:nvSpPr>
        <p:spPr>
          <a:xfrm>
            <a:off x="12900475" y="9702362"/>
            <a:ext cx="1013938" cy="474793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perspectiveContrastingRightFacing">
              <a:rot lat="1213765" lon="17164139" rev="366505"/>
            </a:camera>
            <a:lightRig rig="contrasting" dir="t"/>
          </a:scene3d>
          <a:sp3d extrusionH="5080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6A8C71C-22CC-42BB-AF39-DD3D59F6E8A5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842033" y="780853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7FABA7-FB84-4E02-9B3B-71464B7E54A8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pic>
        <p:nvPicPr>
          <p:cNvPr id="21" name="Picture 20" descr="A picture containing photo, train, looking, old&#10;&#10;Description automatically generated">
            <a:extLst>
              <a:ext uri="{FF2B5EF4-FFF2-40B4-BE49-F238E27FC236}">
                <a16:creationId xmlns:a16="http://schemas.microsoft.com/office/drawing/2014/main" id="{95CE2247-C9FD-4AEE-AEB0-A80C11960F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26781" y="1092650"/>
            <a:ext cx="7619999" cy="5471914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67E2931B-7254-4F24-BB45-CDC24A15FC15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23" name="Picture 22" descr="A close up of a logo&#10;&#10;Description automatically generated">
            <a:extLst>
              <a:ext uri="{FF2B5EF4-FFF2-40B4-BE49-F238E27FC236}">
                <a16:creationId xmlns:a16="http://schemas.microsoft.com/office/drawing/2014/main" id="{11B7C541-80F6-42C7-942F-D357BB6B5E8B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5423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0811410" y="793611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7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710A913-9E10-4303-BC39-F3E2A90F9594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896EE8-9679-4AC0-B5B7-5472D8046AA2}"/>
              </a:ext>
            </a:extLst>
          </p:cNvPr>
          <p:cNvSpPr/>
          <p:nvPr/>
        </p:nvSpPr>
        <p:spPr>
          <a:xfrm>
            <a:off x="12900475" y="9702362"/>
            <a:ext cx="1013938" cy="474793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perspectiveContrastingRightFacing">
              <a:rot lat="1213765" lon="17164139" rev="366505"/>
            </a:camera>
            <a:lightRig rig="contrasting" dir="t"/>
          </a:scene3d>
          <a:sp3d extrusionH="5080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6A8C71C-22CC-42BB-AF39-DD3D59F6E8A5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842033" y="780853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7FABA7-FB84-4E02-9B3B-71464B7E54A8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pic>
        <p:nvPicPr>
          <p:cNvPr id="21" name="Picture 20" descr="A picture containing photo, train, looking, old&#10;&#10;Description automatically generated">
            <a:extLst>
              <a:ext uri="{FF2B5EF4-FFF2-40B4-BE49-F238E27FC236}">
                <a16:creationId xmlns:a16="http://schemas.microsoft.com/office/drawing/2014/main" id="{95CE2247-C9FD-4AEE-AEB0-A80C11960F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26781" y="1092650"/>
            <a:ext cx="7619999" cy="5471914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67E2931B-7254-4F24-BB45-CDC24A15FC15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23" name="Picture 22" descr="A close up of a logo&#10;&#10;Description automatically generated">
            <a:extLst>
              <a:ext uri="{FF2B5EF4-FFF2-40B4-BE49-F238E27FC236}">
                <a16:creationId xmlns:a16="http://schemas.microsoft.com/office/drawing/2014/main" id="{11B7C541-80F6-42C7-942F-D357BB6B5E8B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9813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0811410" y="793611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7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710A913-9E10-4303-BC39-F3E2A90F9594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896EE8-9679-4AC0-B5B7-5472D8046AA2}"/>
              </a:ext>
            </a:extLst>
          </p:cNvPr>
          <p:cNvSpPr/>
          <p:nvPr/>
        </p:nvSpPr>
        <p:spPr>
          <a:xfrm>
            <a:off x="12900475" y="9702362"/>
            <a:ext cx="1013938" cy="474793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perspectiveContrastingRightFacing">
              <a:rot lat="1213765" lon="17164139" rev="366505"/>
            </a:camera>
            <a:lightRig rig="contrasting" dir="t"/>
          </a:scene3d>
          <a:sp3d extrusionH="5080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6A8C71C-22CC-42BB-AF39-DD3D59F6E8A5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842033" y="780853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7FABA7-FB84-4E02-9B3B-71464B7E54A8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pic>
        <p:nvPicPr>
          <p:cNvPr id="21" name="Picture 20" descr="A picture containing photo, train, looking, old&#10;&#10;Description automatically generated">
            <a:extLst>
              <a:ext uri="{FF2B5EF4-FFF2-40B4-BE49-F238E27FC236}">
                <a16:creationId xmlns:a16="http://schemas.microsoft.com/office/drawing/2014/main" id="{95CE2247-C9FD-4AEE-AEB0-A80C11960F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26781" y="1092650"/>
            <a:ext cx="7619999" cy="5471914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67E2931B-7254-4F24-BB45-CDC24A15FC15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23" name="Picture 22" descr="A close up of a logo&#10;&#10;Description automatically generated">
            <a:extLst>
              <a:ext uri="{FF2B5EF4-FFF2-40B4-BE49-F238E27FC236}">
                <a16:creationId xmlns:a16="http://schemas.microsoft.com/office/drawing/2014/main" id="{11B7C541-80F6-42C7-942F-D357BB6B5E8B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CA8D250-9C35-4C66-91FC-57E58B175BE0}"/>
              </a:ext>
            </a:extLst>
          </p:cNvPr>
          <p:cNvSpPr txBox="1"/>
          <p:nvPr/>
        </p:nvSpPr>
        <p:spPr>
          <a:xfrm>
            <a:off x="18322725" y="6539715"/>
            <a:ext cx="822811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600" dirty="0"/>
              <a:t>Recommended:</a:t>
            </a:r>
            <a:br>
              <a:rPr lang="en-US" sz="5600" dirty="0"/>
            </a:br>
            <a:r>
              <a:rPr lang="en-US" sz="5600" dirty="0"/>
              <a:t>FIB-mill a stress-relief notch</a:t>
            </a:r>
            <a:endParaRPr lang="en-US" sz="5500" i="1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CC7E0DB-EEF5-4C9D-8B47-8649845D221A}"/>
              </a:ext>
            </a:extLst>
          </p:cNvPr>
          <p:cNvSpPr/>
          <p:nvPr/>
        </p:nvSpPr>
        <p:spPr>
          <a:xfrm>
            <a:off x="24149538" y="1412111"/>
            <a:ext cx="1383324" cy="3365564"/>
          </a:xfrm>
          <a:prstGeom prst="rect">
            <a:avLst/>
          </a:prstGeom>
          <a:noFill/>
          <a:ln w="63500"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B78AAC7-1B80-4923-A3C4-73F20DFC096C}"/>
              </a:ext>
            </a:extLst>
          </p:cNvPr>
          <p:cNvCxnSpPr/>
          <p:nvPr/>
        </p:nvCxnSpPr>
        <p:spPr>
          <a:xfrm>
            <a:off x="21262694" y="8241175"/>
            <a:ext cx="5150734" cy="0"/>
          </a:xfrm>
          <a:prstGeom prst="line">
            <a:avLst/>
          </a:prstGeom>
          <a:ln w="63500">
            <a:solidFill>
              <a:srgbClr val="4472C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9715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0811410" y="793611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7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710A913-9E10-4303-BC39-F3E2A90F9594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896EE8-9679-4AC0-B5B7-5472D8046AA2}"/>
              </a:ext>
            </a:extLst>
          </p:cNvPr>
          <p:cNvSpPr/>
          <p:nvPr/>
        </p:nvSpPr>
        <p:spPr>
          <a:xfrm>
            <a:off x="12900475" y="9702362"/>
            <a:ext cx="1013938" cy="474793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perspectiveContrastingRightFacing">
              <a:rot lat="1213765" lon="17164139" rev="366505"/>
            </a:camera>
            <a:lightRig rig="contrasting" dir="t"/>
          </a:scene3d>
          <a:sp3d extrusionH="5080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6A8C71C-22CC-42BB-AF39-DD3D59F6E8A5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842033" y="780853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7FABA7-FB84-4E02-9B3B-71464B7E54A8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pic>
        <p:nvPicPr>
          <p:cNvPr id="21" name="Picture 20" descr="A picture containing photo, train, looking, old&#10;&#10;Description automatically generated">
            <a:extLst>
              <a:ext uri="{FF2B5EF4-FFF2-40B4-BE49-F238E27FC236}">
                <a16:creationId xmlns:a16="http://schemas.microsoft.com/office/drawing/2014/main" id="{95CE2247-C9FD-4AEE-AEB0-A80C11960F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26781" y="1092650"/>
            <a:ext cx="7619999" cy="5471914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67E2931B-7254-4F24-BB45-CDC24A15FC15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23" name="Picture 22" descr="A close up of a logo&#10;&#10;Description automatically generated">
            <a:extLst>
              <a:ext uri="{FF2B5EF4-FFF2-40B4-BE49-F238E27FC236}">
                <a16:creationId xmlns:a16="http://schemas.microsoft.com/office/drawing/2014/main" id="{11B7C541-80F6-42C7-942F-D357BB6B5E8B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CA8D250-9C35-4C66-91FC-57E58B175BE0}"/>
              </a:ext>
            </a:extLst>
          </p:cNvPr>
          <p:cNvSpPr txBox="1"/>
          <p:nvPr/>
        </p:nvSpPr>
        <p:spPr>
          <a:xfrm>
            <a:off x="18322725" y="6539715"/>
            <a:ext cx="822811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600" dirty="0"/>
              <a:t>Recommended:</a:t>
            </a:r>
            <a:br>
              <a:rPr lang="en-US" sz="5600" dirty="0"/>
            </a:br>
            <a:r>
              <a:rPr lang="en-US" sz="5600" dirty="0"/>
              <a:t>FIB-mill a stress-relief notch</a:t>
            </a:r>
            <a:endParaRPr lang="en-US" sz="5500" i="1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CC7E0DB-EEF5-4C9D-8B47-8649845D221A}"/>
              </a:ext>
            </a:extLst>
          </p:cNvPr>
          <p:cNvSpPr/>
          <p:nvPr/>
        </p:nvSpPr>
        <p:spPr>
          <a:xfrm>
            <a:off x="24149538" y="1412111"/>
            <a:ext cx="1383324" cy="3365564"/>
          </a:xfrm>
          <a:prstGeom prst="rect">
            <a:avLst/>
          </a:prstGeom>
          <a:noFill/>
          <a:ln w="63500"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B78AAC7-1B80-4923-A3C4-73F20DFC096C}"/>
              </a:ext>
            </a:extLst>
          </p:cNvPr>
          <p:cNvCxnSpPr/>
          <p:nvPr/>
        </p:nvCxnSpPr>
        <p:spPr>
          <a:xfrm>
            <a:off x="21262694" y="8241175"/>
            <a:ext cx="5150734" cy="0"/>
          </a:xfrm>
          <a:prstGeom prst="line">
            <a:avLst/>
          </a:prstGeom>
          <a:ln w="63500">
            <a:solidFill>
              <a:srgbClr val="4472C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3680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5F78E2D-3158-496E-A56D-170AEC0E9EB4}"/>
              </a:ext>
            </a:extLst>
          </p:cNvPr>
          <p:cNvSpPr/>
          <p:nvPr/>
        </p:nvSpPr>
        <p:spPr>
          <a:xfrm>
            <a:off x="10811410" y="7936117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E6A4975-4365-4F79-A998-83ACA423BC7F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06C7BB1-40CD-4990-A457-084FC67B9311}"/>
              </a:ext>
            </a:extLst>
          </p:cNvPr>
          <p:cNvSpPr/>
          <p:nvPr/>
        </p:nvSpPr>
        <p:spPr>
          <a:xfrm>
            <a:off x="10856994" y="7808538"/>
            <a:ext cx="5382869" cy="4037151"/>
          </a:xfrm>
          <a:custGeom>
            <a:avLst/>
            <a:gdLst>
              <a:gd name="connsiteX0" fmla="*/ 4652451 w 14067689"/>
              <a:gd name="connsiteY0" fmla="*/ 6302784 h 10550768"/>
              <a:gd name="connsiteX1" fmla="*/ 4652451 w 14067689"/>
              <a:gd name="connsiteY1" fmla="*/ 7828956 h 10550768"/>
              <a:gd name="connsiteX2" fmla="*/ 7771155 w 14067689"/>
              <a:gd name="connsiteY2" fmla="*/ 7828956 h 10550768"/>
              <a:gd name="connsiteX3" fmla="*/ 7771155 w 14067689"/>
              <a:gd name="connsiteY3" fmla="*/ 6302784 h 10550768"/>
              <a:gd name="connsiteX4" fmla="*/ 4652451 w 14067689"/>
              <a:gd name="connsiteY4" fmla="*/ 2652504 h 10550768"/>
              <a:gd name="connsiteX5" fmla="*/ 4652451 w 14067689"/>
              <a:gd name="connsiteY5" fmla="*/ 4178680 h 10550768"/>
              <a:gd name="connsiteX6" fmla="*/ 7771155 w 14067689"/>
              <a:gd name="connsiteY6" fmla="*/ 4178680 h 10550768"/>
              <a:gd name="connsiteX7" fmla="*/ 7771155 w 14067689"/>
              <a:gd name="connsiteY7" fmla="*/ 2652504 h 10550768"/>
              <a:gd name="connsiteX8" fmla="*/ 0 w 14067689"/>
              <a:gd name="connsiteY8" fmla="*/ 0 h 10550768"/>
              <a:gd name="connsiteX9" fmla="*/ 14067689 w 14067689"/>
              <a:gd name="connsiteY9" fmla="*/ 0 h 10550768"/>
              <a:gd name="connsiteX10" fmla="*/ 14067689 w 14067689"/>
              <a:gd name="connsiteY10" fmla="*/ 10550768 h 10550768"/>
              <a:gd name="connsiteX11" fmla="*/ 0 w 14067689"/>
              <a:gd name="connsiteY11" fmla="*/ 10550768 h 1055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67689" h="10550768">
                <a:moveTo>
                  <a:pt x="4652451" y="6302784"/>
                </a:moveTo>
                <a:lnTo>
                  <a:pt x="4652451" y="7828956"/>
                </a:lnTo>
                <a:lnTo>
                  <a:pt x="7771155" y="7828956"/>
                </a:lnTo>
                <a:lnTo>
                  <a:pt x="7771155" y="6302784"/>
                </a:lnTo>
                <a:close/>
                <a:moveTo>
                  <a:pt x="4652451" y="2652504"/>
                </a:moveTo>
                <a:lnTo>
                  <a:pt x="4652451" y="4178680"/>
                </a:lnTo>
                <a:lnTo>
                  <a:pt x="7771155" y="4178680"/>
                </a:lnTo>
                <a:lnTo>
                  <a:pt x="7771155" y="2652504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68"/>
                </a:lnTo>
                <a:lnTo>
                  <a:pt x="0" y="10550768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768" lon="17437230" rev="1726416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301537" y="1285475"/>
            <a:ext cx="8997015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lamellae:</a:t>
            </a:r>
            <a:br>
              <a:rPr lang="en-US" sz="5600" dirty="0"/>
            </a:br>
            <a:r>
              <a:rPr lang="en-US" sz="5600" dirty="0"/>
              <a:t>Always mill on leading Pt edge</a:t>
            </a:r>
            <a:br>
              <a:rPr lang="en-US" sz="5600" dirty="0"/>
            </a:br>
            <a:r>
              <a:rPr lang="en-US" sz="5600" i="1" dirty="0"/>
              <a:t>(in tilted holder)</a:t>
            </a:r>
            <a:endParaRPr lang="en-US" sz="5500" i="1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710A913-9E10-4303-BC39-F3E2A90F9594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896EE8-9679-4AC0-B5B7-5472D8046AA2}"/>
              </a:ext>
            </a:extLst>
          </p:cNvPr>
          <p:cNvSpPr/>
          <p:nvPr/>
        </p:nvSpPr>
        <p:spPr>
          <a:xfrm>
            <a:off x="12900475" y="9702362"/>
            <a:ext cx="1013938" cy="474793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perspectiveContrastingRightFacing">
              <a:rot lat="1213765" lon="17164139" rev="366505"/>
            </a:camera>
            <a:lightRig rig="contrasting" dir="t"/>
          </a:scene3d>
          <a:sp3d extrusionH="5080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6A8C71C-22CC-42BB-AF39-DD3D59F6E8A5}"/>
              </a:ext>
            </a:extLst>
          </p:cNvPr>
          <p:cNvSpPr/>
          <p:nvPr/>
        </p:nvSpPr>
        <p:spPr>
          <a:xfrm>
            <a:off x="10831728" y="7806055"/>
            <a:ext cx="5388567" cy="4041427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perspectiveContrastingRightFacing">
              <a:rot lat="654000" lon="17436000" rev="1728000"/>
            </a:camera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155E066-5D17-40FB-902B-494341856B2F}"/>
              </a:ext>
            </a:extLst>
          </p:cNvPr>
          <p:cNvSpPr/>
          <p:nvPr/>
        </p:nvSpPr>
        <p:spPr>
          <a:xfrm>
            <a:off x="10842033" y="7808538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perspectiveContrastingRightFacing">
              <a:rot lat="654768" lon="17437230" rev="1726416"/>
            </a:camera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7FABA7-FB84-4E02-9B3B-71464B7E54A8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pic>
        <p:nvPicPr>
          <p:cNvPr id="21" name="Picture 20" descr="A picture containing photo, train, looking, old&#10;&#10;Description automatically generated">
            <a:extLst>
              <a:ext uri="{FF2B5EF4-FFF2-40B4-BE49-F238E27FC236}">
                <a16:creationId xmlns:a16="http://schemas.microsoft.com/office/drawing/2014/main" id="{95CE2247-C9FD-4AEE-AEB0-A80C11960F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26781" y="1092650"/>
            <a:ext cx="7619999" cy="5471914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67E2931B-7254-4F24-BB45-CDC24A15FC15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23" name="Picture 22" descr="A close up of a logo&#10;&#10;Description automatically generated">
            <a:extLst>
              <a:ext uri="{FF2B5EF4-FFF2-40B4-BE49-F238E27FC236}">
                <a16:creationId xmlns:a16="http://schemas.microsoft.com/office/drawing/2014/main" id="{11B7C541-80F6-42C7-942F-D357BB6B5E8B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CA8D250-9C35-4C66-91FC-57E58B175BE0}"/>
              </a:ext>
            </a:extLst>
          </p:cNvPr>
          <p:cNvSpPr txBox="1"/>
          <p:nvPr/>
        </p:nvSpPr>
        <p:spPr>
          <a:xfrm>
            <a:off x="18322725" y="6539715"/>
            <a:ext cx="822811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600" dirty="0"/>
              <a:t>Recommended:</a:t>
            </a:r>
            <a:br>
              <a:rPr lang="en-US" sz="5600" dirty="0"/>
            </a:br>
            <a:r>
              <a:rPr lang="en-US" sz="5600" dirty="0"/>
              <a:t>FIB-mill a stress-relief notch</a:t>
            </a:r>
            <a:endParaRPr lang="en-US" sz="5500" i="1" dirty="0"/>
          </a:p>
        </p:txBody>
      </p:sp>
    </p:spTree>
    <p:extLst>
      <p:ext uri="{BB962C8B-B14F-4D97-AF65-F5344CB8AC3E}">
        <p14:creationId xmlns:p14="http://schemas.microsoft.com/office/powerpoint/2010/main" val="3388597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p14:dur="250">
        <p159:morph option="byObject"/>
      </p:transition>
    </mc:Choice>
    <mc:Fallback xmlns="">
      <p:transition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1876010" y="1285475"/>
            <a:ext cx="584807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all lamellae</a:t>
            </a:r>
            <a:br>
              <a:rPr lang="en-US" sz="5600" dirty="0"/>
            </a:br>
            <a:r>
              <a:rPr lang="en-US" sz="5600" dirty="0"/>
              <a:t>in parallel</a:t>
            </a:r>
            <a:endParaRPr lang="en-US" sz="5500" i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9A8DA1-31C6-407D-9937-E3D566216D96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4B3531E8-3EFB-4156-BA48-74B40AA1D5F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4B03BFC6-B83F-46FE-ACD1-E8CF844F10B1}"/>
              </a:ext>
            </a:extLst>
          </p:cNvPr>
          <p:cNvGrpSpPr/>
          <p:nvPr/>
        </p:nvGrpSpPr>
        <p:grpSpPr>
          <a:xfrm>
            <a:off x="7667455" y="6101641"/>
            <a:ext cx="11408737" cy="11478326"/>
            <a:chOff x="7667455" y="6101641"/>
            <a:chExt cx="11408737" cy="11478326"/>
          </a:xfrm>
        </p:grpSpPr>
        <p:sp>
          <p:nvSpPr>
            <p:cNvPr id="14" name="Block Arc 13">
              <a:extLst>
                <a:ext uri="{FF2B5EF4-FFF2-40B4-BE49-F238E27FC236}">
                  <a16:creationId xmlns:a16="http://schemas.microsoft.com/office/drawing/2014/main" id="{1A4622BB-8C87-4AE6-9E04-034D90445970}"/>
                </a:ext>
              </a:extLst>
            </p:cNvPr>
            <p:cNvSpPr/>
            <p:nvPr/>
          </p:nvSpPr>
          <p:spPr>
            <a:xfrm>
              <a:off x="7743122" y="6101641"/>
              <a:ext cx="10744560" cy="10744577"/>
            </a:xfrm>
            <a:prstGeom prst="blockArc">
              <a:avLst>
                <a:gd name="adj1" fmla="val 18708661"/>
                <a:gd name="adj2" fmla="val 13982131"/>
                <a:gd name="adj3" fmla="val 134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25400"/>
              <a:bevelB w="50800" h="508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3AD0D66-BBE3-47B1-82A8-08EEBF6D1B09}"/>
                </a:ext>
              </a:extLst>
            </p:cNvPr>
            <p:cNvGrpSpPr/>
            <p:nvPr/>
          </p:nvGrpSpPr>
          <p:grpSpPr>
            <a:xfrm>
              <a:off x="8029706" y="6740827"/>
              <a:ext cx="10681730" cy="10681735"/>
              <a:chOff x="20305974" y="6706926"/>
              <a:chExt cx="4376060" cy="4376060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A24160E-7913-4020-BB30-227B79E05A87}"/>
                  </a:ext>
                </a:extLst>
              </p:cNvPr>
              <p:cNvSpPr/>
              <p:nvPr/>
            </p:nvSpPr>
            <p:spPr>
              <a:xfrm>
                <a:off x="20388264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4BB277A-AE6C-413F-9189-3F5B7ACF6EE2}"/>
                  </a:ext>
                </a:extLst>
              </p:cNvPr>
              <p:cNvSpPr/>
              <p:nvPr/>
            </p:nvSpPr>
            <p:spPr>
              <a:xfrm>
                <a:off x="20434547" y="6842758"/>
                <a:ext cx="4114799" cy="4114799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Circle: Hollow 22">
                <a:extLst>
                  <a:ext uri="{FF2B5EF4-FFF2-40B4-BE49-F238E27FC236}">
                    <a16:creationId xmlns:a16="http://schemas.microsoft.com/office/drawing/2014/main" id="{17E81821-B3DD-47A9-8E0C-E96F72FDAE03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635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37B6BB0-261D-4011-9A7A-5BA720DF6255}"/>
                </a:ext>
              </a:extLst>
            </p:cNvPr>
            <p:cNvSpPr/>
            <p:nvPr/>
          </p:nvSpPr>
          <p:spPr>
            <a:xfrm>
              <a:off x="8062741" y="6760234"/>
              <a:ext cx="10610559" cy="10610567"/>
            </a:xfrm>
            <a:prstGeom prst="ellipse">
              <a:avLst/>
            </a:prstGeom>
            <a:solidFill>
              <a:schemeClr val="bg1">
                <a:lumMod val="65000"/>
                <a:alpha val="6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ircle: Hollow 26">
              <a:extLst>
                <a:ext uri="{FF2B5EF4-FFF2-40B4-BE49-F238E27FC236}">
                  <a16:creationId xmlns:a16="http://schemas.microsoft.com/office/drawing/2014/main" id="{2C15DD5E-6459-4757-8073-2FF984AEF0B3}"/>
                </a:ext>
              </a:extLst>
            </p:cNvPr>
            <p:cNvSpPr/>
            <p:nvPr/>
          </p:nvSpPr>
          <p:spPr>
            <a:xfrm>
              <a:off x="7667455" y="6172686"/>
              <a:ext cx="11407272" cy="11407281"/>
            </a:xfrm>
            <a:prstGeom prst="donut">
              <a:avLst>
                <a:gd name="adj" fmla="val 240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587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8" name="Circle: Hollow 27">
              <a:extLst>
                <a:ext uri="{FF2B5EF4-FFF2-40B4-BE49-F238E27FC236}">
                  <a16:creationId xmlns:a16="http://schemas.microsoft.com/office/drawing/2014/main" id="{FCA1F4D8-6C19-429D-9364-CD64EDB173B5}"/>
                </a:ext>
              </a:extLst>
            </p:cNvPr>
            <p:cNvSpPr/>
            <p:nvPr/>
          </p:nvSpPr>
          <p:spPr>
            <a:xfrm>
              <a:off x="7667455" y="6151317"/>
              <a:ext cx="11407272" cy="11407281"/>
            </a:xfrm>
            <a:prstGeom prst="donut">
              <a:avLst>
                <a:gd name="adj" fmla="val 329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Circle: Hollow 28">
              <a:extLst>
                <a:ext uri="{FF2B5EF4-FFF2-40B4-BE49-F238E27FC236}">
                  <a16:creationId xmlns:a16="http://schemas.microsoft.com/office/drawing/2014/main" id="{4C36A1A7-93A1-40CD-B93E-0C8B9F6B947E}"/>
                </a:ext>
              </a:extLst>
            </p:cNvPr>
            <p:cNvSpPr/>
            <p:nvPr/>
          </p:nvSpPr>
          <p:spPr>
            <a:xfrm>
              <a:off x="7668920" y="6137164"/>
              <a:ext cx="11407272" cy="11407281"/>
            </a:xfrm>
            <a:prstGeom prst="donut">
              <a:avLst>
                <a:gd name="adj" fmla="val 12243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D9BE2E-073F-4805-89B7-5E577C97124C}"/>
                </a:ext>
              </a:extLst>
            </p:cNvPr>
            <p:cNvSpPr/>
            <p:nvPr/>
          </p:nvSpPr>
          <p:spPr>
            <a:xfrm>
              <a:off x="9715905" y="8226314"/>
              <a:ext cx="7407803" cy="7407810"/>
            </a:xfrm>
            <a:custGeom>
              <a:avLst/>
              <a:gdLst>
                <a:gd name="connsiteX0" fmla="*/ 3943581 w 7407803"/>
                <a:gd name="connsiteY0" fmla="*/ 3824558 h 7407810"/>
                <a:gd name="connsiteX1" fmla="*/ 3943581 w 7407803"/>
                <a:gd name="connsiteY1" fmla="*/ 4260804 h 7407810"/>
                <a:gd name="connsiteX2" fmla="*/ 4210281 w 7407803"/>
                <a:gd name="connsiteY2" fmla="*/ 4260804 h 7407810"/>
                <a:gd name="connsiteX3" fmla="*/ 4210281 w 7407803"/>
                <a:gd name="connsiteY3" fmla="*/ 3824558 h 7407810"/>
                <a:gd name="connsiteX4" fmla="*/ 2383767 w 7407803"/>
                <a:gd name="connsiteY4" fmla="*/ 3824558 h 7407810"/>
                <a:gd name="connsiteX5" fmla="*/ 2383767 w 7407803"/>
                <a:gd name="connsiteY5" fmla="*/ 4260804 h 7407810"/>
                <a:gd name="connsiteX6" fmla="*/ 2650467 w 7407803"/>
                <a:gd name="connsiteY6" fmla="*/ 4260804 h 7407810"/>
                <a:gd name="connsiteX7" fmla="*/ 2650467 w 7407803"/>
                <a:gd name="connsiteY7" fmla="*/ 3824558 h 7407810"/>
                <a:gd name="connsiteX8" fmla="*/ 3943581 w 7407803"/>
                <a:gd name="connsiteY8" fmla="*/ 3011525 h 7407810"/>
                <a:gd name="connsiteX9" fmla="*/ 3943581 w 7407803"/>
                <a:gd name="connsiteY9" fmla="*/ 3447771 h 7407810"/>
                <a:gd name="connsiteX10" fmla="*/ 4210281 w 7407803"/>
                <a:gd name="connsiteY10" fmla="*/ 3447771 h 7407810"/>
                <a:gd name="connsiteX11" fmla="*/ 4210281 w 7407803"/>
                <a:gd name="connsiteY11" fmla="*/ 3011525 h 7407810"/>
                <a:gd name="connsiteX12" fmla="*/ 2383767 w 7407803"/>
                <a:gd name="connsiteY12" fmla="*/ 3011525 h 7407810"/>
                <a:gd name="connsiteX13" fmla="*/ 2383767 w 7407803"/>
                <a:gd name="connsiteY13" fmla="*/ 3447771 h 7407810"/>
                <a:gd name="connsiteX14" fmla="*/ 2650467 w 7407803"/>
                <a:gd name="connsiteY14" fmla="*/ 3447771 h 7407810"/>
                <a:gd name="connsiteX15" fmla="*/ 2650467 w 7407803"/>
                <a:gd name="connsiteY15" fmla="*/ 3011525 h 7407810"/>
                <a:gd name="connsiteX16" fmla="*/ 3703902 w 7407803"/>
                <a:gd name="connsiteY16" fmla="*/ 0 h 7407810"/>
                <a:gd name="connsiteX17" fmla="*/ 7407803 w 7407803"/>
                <a:gd name="connsiteY17" fmla="*/ 3703905 h 7407810"/>
                <a:gd name="connsiteX18" fmla="*/ 3703902 w 7407803"/>
                <a:gd name="connsiteY18" fmla="*/ 7407810 h 7407810"/>
                <a:gd name="connsiteX19" fmla="*/ 0 w 7407803"/>
                <a:gd name="connsiteY19" fmla="*/ 3703905 h 7407810"/>
                <a:gd name="connsiteX20" fmla="*/ 3703902 w 7407803"/>
                <a:gd name="connsiteY20" fmla="*/ 0 h 740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7803" h="7407810">
                  <a:moveTo>
                    <a:pt x="3943581" y="3824558"/>
                  </a:moveTo>
                  <a:lnTo>
                    <a:pt x="3943581" y="4260804"/>
                  </a:lnTo>
                  <a:lnTo>
                    <a:pt x="4210281" y="4260804"/>
                  </a:lnTo>
                  <a:lnTo>
                    <a:pt x="4210281" y="3824558"/>
                  </a:lnTo>
                  <a:close/>
                  <a:moveTo>
                    <a:pt x="2383767" y="3824558"/>
                  </a:moveTo>
                  <a:lnTo>
                    <a:pt x="2383767" y="4260804"/>
                  </a:lnTo>
                  <a:lnTo>
                    <a:pt x="2650467" y="4260804"/>
                  </a:lnTo>
                  <a:lnTo>
                    <a:pt x="2650467" y="3824558"/>
                  </a:lnTo>
                  <a:close/>
                  <a:moveTo>
                    <a:pt x="3943581" y="3011525"/>
                  </a:moveTo>
                  <a:lnTo>
                    <a:pt x="3943581" y="3447771"/>
                  </a:lnTo>
                  <a:lnTo>
                    <a:pt x="4210281" y="3447771"/>
                  </a:lnTo>
                  <a:lnTo>
                    <a:pt x="4210281" y="3011525"/>
                  </a:lnTo>
                  <a:close/>
                  <a:moveTo>
                    <a:pt x="2383767" y="3011525"/>
                  </a:moveTo>
                  <a:lnTo>
                    <a:pt x="2383767" y="3447771"/>
                  </a:lnTo>
                  <a:lnTo>
                    <a:pt x="2650467" y="3447771"/>
                  </a:lnTo>
                  <a:lnTo>
                    <a:pt x="2650467" y="3011525"/>
                  </a:lnTo>
                  <a:close/>
                  <a:moveTo>
                    <a:pt x="3703902" y="0"/>
                  </a:moveTo>
                  <a:cubicBezTo>
                    <a:pt x="5749511" y="0"/>
                    <a:pt x="7407803" y="1658295"/>
                    <a:pt x="7407803" y="3703905"/>
                  </a:cubicBezTo>
                  <a:cubicBezTo>
                    <a:pt x="7407803" y="5749515"/>
                    <a:pt x="5749511" y="7407810"/>
                    <a:pt x="3703902" y="7407810"/>
                  </a:cubicBezTo>
                  <a:cubicBezTo>
                    <a:pt x="1658293" y="7407810"/>
                    <a:pt x="0" y="5749515"/>
                    <a:pt x="0" y="3703905"/>
                  </a:cubicBezTo>
                  <a:cubicBezTo>
                    <a:pt x="0" y="1658295"/>
                    <a:pt x="1658293" y="0"/>
                    <a:pt x="370390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899A30A-0553-4B4C-9FC4-C79FF8DB7BBD}"/>
                </a:ext>
              </a:extLst>
            </p:cNvPr>
            <p:cNvSpPr/>
            <p:nvPr/>
          </p:nvSpPr>
          <p:spPr>
            <a:xfrm>
              <a:off x="9723523" y="8220702"/>
              <a:ext cx="7394765" cy="7394764"/>
            </a:xfrm>
            <a:custGeom>
              <a:avLst/>
              <a:gdLst>
                <a:gd name="connsiteX0" fmla="*/ 3942006 w 7394765"/>
                <a:gd name="connsiteY0" fmla="*/ 3838869 h 7394764"/>
                <a:gd name="connsiteX1" fmla="*/ 3942006 w 7394765"/>
                <a:gd name="connsiteY1" fmla="*/ 4275115 h 7394764"/>
                <a:gd name="connsiteX2" fmla="*/ 4208706 w 7394765"/>
                <a:gd name="connsiteY2" fmla="*/ 4275115 h 7394764"/>
                <a:gd name="connsiteX3" fmla="*/ 4208706 w 7394765"/>
                <a:gd name="connsiteY3" fmla="*/ 3838869 h 7394764"/>
                <a:gd name="connsiteX4" fmla="*/ 2382192 w 7394765"/>
                <a:gd name="connsiteY4" fmla="*/ 3838869 h 7394764"/>
                <a:gd name="connsiteX5" fmla="*/ 2382192 w 7394765"/>
                <a:gd name="connsiteY5" fmla="*/ 4275115 h 7394764"/>
                <a:gd name="connsiteX6" fmla="*/ 2648892 w 7394765"/>
                <a:gd name="connsiteY6" fmla="*/ 4275115 h 7394764"/>
                <a:gd name="connsiteX7" fmla="*/ 2648892 w 7394765"/>
                <a:gd name="connsiteY7" fmla="*/ 3838869 h 7394764"/>
                <a:gd name="connsiteX8" fmla="*/ 3942006 w 7394765"/>
                <a:gd name="connsiteY8" fmla="*/ 3025836 h 7394764"/>
                <a:gd name="connsiteX9" fmla="*/ 3942006 w 7394765"/>
                <a:gd name="connsiteY9" fmla="*/ 3462082 h 7394764"/>
                <a:gd name="connsiteX10" fmla="*/ 4208706 w 7394765"/>
                <a:gd name="connsiteY10" fmla="*/ 3462082 h 7394764"/>
                <a:gd name="connsiteX11" fmla="*/ 4208706 w 7394765"/>
                <a:gd name="connsiteY11" fmla="*/ 3025836 h 7394764"/>
                <a:gd name="connsiteX12" fmla="*/ 2382192 w 7394765"/>
                <a:gd name="connsiteY12" fmla="*/ 3025836 h 7394764"/>
                <a:gd name="connsiteX13" fmla="*/ 2382192 w 7394765"/>
                <a:gd name="connsiteY13" fmla="*/ 3462082 h 7394764"/>
                <a:gd name="connsiteX14" fmla="*/ 2648892 w 7394765"/>
                <a:gd name="connsiteY14" fmla="*/ 3462082 h 7394764"/>
                <a:gd name="connsiteX15" fmla="*/ 2648892 w 7394765"/>
                <a:gd name="connsiteY15" fmla="*/ 3025836 h 7394764"/>
                <a:gd name="connsiteX16" fmla="*/ 3697383 w 7394765"/>
                <a:gd name="connsiteY16" fmla="*/ 0 h 7394764"/>
                <a:gd name="connsiteX17" fmla="*/ 7394765 w 7394765"/>
                <a:gd name="connsiteY17" fmla="*/ 3697382 h 7394764"/>
                <a:gd name="connsiteX18" fmla="*/ 3697383 w 7394765"/>
                <a:gd name="connsiteY18" fmla="*/ 7394764 h 7394764"/>
                <a:gd name="connsiteX19" fmla="*/ 0 w 7394765"/>
                <a:gd name="connsiteY19" fmla="*/ 3697382 h 7394764"/>
                <a:gd name="connsiteX20" fmla="*/ 3697383 w 7394765"/>
                <a:gd name="connsiteY20" fmla="*/ 0 h 739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94765" h="7394764">
                  <a:moveTo>
                    <a:pt x="3942006" y="3838869"/>
                  </a:moveTo>
                  <a:lnTo>
                    <a:pt x="3942006" y="4275115"/>
                  </a:lnTo>
                  <a:lnTo>
                    <a:pt x="4208706" y="4275115"/>
                  </a:lnTo>
                  <a:lnTo>
                    <a:pt x="4208706" y="3838869"/>
                  </a:lnTo>
                  <a:close/>
                  <a:moveTo>
                    <a:pt x="2382192" y="3838869"/>
                  </a:moveTo>
                  <a:lnTo>
                    <a:pt x="2382192" y="4275115"/>
                  </a:lnTo>
                  <a:lnTo>
                    <a:pt x="2648892" y="4275115"/>
                  </a:lnTo>
                  <a:lnTo>
                    <a:pt x="2648892" y="3838869"/>
                  </a:lnTo>
                  <a:close/>
                  <a:moveTo>
                    <a:pt x="3942006" y="3025836"/>
                  </a:moveTo>
                  <a:lnTo>
                    <a:pt x="3942006" y="3462082"/>
                  </a:lnTo>
                  <a:lnTo>
                    <a:pt x="4208706" y="3462082"/>
                  </a:lnTo>
                  <a:lnTo>
                    <a:pt x="4208706" y="3025836"/>
                  </a:lnTo>
                  <a:close/>
                  <a:moveTo>
                    <a:pt x="2382192" y="3025836"/>
                  </a:moveTo>
                  <a:lnTo>
                    <a:pt x="2382192" y="3462082"/>
                  </a:lnTo>
                  <a:lnTo>
                    <a:pt x="2648892" y="3462082"/>
                  </a:lnTo>
                  <a:lnTo>
                    <a:pt x="2648892" y="3025836"/>
                  </a:lnTo>
                  <a:close/>
                  <a:moveTo>
                    <a:pt x="3697383" y="0"/>
                  </a:moveTo>
                  <a:cubicBezTo>
                    <a:pt x="5739391" y="0"/>
                    <a:pt x="7394765" y="1655374"/>
                    <a:pt x="7394765" y="3697382"/>
                  </a:cubicBezTo>
                  <a:cubicBezTo>
                    <a:pt x="7394765" y="5739390"/>
                    <a:pt x="5739391" y="7394764"/>
                    <a:pt x="3697383" y="7394764"/>
                  </a:cubicBezTo>
                  <a:cubicBezTo>
                    <a:pt x="1655375" y="7394764"/>
                    <a:pt x="0" y="5739390"/>
                    <a:pt x="0" y="3697382"/>
                  </a:cubicBezTo>
                  <a:cubicBezTo>
                    <a:pt x="0" y="1655374"/>
                    <a:pt x="1655375" y="0"/>
                    <a:pt x="369738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83BB74-74DE-4123-BECC-5126CEDF3D9C}"/>
                </a:ext>
              </a:extLst>
            </p:cNvPr>
            <p:cNvSpPr/>
            <p:nvPr/>
          </p:nvSpPr>
          <p:spPr>
            <a:xfrm>
              <a:off x="9722578" y="8211898"/>
              <a:ext cx="7410182" cy="7410184"/>
            </a:xfrm>
            <a:custGeom>
              <a:avLst/>
              <a:gdLst>
                <a:gd name="connsiteX0" fmla="*/ 3046734 w 4980792"/>
                <a:gd name="connsiteY0" fmla="*/ 4094325 h 4980794"/>
                <a:gd name="connsiteX1" fmla="*/ 3046734 w 4980792"/>
                <a:gd name="connsiteY1" fmla="*/ 4555266 h 4980794"/>
                <a:gd name="connsiteX2" fmla="*/ 3507546 w 4980792"/>
                <a:gd name="connsiteY2" fmla="*/ 4555266 h 4980794"/>
                <a:gd name="connsiteX3" fmla="*/ 3507546 w 4980792"/>
                <a:gd name="connsiteY3" fmla="*/ 4094325 h 4980794"/>
                <a:gd name="connsiteX4" fmla="*/ 2522778 w 4980792"/>
                <a:gd name="connsiteY4" fmla="*/ 4094325 h 4980794"/>
                <a:gd name="connsiteX5" fmla="*/ 2522778 w 4980792"/>
                <a:gd name="connsiteY5" fmla="*/ 4555266 h 4980794"/>
                <a:gd name="connsiteX6" fmla="*/ 2983878 w 4980792"/>
                <a:gd name="connsiteY6" fmla="*/ 4555266 h 4980794"/>
                <a:gd name="connsiteX7" fmla="*/ 2983878 w 4980792"/>
                <a:gd name="connsiteY7" fmla="*/ 4094325 h 4980794"/>
                <a:gd name="connsiteX8" fmla="*/ 1996906 w 4980792"/>
                <a:gd name="connsiteY8" fmla="*/ 4094325 h 4980794"/>
                <a:gd name="connsiteX9" fmla="*/ 1996906 w 4980792"/>
                <a:gd name="connsiteY9" fmla="*/ 4555266 h 4980794"/>
                <a:gd name="connsiteX10" fmla="*/ 2459922 w 4980792"/>
                <a:gd name="connsiteY10" fmla="*/ 4555266 h 4980794"/>
                <a:gd name="connsiteX11" fmla="*/ 2459922 w 4980792"/>
                <a:gd name="connsiteY11" fmla="*/ 4094325 h 4980794"/>
                <a:gd name="connsiteX12" fmla="*/ 1473238 w 4980792"/>
                <a:gd name="connsiteY12" fmla="*/ 4094325 h 4980794"/>
                <a:gd name="connsiteX13" fmla="*/ 1473238 w 4980792"/>
                <a:gd name="connsiteY13" fmla="*/ 4555266 h 4980794"/>
                <a:gd name="connsiteX14" fmla="*/ 1934052 w 4980792"/>
                <a:gd name="connsiteY14" fmla="*/ 4555266 h 4980794"/>
                <a:gd name="connsiteX15" fmla="*/ 1934052 w 4980792"/>
                <a:gd name="connsiteY15" fmla="*/ 4094325 h 4980794"/>
                <a:gd name="connsiteX16" fmla="*/ 3570402 w 4980792"/>
                <a:gd name="connsiteY16" fmla="*/ 3570398 h 4980794"/>
                <a:gd name="connsiteX17" fmla="*/ 3570402 w 4980792"/>
                <a:gd name="connsiteY17" fmla="*/ 4031470 h 4980794"/>
                <a:gd name="connsiteX18" fmla="*/ 4031472 w 4980792"/>
                <a:gd name="connsiteY18" fmla="*/ 4031470 h 4980794"/>
                <a:gd name="connsiteX19" fmla="*/ 4031472 w 4980792"/>
                <a:gd name="connsiteY19" fmla="*/ 3570398 h 4980794"/>
                <a:gd name="connsiteX20" fmla="*/ 3046734 w 4980792"/>
                <a:gd name="connsiteY20" fmla="*/ 3570398 h 4980794"/>
                <a:gd name="connsiteX21" fmla="*/ 3046734 w 4980792"/>
                <a:gd name="connsiteY21" fmla="*/ 4031470 h 4980794"/>
                <a:gd name="connsiteX22" fmla="*/ 3507546 w 4980792"/>
                <a:gd name="connsiteY22" fmla="*/ 4031470 h 4980794"/>
                <a:gd name="connsiteX23" fmla="*/ 3507546 w 4980792"/>
                <a:gd name="connsiteY23" fmla="*/ 3570398 h 4980794"/>
                <a:gd name="connsiteX24" fmla="*/ 2522778 w 4980792"/>
                <a:gd name="connsiteY24" fmla="*/ 3570398 h 4980794"/>
                <a:gd name="connsiteX25" fmla="*/ 2522778 w 4980792"/>
                <a:gd name="connsiteY25" fmla="*/ 4031470 h 4980794"/>
                <a:gd name="connsiteX26" fmla="*/ 2983878 w 4980792"/>
                <a:gd name="connsiteY26" fmla="*/ 4031470 h 4980794"/>
                <a:gd name="connsiteX27" fmla="*/ 2983878 w 4980792"/>
                <a:gd name="connsiteY27" fmla="*/ 3570398 h 4980794"/>
                <a:gd name="connsiteX28" fmla="*/ 1996906 w 4980792"/>
                <a:gd name="connsiteY28" fmla="*/ 3570398 h 4980794"/>
                <a:gd name="connsiteX29" fmla="*/ 1996906 w 4980792"/>
                <a:gd name="connsiteY29" fmla="*/ 4031470 h 4980794"/>
                <a:gd name="connsiteX30" fmla="*/ 2459922 w 4980792"/>
                <a:gd name="connsiteY30" fmla="*/ 4031470 h 4980794"/>
                <a:gd name="connsiteX31" fmla="*/ 2459922 w 4980792"/>
                <a:gd name="connsiteY31" fmla="*/ 3570398 h 4980794"/>
                <a:gd name="connsiteX32" fmla="*/ 1473238 w 4980792"/>
                <a:gd name="connsiteY32" fmla="*/ 3570398 h 4980794"/>
                <a:gd name="connsiteX33" fmla="*/ 1473238 w 4980792"/>
                <a:gd name="connsiteY33" fmla="*/ 4031470 h 4980794"/>
                <a:gd name="connsiteX34" fmla="*/ 1934052 w 4980792"/>
                <a:gd name="connsiteY34" fmla="*/ 4031470 h 4980794"/>
                <a:gd name="connsiteX35" fmla="*/ 1934052 w 4980792"/>
                <a:gd name="connsiteY35" fmla="*/ 3570398 h 4980794"/>
                <a:gd name="connsiteX36" fmla="*/ 949314 w 4980792"/>
                <a:gd name="connsiteY36" fmla="*/ 3570398 h 4980794"/>
                <a:gd name="connsiteX37" fmla="*/ 949314 w 4980792"/>
                <a:gd name="connsiteY37" fmla="*/ 4031470 h 4980794"/>
                <a:gd name="connsiteX38" fmla="*/ 1410384 w 4980792"/>
                <a:gd name="connsiteY38" fmla="*/ 4031470 h 4980794"/>
                <a:gd name="connsiteX39" fmla="*/ 1410384 w 4980792"/>
                <a:gd name="connsiteY39" fmla="*/ 3570398 h 4980794"/>
                <a:gd name="connsiteX40" fmla="*/ 4094328 w 4980792"/>
                <a:gd name="connsiteY40" fmla="*/ 3046732 h 4980794"/>
                <a:gd name="connsiteX41" fmla="*/ 4094328 w 4980792"/>
                <a:gd name="connsiteY41" fmla="*/ 3507542 h 4980794"/>
                <a:gd name="connsiteX42" fmla="*/ 4555268 w 4980792"/>
                <a:gd name="connsiteY42" fmla="*/ 3507542 h 4980794"/>
                <a:gd name="connsiteX43" fmla="*/ 4555268 w 4980792"/>
                <a:gd name="connsiteY43" fmla="*/ 3046732 h 4980794"/>
                <a:gd name="connsiteX44" fmla="*/ 3570402 w 4980792"/>
                <a:gd name="connsiteY44" fmla="*/ 3046732 h 4980794"/>
                <a:gd name="connsiteX45" fmla="*/ 3570402 w 4980792"/>
                <a:gd name="connsiteY45" fmla="*/ 3507542 h 4980794"/>
                <a:gd name="connsiteX46" fmla="*/ 4031472 w 4980792"/>
                <a:gd name="connsiteY46" fmla="*/ 3507542 h 4980794"/>
                <a:gd name="connsiteX47" fmla="*/ 4031472 w 4980792"/>
                <a:gd name="connsiteY47" fmla="*/ 3046732 h 4980794"/>
                <a:gd name="connsiteX48" fmla="*/ 3046734 w 4980792"/>
                <a:gd name="connsiteY48" fmla="*/ 3046732 h 4980794"/>
                <a:gd name="connsiteX49" fmla="*/ 3046734 w 4980792"/>
                <a:gd name="connsiteY49" fmla="*/ 3507542 h 4980794"/>
                <a:gd name="connsiteX50" fmla="*/ 3507546 w 4980792"/>
                <a:gd name="connsiteY50" fmla="*/ 3507542 h 4980794"/>
                <a:gd name="connsiteX51" fmla="*/ 3507546 w 4980792"/>
                <a:gd name="connsiteY51" fmla="*/ 3046732 h 4980794"/>
                <a:gd name="connsiteX52" fmla="*/ 2522778 w 4980792"/>
                <a:gd name="connsiteY52" fmla="*/ 3046732 h 4980794"/>
                <a:gd name="connsiteX53" fmla="*/ 2522778 w 4980792"/>
                <a:gd name="connsiteY53" fmla="*/ 3507542 h 4980794"/>
                <a:gd name="connsiteX54" fmla="*/ 2983878 w 4980792"/>
                <a:gd name="connsiteY54" fmla="*/ 3507542 h 4980794"/>
                <a:gd name="connsiteX55" fmla="*/ 2983878 w 4980792"/>
                <a:gd name="connsiteY55" fmla="*/ 3046732 h 4980794"/>
                <a:gd name="connsiteX56" fmla="*/ 1996906 w 4980792"/>
                <a:gd name="connsiteY56" fmla="*/ 3046732 h 4980794"/>
                <a:gd name="connsiteX57" fmla="*/ 1996906 w 4980792"/>
                <a:gd name="connsiteY57" fmla="*/ 3507542 h 4980794"/>
                <a:gd name="connsiteX58" fmla="*/ 2459922 w 4980792"/>
                <a:gd name="connsiteY58" fmla="*/ 3507542 h 4980794"/>
                <a:gd name="connsiteX59" fmla="*/ 2459922 w 4980792"/>
                <a:gd name="connsiteY59" fmla="*/ 3046732 h 4980794"/>
                <a:gd name="connsiteX60" fmla="*/ 1473238 w 4980792"/>
                <a:gd name="connsiteY60" fmla="*/ 3046732 h 4980794"/>
                <a:gd name="connsiteX61" fmla="*/ 1473238 w 4980792"/>
                <a:gd name="connsiteY61" fmla="*/ 3507542 h 4980794"/>
                <a:gd name="connsiteX62" fmla="*/ 1934052 w 4980792"/>
                <a:gd name="connsiteY62" fmla="*/ 3507542 h 4980794"/>
                <a:gd name="connsiteX63" fmla="*/ 1934052 w 4980792"/>
                <a:gd name="connsiteY63" fmla="*/ 3046732 h 4980794"/>
                <a:gd name="connsiteX64" fmla="*/ 949314 w 4980792"/>
                <a:gd name="connsiteY64" fmla="*/ 3046732 h 4980794"/>
                <a:gd name="connsiteX65" fmla="*/ 949314 w 4980792"/>
                <a:gd name="connsiteY65" fmla="*/ 3507542 h 4980794"/>
                <a:gd name="connsiteX66" fmla="*/ 1410384 w 4980792"/>
                <a:gd name="connsiteY66" fmla="*/ 3507542 h 4980794"/>
                <a:gd name="connsiteX67" fmla="*/ 1410384 w 4980792"/>
                <a:gd name="connsiteY67" fmla="*/ 3046732 h 4980794"/>
                <a:gd name="connsiteX68" fmla="*/ 425516 w 4980792"/>
                <a:gd name="connsiteY68" fmla="*/ 3046732 h 4980794"/>
                <a:gd name="connsiteX69" fmla="*/ 425516 w 4980792"/>
                <a:gd name="connsiteY69" fmla="*/ 3507542 h 4980794"/>
                <a:gd name="connsiteX70" fmla="*/ 886458 w 4980792"/>
                <a:gd name="connsiteY70" fmla="*/ 3507542 h 4980794"/>
                <a:gd name="connsiteX71" fmla="*/ 886458 w 4980792"/>
                <a:gd name="connsiteY71" fmla="*/ 3046732 h 4980794"/>
                <a:gd name="connsiteX72" fmla="*/ 4094328 w 4980792"/>
                <a:gd name="connsiteY72" fmla="*/ 2522774 h 4980794"/>
                <a:gd name="connsiteX73" fmla="*/ 4094328 w 4980792"/>
                <a:gd name="connsiteY73" fmla="*/ 2983876 h 4980794"/>
                <a:gd name="connsiteX74" fmla="*/ 4555268 w 4980792"/>
                <a:gd name="connsiteY74" fmla="*/ 2983876 h 4980794"/>
                <a:gd name="connsiteX75" fmla="*/ 4555268 w 4980792"/>
                <a:gd name="connsiteY75" fmla="*/ 2522774 h 4980794"/>
                <a:gd name="connsiteX76" fmla="*/ 3570402 w 4980792"/>
                <a:gd name="connsiteY76" fmla="*/ 2522774 h 4980794"/>
                <a:gd name="connsiteX77" fmla="*/ 3570402 w 4980792"/>
                <a:gd name="connsiteY77" fmla="*/ 2983876 h 4980794"/>
                <a:gd name="connsiteX78" fmla="*/ 4031472 w 4980792"/>
                <a:gd name="connsiteY78" fmla="*/ 2983876 h 4980794"/>
                <a:gd name="connsiteX79" fmla="*/ 4031472 w 4980792"/>
                <a:gd name="connsiteY79" fmla="*/ 2522774 h 4980794"/>
                <a:gd name="connsiteX80" fmla="*/ 3046734 w 4980792"/>
                <a:gd name="connsiteY80" fmla="*/ 2522774 h 4980794"/>
                <a:gd name="connsiteX81" fmla="*/ 3046734 w 4980792"/>
                <a:gd name="connsiteY81" fmla="*/ 2983876 h 4980794"/>
                <a:gd name="connsiteX82" fmla="*/ 3507546 w 4980792"/>
                <a:gd name="connsiteY82" fmla="*/ 2983876 h 4980794"/>
                <a:gd name="connsiteX83" fmla="*/ 3507546 w 4980792"/>
                <a:gd name="connsiteY83" fmla="*/ 2522774 h 4980794"/>
                <a:gd name="connsiteX84" fmla="*/ 2522778 w 4980792"/>
                <a:gd name="connsiteY84" fmla="*/ 2522774 h 4980794"/>
                <a:gd name="connsiteX85" fmla="*/ 2522778 w 4980792"/>
                <a:gd name="connsiteY85" fmla="*/ 2983876 h 4980794"/>
                <a:gd name="connsiteX86" fmla="*/ 2983878 w 4980792"/>
                <a:gd name="connsiteY86" fmla="*/ 2983876 h 4980794"/>
                <a:gd name="connsiteX87" fmla="*/ 2983878 w 4980792"/>
                <a:gd name="connsiteY87" fmla="*/ 2522774 h 4980794"/>
                <a:gd name="connsiteX88" fmla="*/ 1996906 w 4980792"/>
                <a:gd name="connsiteY88" fmla="*/ 2522774 h 4980794"/>
                <a:gd name="connsiteX89" fmla="*/ 1996906 w 4980792"/>
                <a:gd name="connsiteY89" fmla="*/ 2983876 h 4980794"/>
                <a:gd name="connsiteX90" fmla="*/ 2459922 w 4980792"/>
                <a:gd name="connsiteY90" fmla="*/ 2983876 h 4980794"/>
                <a:gd name="connsiteX91" fmla="*/ 2459922 w 4980792"/>
                <a:gd name="connsiteY91" fmla="*/ 2522774 h 4980794"/>
                <a:gd name="connsiteX92" fmla="*/ 1473238 w 4980792"/>
                <a:gd name="connsiteY92" fmla="*/ 2522774 h 4980794"/>
                <a:gd name="connsiteX93" fmla="*/ 1473238 w 4980792"/>
                <a:gd name="connsiteY93" fmla="*/ 2983876 h 4980794"/>
                <a:gd name="connsiteX94" fmla="*/ 1934052 w 4980792"/>
                <a:gd name="connsiteY94" fmla="*/ 2983876 h 4980794"/>
                <a:gd name="connsiteX95" fmla="*/ 1934052 w 4980792"/>
                <a:gd name="connsiteY95" fmla="*/ 2522774 h 4980794"/>
                <a:gd name="connsiteX96" fmla="*/ 949314 w 4980792"/>
                <a:gd name="connsiteY96" fmla="*/ 2522774 h 4980794"/>
                <a:gd name="connsiteX97" fmla="*/ 949314 w 4980792"/>
                <a:gd name="connsiteY97" fmla="*/ 2983876 h 4980794"/>
                <a:gd name="connsiteX98" fmla="*/ 1410384 w 4980792"/>
                <a:gd name="connsiteY98" fmla="*/ 2983876 h 4980794"/>
                <a:gd name="connsiteX99" fmla="*/ 1410384 w 4980792"/>
                <a:gd name="connsiteY99" fmla="*/ 2522774 h 4980794"/>
                <a:gd name="connsiteX100" fmla="*/ 425516 w 4980792"/>
                <a:gd name="connsiteY100" fmla="*/ 2522774 h 4980794"/>
                <a:gd name="connsiteX101" fmla="*/ 425516 w 4980792"/>
                <a:gd name="connsiteY101" fmla="*/ 2983876 h 4980794"/>
                <a:gd name="connsiteX102" fmla="*/ 886458 w 4980792"/>
                <a:gd name="connsiteY102" fmla="*/ 2983876 h 4980794"/>
                <a:gd name="connsiteX103" fmla="*/ 886458 w 4980792"/>
                <a:gd name="connsiteY103" fmla="*/ 2522774 h 4980794"/>
                <a:gd name="connsiteX104" fmla="*/ 4094328 w 4980792"/>
                <a:gd name="connsiteY104" fmla="*/ 1996904 h 4980794"/>
                <a:gd name="connsiteX105" fmla="*/ 4094328 w 4980792"/>
                <a:gd name="connsiteY105" fmla="*/ 2459918 h 4980794"/>
                <a:gd name="connsiteX106" fmla="*/ 4555268 w 4980792"/>
                <a:gd name="connsiteY106" fmla="*/ 2459918 h 4980794"/>
                <a:gd name="connsiteX107" fmla="*/ 4555268 w 4980792"/>
                <a:gd name="connsiteY107" fmla="*/ 1996904 h 4980794"/>
                <a:gd name="connsiteX108" fmla="*/ 3570402 w 4980792"/>
                <a:gd name="connsiteY108" fmla="*/ 1996904 h 4980794"/>
                <a:gd name="connsiteX109" fmla="*/ 3570402 w 4980792"/>
                <a:gd name="connsiteY109" fmla="*/ 2459918 h 4980794"/>
                <a:gd name="connsiteX110" fmla="*/ 4031472 w 4980792"/>
                <a:gd name="connsiteY110" fmla="*/ 2459918 h 4980794"/>
                <a:gd name="connsiteX111" fmla="*/ 4031472 w 4980792"/>
                <a:gd name="connsiteY111" fmla="*/ 1996904 h 4980794"/>
                <a:gd name="connsiteX112" fmla="*/ 3046734 w 4980792"/>
                <a:gd name="connsiteY112" fmla="*/ 1996904 h 4980794"/>
                <a:gd name="connsiteX113" fmla="*/ 3046734 w 4980792"/>
                <a:gd name="connsiteY113" fmla="*/ 2459918 h 4980794"/>
                <a:gd name="connsiteX114" fmla="*/ 3507546 w 4980792"/>
                <a:gd name="connsiteY114" fmla="*/ 2459918 h 4980794"/>
                <a:gd name="connsiteX115" fmla="*/ 3507546 w 4980792"/>
                <a:gd name="connsiteY115" fmla="*/ 1996904 h 4980794"/>
                <a:gd name="connsiteX116" fmla="*/ 2522778 w 4980792"/>
                <a:gd name="connsiteY116" fmla="*/ 1996904 h 4980794"/>
                <a:gd name="connsiteX117" fmla="*/ 2522778 w 4980792"/>
                <a:gd name="connsiteY117" fmla="*/ 2459918 h 4980794"/>
                <a:gd name="connsiteX118" fmla="*/ 2983878 w 4980792"/>
                <a:gd name="connsiteY118" fmla="*/ 2459918 h 4980794"/>
                <a:gd name="connsiteX119" fmla="*/ 2983878 w 4980792"/>
                <a:gd name="connsiteY119" fmla="*/ 1996904 h 4980794"/>
                <a:gd name="connsiteX120" fmla="*/ 1996906 w 4980792"/>
                <a:gd name="connsiteY120" fmla="*/ 1996904 h 4980794"/>
                <a:gd name="connsiteX121" fmla="*/ 1996906 w 4980792"/>
                <a:gd name="connsiteY121" fmla="*/ 2459918 h 4980794"/>
                <a:gd name="connsiteX122" fmla="*/ 2459922 w 4980792"/>
                <a:gd name="connsiteY122" fmla="*/ 2459918 h 4980794"/>
                <a:gd name="connsiteX123" fmla="*/ 2459922 w 4980792"/>
                <a:gd name="connsiteY123" fmla="*/ 1996904 h 4980794"/>
                <a:gd name="connsiteX124" fmla="*/ 1473238 w 4980792"/>
                <a:gd name="connsiteY124" fmla="*/ 1996904 h 4980794"/>
                <a:gd name="connsiteX125" fmla="*/ 1473238 w 4980792"/>
                <a:gd name="connsiteY125" fmla="*/ 2459918 h 4980794"/>
                <a:gd name="connsiteX126" fmla="*/ 1934052 w 4980792"/>
                <a:gd name="connsiteY126" fmla="*/ 2459918 h 4980794"/>
                <a:gd name="connsiteX127" fmla="*/ 1934052 w 4980792"/>
                <a:gd name="connsiteY127" fmla="*/ 1996904 h 4980794"/>
                <a:gd name="connsiteX128" fmla="*/ 949314 w 4980792"/>
                <a:gd name="connsiteY128" fmla="*/ 1996904 h 4980794"/>
                <a:gd name="connsiteX129" fmla="*/ 949314 w 4980792"/>
                <a:gd name="connsiteY129" fmla="*/ 2459918 h 4980794"/>
                <a:gd name="connsiteX130" fmla="*/ 1410384 w 4980792"/>
                <a:gd name="connsiteY130" fmla="*/ 2459918 h 4980794"/>
                <a:gd name="connsiteX131" fmla="*/ 1410384 w 4980792"/>
                <a:gd name="connsiteY131" fmla="*/ 1996904 h 4980794"/>
                <a:gd name="connsiteX132" fmla="*/ 425516 w 4980792"/>
                <a:gd name="connsiteY132" fmla="*/ 1996904 h 4980794"/>
                <a:gd name="connsiteX133" fmla="*/ 425516 w 4980792"/>
                <a:gd name="connsiteY133" fmla="*/ 2459918 h 4980794"/>
                <a:gd name="connsiteX134" fmla="*/ 886458 w 4980792"/>
                <a:gd name="connsiteY134" fmla="*/ 2459918 h 4980794"/>
                <a:gd name="connsiteX135" fmla="*/ 886458 w 4980792"/>
                <a:gd name="connsiteY135" fmla="*/ 1996904 h 4980794"/>
                <a:gd name="connsiteX136" fmla="*/ 4094328 w 4980792"/>
                <a:gd name="connsiteY136" fmla="*/ 1473235 h 4980794"/>
                <a:gd name="connsiteX137" fmla="*/ 4094328 w 4980792"/>
                <a:gd name="connsiteY137" fmla="*/ 1934049 h 4980794"/>
                <a:gd name="connsiteX138" fmla="*/ 4555268 w 4980792"/>
                <a:gd name="connsiteY138" fmla="*/ 1934049 h 4980794"/>
                <a:gd name="connsiteX139" fmla="*/ 4555268 w 4980792"/>
                <a:gd name="connsiteY139" fmla="*/ 1473235 h 4980794"/>
                <a:gd name="connsiteX140" fmla="*/ 3570402 w 4980792"/>
                <a:gd name="connsiteY140" fmla="*/ 1473235 h 4980794"/>
                <a:gd name="connsiteX141" fmla="*/ 3570402 w 4980792"/>
                <a:gd name="connsiteY141" fmla="*/ 1934049 h 4980794"/>
                <a:gd name="connsiteX142" fmla="*/ 4031472 w 4980792"/>
                <a:gd name="connsiteY142" fmla="*/ 1934049 h 4980794"/>
                <a:gd name="connsiteX143" fmla="*/ 4031472 w 4980792"/>
                <a:gd name="connsiteY143" fmla="*/ 1473235 h 4980794"/>
                <a:gd name="connsiteX144" fmla="*/ 3046734 w 4980792"/>
                <a:gd name="connsiteY144" fmla="*/ 1473235 h 4980794"/>
                <a:gd name="connsiteX145" fmla="*/ 3046734 w 4980792"/>
                <a:gd name="connsiteY145" fmla="*/ 1934049 h 4980794"/>
                <a:gd name="connsiteX146" fmla="*/ 3507546 w 4980792"/>
                <a:gd name="connsiteY146" fmla="*/ 1934049 h 4980794"/>
                <a:gd name="connsiteX147" fmla="*/ 3507546 w 4980792"/>
                <a:gd name="connsiteY147" fmla="*/ 1473235 h 4980794"/>
                <a:gd name="connsiteX148" fmla="*/ 2522778 w 4980792"/>
                <a:gd name="connsiteY148" fmla="*/ 1473235 h 4980794"/>
                <a:gd name="connsiteX149" fmla="*/ 2522778 w 4980792"/>
                <a:gd name="connsiteY149" fmla="*/ 1934049 h 4980794"/>
                <a:gd name="connsiteX150" fmla="*/ 2983878 w 4980792"/>
                <a:gd name="connsiteY150" fmla="*/ 1934049 h 4980794"/>
                <a:gd name="connsiteX151" fmla="*/ 2983878 w 4980792"/>
                <a:gd name="connsiteY151" fmla="*/ 1473235 h 4980794"/>
                <a:gd name="connsiteX152" fmla="*/ 1996906 w 4980792"/>
                <a:gd name="connsiteY152" fmla="*/ 1473235 h 4980794"/>
                <a:gd name="connsiteX153" fmla="*/ 1996906 w 4980792"/>
                <a:gd name="connsiteY153" fmla="*/ 1934049 h 4980794"/>
                <a:gd name="connsiteX154" fmla="*/ 2459922 w 4980792"/>
                <a:gd name="connsiteY154" fmla="*/ 1934049 h 4980794"/>
                <a:gd name="connsiteX155" fmla="*/ 2459922 w 4980792"/>
                <a:gd name="connsiteY155" fmla="*/ 1473235 h 4980794"/>
                <a:gd name="connsiteX156" fmla="*/ 1473238 w 4980792"/>
                <a:gd name="connsiteY156" fmla="*/ 1473235 h 4980794"/>
                <a:gd name="connsiteX157" fmla="*/ 1473238 w 4980792"/>
                <a:gd name="connsiteY157" fmla="*/ 1934049 h 4980794"/>
                <a:gd name="connsiteX158" fmla="*/ 1934052 w 4980792"/>
                <a:gd name="connsiteY158" fmla="*/ 1934049 h 4980794"/>
                <a:gd name="connsiteX159" fmla="*/ 1934052 w 4980792"/>
                <a:gd name="connsiteY159" fmla="*/ 1473235 h 4980794"/>
                <a:gd name="connsiteX160" fmla="*/ 949314 w 4980792"/>
                <a:gd name="connsiteY160" fmla="*/ 1473235 h 4980794"/>
                <a:gd name="connsiteX161" fmla="*/ 949314 w 4980792"/>
                <a:gd name="connsiteY161" fmla="*/ 1934049 h 4980794"/>
                <a:gd name="connsiteX162" fmla="*/ 1410384 w 4980792"/>
                <a:gd name="connsiteY162" fmla="*/ 1934049 h 4980794"/>
                <a:gd name="connsiteX163" fmla="*/ 1410384 w 4980792"/>
                <a:gd name="connsiteY163" fmla="*/ 1473235 h 4980794"/>
                <a:gd name="connsiteX164" fmla="*/ 425516 w 4980792"/>
                <a:gd name="connsiteY164" fmla="*/ 1473235 h 4980794"/>
                <a:gd name="connsiteX165" fmla="*/ 425516 w 4980792"/>
                <a:gd name="connsiteY165" fmla="*/ 1934049 h 4980794"/>
                <a:gd name="connsiteX166" fmla="*/ 886458 w 4980792"/>
                <a:gd name="connsiteY166" fmla="*/ 1934049 h 4980794"/>
                <a:gd name="connsiteX167" fmla="*/ 886458 w 4980792"/>
                <a:gd name="connsiteY167" fmla="*/ 1473235 h 4980794"/>
                <a:gd name="connsiteX168" fmla="*/ 3570402 w 4980792"/>
                <a:gd name="connsiteY168" fmla="*/ 949311 h 4980794"/>
                <a:gd name="connsiteX169" fmla="*/ 3570402 w 4980792"/>
                <a:gd name="connsiteY169" fmla="*/ 1410379 h 4980794"/>
                <a:gd name="connsiteX170" fmla="*/ 4031472 w 4980792"/>
                <a:gd name="connsiteY170" fmla="*/ 1410379 h 4980794"/>
                <a:gd name="connsiteX171" fmla="*/ 4031472 w 4980792"/>
                <a:gd name="connsiteY171" fmla="*/ 949311 h 4980794"/>
                <a:gd name="connsiteX172" fmla="*/ 3046734 w 4980792"/>
                <a:gd name="connsiteY172" fmla="*/ 949311 h 4980794"/>
                <a:gd name="connsiteX173" fmla="*/ 3046734 w 4980792"/>
                <a:gd name="connsiteY173" fmla="*/ 1410379 h 4980794"/>
                <a:gd name="connsiteX174" fmla="*/ 3507546 w 4980792"/>
                <a:gd name="connsiteY174" fmla="*/ 1410379 h 4980794"/>
                <a:gd name="connsiteX175" fmla="*/ 3507546 w 4980792"/>
                <a:gd name="connsiteY175" fmla="*/ 949311 h 4980794"/>
                <a:gd name="connsiteX176" fmla="*/ 2522778 w 4980792"/>
                <a:gd name="connsiteY176" fmla="*/ 949311 h 4980794"/>
                <a:gd name="connsiteX177" fmla="*/ 2522778 w 4980792"/>
                <a:gd name="connsiteY177" fmla="*/ 1410379 h 4980794"/>
                <a:gd name="connsiteX178" fmla="*/ 2983878 w 4980792"/>
                <a:gd name="connsiteY178" fmla="*/ 1410379 h 4980794"/>
                <a:gd name="connsiteX179" fmla="*/ 2983878 w 4980792"/>
                <a:gd name="connsiteY179" fmla="*/ 949311 h 4980794"/>
                <a:gd name="connsiteX180" fmla="*/ 1996906 w 4980792"/>
                <a:gd name="connsiteY180" fmla="*/ 949311 h 4980794"/>
                <a:gd name="connsiteX181" fmla="*/ 1996906 w 4980792"/>
                <a:gd name="connsiteY181" fmla="*/ 1410379 h 4980794"/>
                <a:gd name="connsiteX182" fmla="*/ 2459922 w 4980792"/>
                <a:gd name="connsiteY182" fmla="*/ 1410379 h 4980794"/>
                <a:gd name="connsiteX183" fmla="*/ 2459922 w 4980792"/>
                <a:gd name="connsiteY183" fmla="*/ 949311 h 4980794"/>
                <a:gd name="connsiteX184" fmla="*/ 1473238 w 4980792"/>
                <a:gd name="connsiteY184" fmla="*/ 949311 h 4980794"/>
                <a:gd name="connsiteX185" fmla="*/ 1473238 w 4980792"/>
                <a:gd name="connsiteY185" fmla="*/ 1410379 h 4980794"/>
                <a:gd name="connsiteX186" fmla="*/ 1934052 w 4980792"/>
                <a:gd name="connsiteY186" fmla="*/ 1410379 h 4980794"/>
                <a:gd name="connsiteX187" fmla="*/ 1934052 w 4980792"/>
                <a:gd name="connsiteY187" fmla="*/ 949311 h 4980794"/>
                <a:gd name="connsiteX188" fmla="*/ 949314 w 4980792"/>
                <a:gd name="connsiteY188" fmla="*/ 949311 h 4980794"/>
                <a:gd name="connsiteX189" fmla="*/ 949314 w 4980792"/>
                <a:gd name="connsiteY189" fmla="*/ 1410379 h 4980794"/>
                <a:gd name="connsiteX190" fmla="*/ 1410384 w 4980792"/>
                <a:gd name="connsiteY190" fmla="*/ 1410379 h 4980794"/>
                <a:gd name="connsiteX191" fmla="*/ 1410384 w 4980792"/>
                <a:gd name="connsiteY191" fmla="*/ 949311 h 4980794"/>
                <a:gd name="connsiteX192" fmla="*/ 3046734 w 4980792"/>
                <a:gd name="connsiteY192" fmla="*/ 425515 h 4980794"/>
                <a:gd name="connsiteX193" fmla="*/ 3046734 w 4980792"/>
                <a:gd name="connsiteY193" fmla="*/ 886455 h 4980794"/>
                <a:gd name="connsiteX194" fmla="*/ 3507546 w 4980792"/>
                <a:gd name="connsiteY194" fmla="*/ 886455 h 4980794"/>
                <a:gd name="connsiteX195" fmla="*/ 3507546 w 4980792"/>
                <a:gd name="connsiteY195" fmla="*/ 425515 h 4980794"/>
                <a:gd name="connsiteX196" fmla="*/ 2522778 w 4980792"/>
                <a:gd name="connsiteY196" fmla="*/ 425515 h 4980794"/>
                <a:gd name="connsiteX197" fmla="*/ 2522778 w 4980792"/>
                <a:gd name="connsiteY197" fmla="*/ 886455 h 4980794"/>
                <a:gd name="connsiteX198" fmla="*/ 2983878 w 4980792"/>
                <a:gd name="connsiteY198" fmla="*/ 886455 h 4980794"/>
                <a:gd name="connsiteX199" fmla="*/ 2983878 w 4980792"/>
                <a:gd name="connsiteY199" fmla="*/ 425515 h 4980794"/>
                <a:gd name="connsiteX200" fmla="*/ 1996906 w 4980792"/>
                <a:gd name="connsiteY200" fmla="*/ 425515 h 4980794"/>
                <a:gd name="connsiteX201" fmla="*/ 1996906 w 4980792"/>
                <a:gd name="connsiteY201" fmla="*/ 886455 h 4980794"/>
                <a:gd name="connsiteX202" fmla="*/ 2459922 w 4980792"/>
                <a:gd name="connsiteY202" fmla="*/ 886455 h 4980794"/>
                <a:gd name="connsiteX203" fmla="*/ 2459922 w 4980792"/>
                <a:gd name="connsiteY203" fmla="*/ 425515 h 4980794"/>
                <a:gd name="connsiteX204" fmla="*/ 1473238 w 4980792"/>
                <a:gd name="connsiteY204" fmla="*/ 425515 h 4980794"/>
                <a:gd name="connsiteX205" fmla="*/ 1473238 w 4980792"/>
                <a:gd name="connsiteY205" fmla="*/ 886455 h 4980794"/>
                <a:gd name="connsiteX206" fmla="*/ 1934052 w 4980792"/>
                <a:gd name="connsiteY206" fmla="*/ 886455 h 4980794"/>
                <a:gd name="connsiteX207" fmla="*/ 1934052 w 4980792"/>
                <a:gd name="connsiteY207" fmla="*/ 425515 h 4980794"/>
                <a:gd name="connsiteX208" fmla="*/ 2490396 w 4980792"/>
                <a:gd name="connsiteY208" fmla="*/ 0 h 4980794"/>
                <a:gd name="connsiteX209" fmla="*/ 2522778 w 4980792"/>
                <a:gd name="connsiteY209" fmla="*/ 1636 h 4980794"/>
                <a:gd name="connsiteX210" fmla="*/ 2522778 w 4980792"/>
                <a:gd name="connsiteY210" fmla="*/ 362659 h 4980794"/>
                <a:gd name="connsiteX211" fmla="*/ 2983878 w 4980792"/>
                <a:gd name="connsiteY211" fmla="*/ 362659 h 4980794"/>
                <a:gd name="connsiteX212" fmla="*/ 2983878 w 4980792"/>
                <a:gd name="connsiteY212" fmla="*/ 49311 h 4980794"/>
                <a:gd name="connsiteX213" fmla="*/ 2992298 w 4980792"/>
                <a:gd name="connsiteY213" fmla="*/ 50596 h 4980794"/>
                <a:gd name="connsiteX214" fmla="*/ 3046734 w 4980792"/>
                <a:gd name="connsiteY214" fmla="*/ 64593 h 4980794"/>
                <a:gd name="connsiteX215" fmla="*/ 3046734 w 4980792"/>
                <a:gd name="connsiteY215" fmla="*/ 362659 h 4980794"/>
                <a:gd name="connsiteX216" fmla="*/ 3507546 w 4980792"/>
                <a:gd name="connsiteY216" fmla="*/ 362659 h 4980794"/>
                <a:gd name="connsiteX217" fmla="*/ 3507546 w 4980792"/>
                <a:gd name="connsiteY217" fmla="*/ 218723 h 4980794"/>
                <a:gd name="connsiteX218" fmla="*/ 3570402 w 4980792"/>
                <a:gd name="connsiteY218" fmla="*/ 249002 h 4980794"/>
                <a:gd name="connsiteX219" fmla="*/ 3570402 w 4980792"/>
                <a:gd name="connsiteY219" fmla="*/ 362659 h 4980794"/>
                <a:gd name="connsiteX220" fmla="*/ 3779656 w 4980792"/>
                <a:gd name="connsiteY220" fmla="*/ 362659 h 4980794"/>
                <a:gd name="connsiteX221" fmla="*/ 3882800 w 4980792"/>
                <a:gd name="connsiteY221" fmla="*/ 425321 h 4980794"/>
                <a:gd name="connsiteX222" fmla="*/ 3883058 w 4980792"/>
                <a:gd name="connsiteY222" fmla="*/ 425515 h 4980794"/>
                <a:gd name="connsiteX223" fmla="*/ 3570402 w 4980792"/>
                <a:gd name="connsiteY223" fmla="*/ 425515 h 4980794"/>
                <a:gd name="connsiteX224" fmla="*/ 3570402 w 4980792"/>
                <a:gd name="connsiteY224" fmla="*/ 886455 h 4980794"/>
                <a:gd name="connsiteX225" fmla="*/ 4031472 w 4980792"/>
                <a:gd name="connsiteY225" fmla="*/ 886455 h 4980794"/>
                <a:gd name="connsiteX226" fmla="*/ 4031472 w 4980792"/>
                <a:gd name="connsiteY226" fmla="*/ 536496 h 4980794"/>
                <a:gd name="connsiteX227" fmla="*/ 4074520 w 4980792"/>
                <a:gd name="connsiteY227" fmla="*/ 568686 h 4980794"/>
                <a:gd name="connsiteX228" fmla="*/ 4094328 w 4980792"/>
                <a:gd name="connsiteY228" fmla="*/ 586690 h 4980794"/>
                <a:gd name="connsiteX229" fmla="*/ 4094328 w 4980792"/>
                <a:gd name="connsiteY229" fmla="*/ 886455 h 4980794"/>
                <a:gd name="connsiteX230" fmla="*/ 4394094 w 4980792"/>
                <a:gd name="connsiteY230" fmla="*/ 886455 h 4980794"/>
                <a:gd name="connsiteX231" fmla="*/ 4412106 w 4980792"/>
                <a:gd name="connsiteY231" fmla="*/ 906274 h 4980794"/>
                <a:gd name="connsiteX232" fmla="*/ 4444290 w 4980792"/>
                <a:gd name="connsiteY232" fmla="*/ 949311 h 4980794"/>
                <a:gd name="connsiteX233" fmla="*/ 4094328 w 4980792"/>
                <a:gd name="connsiteY233" fmla="*/ 949311 h 4980794"/>
                <a:gd name="connsiteX234" fmla="*/ 4094328 w 4980792"/>
                <a:gd name="connsiteY234" fmla="*/ 1410379 h 4980794"/>
                <a:gd name="connsiteX235" fmla="*/ 4555268 w 4980792"/>
                <a:gd name="connsiteY235" fmla="*/ 1410379 h 4980794"/>
                <a:gd name="connsiteX236" fmla="*/ 4555268 w 4980792"/>
                <a:gd name="connsiteY236" fmla="*/ 1097721 h 4980794"/>
                <a:gd name="connsiteX237" fmla="*/ 4555472 w 4980792"/>
                <a:gd name="connsiteY237" fmla="*/ 1097993 h 4980794"/>
                <a:gd name="connsiteX238" fmla="*/ 4618124 w 4980792"/>
                <a:gd name="connsiteY238" fmla="*/ 1201122 h 4980794"/>
                <a:gd name="connsiteX239" fmla="*/ 4618124 w 4980792"/>
                <a:gd name="connsiteY239" fmla="*/ 1410379 h 4980794"/>
                <a:gd name="connsiteX240" fmla="*/ 4731784 w 4980792"/>
                <a:gd name="connsiteY240" fmla="*/ 1410379 h 4980794"/>
                <a:gd name="connsiteX241" fmla="*/ 4762064 w 4980792"/>
                <a:gd name="connsiteY241" fmla="*/ 1473235 h 4980794"/>
                <a:gd name="connsiteX242" fmla="*/ 4618124 w 4980792"/>
                <a:gd name="connsiteY242" fmla="*/ 1473235 h 4980794"/>
                <a:gd name="connsiteX243" fmla="*/ 4618124 w 4980792"/>
                <a:gd name="connsiteY243" fmla="*/ 1934049 h 4980794"/>
                <a:gd name="connsiteX244" fmla="*/ 4916196 w 4980792"/>
                <a:gd name="connsiteY244" fmla="*/ 1934049 h 4980794"/>
                <a:gd name="connsiteX245" fmla="*/ 4930196 w 4980792"/>
                <a:gd name="connsiteY245" fmla="*/ 1988495 h 4980794"/>
                <a:gd name="connsiteX246" fmla="*/ 4931480 w 4980792"/>
                <a:gd name="connsiteY246" fmla="*/ 1996904 h 4980794"/>
                <a:gd name="connsiteX247" fmla="*/ 4618124 w 4980792"/>
                <a:gd name="connsiteY247" fmla="*/ 1996904 h 4980794"/>
                <a:gd name="connsiteX248" fmla="*/ 4618124 w 4980792"/>
                <a:gd name="connsiteY248" fmla="*/ 2459918 h 4980794"/>
                <a:gd name="connsiteX249" fmla="*/ 4979252 w 4980792"/>
                <a:gd name="connsiteY249" fmla="*/ 2459918 h 4980794"/>
                <a:gd name="connsiteX250" fmla="*/ 4980792 w 4980792"/>
                <a:gd name="connsiteY250" fmla="*/ 2490397 h 4980794"/>
                <a:gd name="connsiteX251" fmla="*/ 4979158 w 4980792"/>
                <a:gd name="connsiteY251" fmla="*/ 2522774 h 4980794"/>
                <a:gd name="connsiteX252" fmla="*/ 4618124 w 4980792"/>
                <a:gd name="connsiteY252" fmla="*/ 2522774 h 4980794"/>
                <a:gd name="connsiteX253" fmla="*/ 4618124 w 4980792"/>
                <a:gd name="connsiteY253" fmla="*/ 2983876 h 4980794"/>
                <a:gd name="connsiteX254" fmla="*/ 4931482 w 4980792"/>
                <a:gd name="connsiteY254" fmla="*/ 2983876 h 4980794"/>
                <a:gd name="connsiteX255" fmla="*/ 4930196 w 4980792"/>
                <a:gd name="connsiteY255" fmla="*/ 2992299 h 4980794"/>
                <a:gd name="connsiteX256" fmla="*/ 4916200 w 4980792"/>
                <a:gd name="connsiteY256" fmla="*/ 3046732 h 4980794"/>
                <a:gd name="connsiteX257" fmla="*/ 4618124 w 4980792"/>
                <a:gd name="connsiteY257" fmla="*/ 3046732 h 4980794"/>
                <a:gd name="connsiteX258" fmla="*/ 4618124 w 4980792"/>
                <a:gd name="connsiteY258" fmla="*/ 3507542 h 4980794"/>
                <a:gd name="connsiteX259" fmla="*/ 4762072 w 4980792"/>
                <a:gd name="connsiteY259" fmla="*/ 3507542 h 4980794"/>
                <a:gd name="connsiteX260" fmla="*/ 4731792 w 4980792"/>
                <a:gd name="connsiteY260" fmla="*/ 3570398 h 4980794"/>
                <a:gd name="connsiteX261" fmla="*/ 4618124 w 4980792"/>
                <a:gd name="connsiteY261" fmla="*/ 3570398 h 4980794"/>
                <a:gd name="connsiteX262" fmla="*/ 4618124 w 4980792"/>
                <a:gd name="connsiteY262" fmla="*/ 3779673 h 4980794"/>
                <a:gd name="connsiteX263" fmla="*/ 4555472 w 4980792"/>
                <a:gd name="connsiteY263" fmla="*/ 3882802 h 4980794"/>
                <a:gd name="connsiteX264" fmla="*/ 4555268 w 4980792"/>
                <a:gd name="connsiteY264" fmla="*/ 3883074 h 4980794"/>
                <a:gd name="connsiteX265" fmla="*/ 4555268 w 4980792"/>
                <a:gd name="connsiteY265" fmla="*/ 3570398 h 4980794"/>
                <a:gd name="connsiteX266" fmla="*/ 4094328 w 4980792"/>
                <a:gd name="connsiteY266" fmla="*/ 3570398 h 4980794"/>
                <a:gd name="connsiteX267" fmla="*/ 4094328 w 4980792"/>
                <a:gd name="connsiteY267" fmla="*/ 4031470 h 4980794"/>
                <a:gd name="connsiteX268" fmla="*/ 4444300 w 4980792"/>
                <a:gd name="connsiteY268" fmla="*/ 4031470 h 4980794"/>
                <a:gd name="connsiteX269" fmla="*/ 4412106 w 4980792"/>
                <a:gd name="connsiteY269" fmla="*/ 4074521 h 4980794"/>
                <a:gd name="connsiteX270" fmla="*/ 4394108 w 4980792"/>
                <a:gd name="connsiteY270" fmla="*/ 4094325 h 4980794"/>
                <a:gd name="connsiteX271" fmla="*/ 4094328 w 4980792"/>
                <a:gd name="connsiteY271" fmla="*/ 4094325 h 4980794"/>
                <a:gd name="connsiteX272" fmla="*/ 4094328 w 4980792"/>
                <a:gd name="connsiteY272" fmla="*/ 4394105 h 4980794"/>
                <a:gd name="connsiteX273" fmla="*/ 4074520 w 4980792"/>
                <a:gd name="connsiteY273" fmla="*/ 4412108 h 4980794"/>
                <a:gd name="connsiteX274" fmla="*/ 4031472 w 4980792"/>
                <a:gd name="connsiteY274" fmla="*/ 4444298 h 4980794"/>
                <a:gd name="connsiteX275" fmla="*/ 4031472 w 4980792"/>
                <a:gd name="connsiteY275" fmla="*/ 4094325 h 4980794"/>
                <a:gd name="connsiteX276" fmla="*/ 3570402 w 4980792"/>
                <a:gd name="connsiteY276" fmla="*/ 4094325 h 4980794"/>
                <a:gd name="connsiteX277" fmla="*/ 3570402 w 4980792"/>
                <a:gd name="connsiteY277" fmla="*/ 4555266 h 4980794"/>
                <a:gd name="connsiteX278" fmla="*/ 3883078 w 4980792"/>
                <a:gd name="connsiteY278" fmla="*/ 4555266 h 4980794"/>
                <a:gd name="connsiteX279" fmla="*/ 3882800 w 4980792"/>
                <a:gd name="connsiteY279" fmla="*/ 4555473 h 4980794"/>
                <a:gd name="connsiteX280" fmla="*/ 3779678 w 4980792"/>
                <a:gd name="connsiteY280" fmla="*/ 4618122 h 4980794"/>
                <a:gd name="connsiteX281" fmla="*/ 3570402 w 4980792"/>
                <a:gd name="connsiteY281" fmla="*/ 4618122 h 4980794"/>
                <a:gd name="connsiteX282" fmla="*/ 3570402 w 4980792"/>
                <a:gd name="connsiteY282" fmla="*/ 4731792 h 4980794"/>
                <a:gd name="connsiteX283" fmla="*/ 3507546 w 4980792"/>
                <a:gd name="connsiteY283" fmla="*/ 4762072 h 4980794"/>
                <a:gd name="connsiteX284" fmla="*/ 3507546 w 4980792"/>
                <a:gd name="connsiteY284" fmla="*/ 4618122 h 4980794"/>
                <a:gd name="connsiteX285" fmla="*/ 3046734 w 4980792"/>
                <a:gd name="connsiteY285" fmla="*/ 4618122 h 4980794"/>
                <a:gd name="connsiteX286" fmla="*/ 3046734 w 4980792"/>
                <a:gd name="connsiteY286" fmla="*/ 4916201 h 4980794"/>
                <a:gd name="connsiteX287" fmla="*/ 2992298 w 4980792"/>
                <a:gd name="connsiteY287" fmla="*/ 4930198 h 4980794"/>
                <a:gd name="connsiteX288" fmla="*/ 2983878 w 4980792"/>
                <a:gd name="connsiteY288" fmla="*/ 4931483 h 4980794"/>
                <a:gd name="connsiteX289" fmla="*/ 2983878 w 4980792"/>
                <a:gd name="connsiteY289" fmla="*/ 4618122 h 4980794"/>
                <a:gd name="connsiteX290" fmla="*/ 2522778 w 4980792"/>
                <a:gd name="connsiteY290" fmla="*/ 4618122 h 4980794"/>
                <a:gd name="connsiteX291" fmla="*/ 2522778 w 4980792"/>
                <a:gd name="connsiteY291" fmla="*/ 4979159 h 4980794"/>
                <a:gd name="connsiteX292" fmla="*/ 2490396 w 4980792"/>
                <a:gd name="connsiteY292" fmla="*/ 4980794 h 4980794"/>
                <a:gd name="connsiteX293" fmla="*/ 2459922 w 4980792"/>
                <a:gd name="connsiteY293" fmla="*/ 4979255 h 4980794"/>
                <a:gd name="connsiteX294" fmla="*/ 2459922 w 4980792"/>
                <a:gd name="connsiteY294" fmla="*/ 4618122 h 4980794"/>
                <a:gd name="connsiteX295" fmla="*/ 1996906 w 4980792"/>
                <a:gd name="connsiteY295" fmla="*/ 4618122 h 4980794"/>
                <a:gd name="connsiteX296" fmla="*/ 1996906 w 4980792"/>
                <a:gd name="connsiteY296" fmla="*/ 4931482 h 4980794"/>
                <a:gd name="connsiteX297" fmla="*/ 1988494 w 4980792"/>
                <a:gd name="connsiteY297" fmla="*/ 4930198 h 4980794"/>
                <a:gd name="connsiteX298" fmla="*/ 1934052 w 4980792"/>
                <a:gd name="connsiteY298" fmla="*/ 4916199 h 4980794"/>
                <a:gd name="connsiteX299" fmla="*/ 1934052 w 4980792"/>
                <a:gd name="connsiteY299" fmla="*/ 4618122 h 4980794"/>
                <a:gd name="connsiteX300" fmla="*/ 1473238 w 4980792"/>
                <a:gd name="connsiteY300" fmla="*/ 4618122 h 4980794"/>
                <a:gd name="connsiteX301" fmla="*/ 1473238 w 4980792"/>
                <a:gd name="connsiteY301" fmla="*/ 4762068 h 4980794"/>
                <a:gd name="connsiteX302" fmla="*/ 1410384 w 4980792"/>
                <a:gd name="connsiteY302" fmla="*/ 4731789 h 4980794"/>
                <a:gd name="connsiteX303" fmla="*/ 1410384 w 4980792"/>
                <a:gd name="connsiteY303" fmla="*/ 4618122 h 4980794"/>
                <a:gd name="connsiteX304" fmla="*/ 1201116 w 4980792"/>
                <a:gd name="connsiteY304" fmla="*/ 4618122 h 4980794"/>
                <a:gd name="connsiteX305" fmla="*/ 1097992 w 4980792"/>
                <a:gd name="connsiteY305" fmla="*/ 4555473 h 4980794"/>
                <a:gd name="connsiteX306" fmla="*/ 1097714 w 4980792"/>
                <a:gd name="connsiteY306" fmla="*/ 4555266 h 4980794"/>
                <a:gd name="connsiteX307" fmla="*/ 1410384 w 4980792"/>
                <a:gd name="connsiteY307" fmla="*/ 4555266 h 4980794"/>
                <a:gd name="connsiteX308" fmla="*/ 1410384 w 4980792"/>
                <a:gd name="connsiteY308" fmla="*/ 4094325 h 4980794"/>
                <a:gd name="connsiteX309" fmla="*/ 949314 w 4980792"/>
                <a:gd name="connsiteY309" fmla="*/ 4094325 h 4980794"/>
                <a:gd name="connsiteX310" fmla="*/ 949314 w 4980792"/>
                <a:gd name="connsiteY310" fmla="*/ 4444294 h 4980794"/>
                <a:gd name="connsiteX311" fmla="*/ 906272 w 4980792"/>
                <a:gd name="connsiteY311" fmla="*/ 4412108 h 4980794"/>
                <a:gd name="connsiteX312" fmla="*/ 886458 w 4980792"/>
                <a:gd name="connsiteY312" fmla="*/ 4394100 h 4980794"/>
                <a:gd name="connsiteX313" fmla="*/ 886458 w 4980792"/>
                <a:gd name="connsiteY313" fmla="*/ 4094325 h 4980794"/>
                <a:gd name="connsiteX314" fmla="*/ 586684 w 4980792"/>
                <a:gd name="connsiteY314" fmla="*/ 4094325 h 4980794"/>
                <a:gd name="connsiteX315" fmla="*/ 568686 w 4980792"/>
                <a:gd name="connsiteY315" fmla="*/ 4074521 h 4980794"/>
                <a:gd name="connsiteX316" fmla="*/ 536492 w 4980792"/>
                <a:gd name="connsiteY316" fmla="*/ 4031470 h 4980794"/>
                <a:gd name="connsiteX317" fmla="*/ 886458 w 4980792"/>
                <a:gd name="connsiteY317" fmla="*/ 4031470 h 4980794"/>
                <a:gd name="connsiteX318" fmla="*/ 886458 w 4980792"/>
                <a:gd name="connsiteY318" fmla="*/ 3570398 h 4980794"/>
                <a:gd name="connsiteX319" fmla="*/ 425516 w 4980792"/>
                <a:gd name="connsiteY319" fmla="*/ 3570398 h 4980794"/>
                <a:gd name="connsiteX320" fmla="*/ 425516 w 4980792"/>
                <a:gd name="connsiteY320" fmla="*/ 3883063 h 4980794"/>
                <a:gd name="connsiteX321" fmla="*/ 425320 w 4980792"/>
                <a:gd name="connsiteY321" fmla="*/ 3882802 h 4980794"/>
                <a:gd name="connsiteX322" fmla="*/ 362660 w 4980792"/>
                <a:gd name="connsiteY322" fmla="*/ 3779660 h 4980794"/>
                <a:gd name="connsiteX323" fmla="*/ 362660 w 4980792"/>
                <a:gd name="connsiteY323" fmla="*/ 3570398 h 4980794"/>
                <a:gd name="connsiteX324" fmla="*/ 249000 w 4980792"/>
                <a:gd name="connsiteY324" fmla="*/ 3570398 h 4980794"/>
                <a:gd name="connsiteX325" fmla="*/ 218720 w 4980792"/>
                <a:gd name="connsiteY325" fmla="*/ 3507542 h 4980794"/>
                <a:gd name="connsiteX326" fmla="*/ 362660 w 4980792"/>
                <a:gd name="connsiteY326" fmla="*/ 3507542 h 4980794"/>
                <a:gd name="connsiteX327" fmla="*/ 362660 w 4980792"/>
                <a:gd name="connsiteY327" fmla="*/ 3046732 h 4980794"/>
                <a:gd name="connsiteX328" fmla="*/ 64592 w 4980792"/>
                <a:gd name="connsiteY328" fmla="*/ 3046732 h 4980794"/>
                <a:gd name="connsiteX329" fmla="*/ 50596 w 4980792"/>
                <a:gd name="connsiteY329" fmla="*/ 2992299 h 4980794"/>
                <a:gd name="connsiteX330" fmla="*/ 49310 w 4980792"/>
                <a:gd name="connsiteY330" fmla="*/ 2983876 h 4980794"/>
                <a:gd name="connsiteX331" fmla="*/ 362660 w 4980792"/>
                <a:gd name="connsiteY331" fmla="*/ 2983876 h 4980794"/>
                <a:gd name="connsiteX332" fmla="*/ 362660 w 4980792"/>
                <a:gd name="connsiteY332" fmla="*/ 2522774 h 4980794"/>
                <a:gd name="connsiteX333" fmla="*/ 1634 w 4980792"/>
                <a:gd name="connsiteY333" fmla="*/ 2522774 h 4980794"/>
                <a:gd name="connsiteX334" fmla="*/ 0 w 4980792"/>
                <a:gd name="connsiteY334" fmla="*/ 2490397 h 4980794"/>
                <a:gd name="connsiteX335" fmla="*/ 1540 w 4980792"/>
                <a:gd name="connsiteY335" fmla="*/ 2459918 h 4980794"/>
                <a:gd name="connsiteX336" fmla="*/ 362660 w 4980792"/>
                <a:gd name="connsiteY336" fmla="*/ 2459918 h 4980794"/>
                <a:gd name="connsiteX337" fmla="*/ 362660 w 4980792"/>
                <a:gd name="connsiteY337" fmla="*/ 1996904 h 4980794"/>
                <a:gd name="connsiteX338" fmla="*/ 49312 w 4980792"/>
                <a:gd name="connsiteY338" fmla="*/ 1996904 h 4980794"/>
                <a:gd name="connsiteX339" fmla="*/ 50596 w 4980792"/>
                <a:gd name="connsiteY339" fmla="*/ 1988495 h 4980794"/>
                <a:gd name="connsiteX340" fmla="*/ 64596 w 4980792"/>
                <a:gd name="connsiteY340" fmla="*/ 1934049 h 4980794"/>
                <a:gd name="connsiteX341" fmla="*/ 362660 w 4980792"/>
                <a:gd name="connsiteY341" fmla="*/ 1934049 h 4980794"/>
                <a:gd name="connsiteX342" fmla="*/ 362660 w 4980792"/>
                <a:gd name="connsiteY342" fmla="*/ 1473235 h 4980794"/>
                <a:gd name="connsiteX343" fmla="*/ 218728 w 4980792"/>
                <a:gd name="connsiteY343" fmla="*/ 1473235 h 4980794"/>
                <a:gd name="connsiteX344" fmla="*/ 249008 w 4980792"/>
                <a:gd name="connsiteY344" fmla="*/ 1410379 h 4980794"/>
                <a:gd name="connsiteX345" fmla="*/ 362660 w 4980792"/>
                <a:gd name="connsiteY345" fmla="*/ 1410379 h 4980794"/>
                <a:gd name="connsiteX346" fmla="*/ 362660 w 4980792"/>
                <a:gd name="connsiteY346" fmla="*/ 1201135 h 4980794"/>
                <a:gd name="connsiteX347" fmla="*/ 425320 w 4980792"/>
                <a:gd name="connsiteY347" fmla="*/ 1097993 h 4980794"/>
                <a:gd name="connsiteX348" fmla="*/ 425516 w 4980792"/>
                <a:gd name="connsiteY348" fmla="*/ 1097731 h 4980794"/>
                <a:gd name="connsiteX349" fmla="*/ 425516 w 4980792"/>
                <a:gd name="connsiteY349" fmla="*/ 1410379 h 4980794"/>
                <a:gd name="connsiteX350" fmla="*/ 886458 w 4980792"/>
                <a:gd name="connsiteY350" fmla="*/ 1410379 h 4980794"/>
                <a:gd name="connsiteX351" fmla="*/ 886458 w 4980792"/>
                <a:gd name="connsiteY351" fmla="*/ 949311 h 4980794"/>
                <a:gd name="connsiteX352" fmla="*/ 536502 w 4980792"/>
                <a:gd name="connsiteY352" fmla="*/ 949311 h 4980794"/>
                <a:gd name="connsiteX353" fmla="*/ 568686 w 4980792"/>
                <a:gd name="connsiteY353" fmla="*/ 906274 h 4980794"/>
                <a:gd name="connsiteX354" fmla="*/ 586698 w 4980792"/>
                <a:gd name="connsiteY354" fmla="*/ 886455 h 4980794"/>
                <a:gd name="connsiteX355" fmla="*/ 886458 w 4980792"/>
                <a:gd name="connsiteY355" fmla="*/ 886455 h 4980794"/>
                <a:gd name="connsiteX356" fmla="*/ 886458 w 4980792"/>
                <a:gd name="connsiteY356" fmla="*/ 586695 h 4980794"/>
                <a:gd name="connsiteX357" fmla="*/ 906272 w 4980792"/>
                <a:gd name="connsiteY357" fmla="*/ 568686 h 4980794"/>
                <a:gd name="connsiteX358" fmla="*/ 949314 w 4980792"/>
                <a:gd name="connsiteY358" fmla="*/ 536500 h 4980794"/>
                <a:gd name="connsiteX359" fmla="*/ 949314 w 4980792"/>
                <a:gd name="connsiteY359" fmla="*/ 886455 h 4980794"/>
                <a:gd name="connsiteX360" fmla="*/ 1410384 w 4980792"/>
                <a:gd name="connsiteY360" fmla="*/ 886455 h 4980794"/>
                <a:gd name="connsiteX361" fmla="*/ 1410384 w 4980792"/>
                <a:gd name="connsiteY361" fmla="*/ 425515 h 4980794"/>
                <a:gd name="connsiteX362" fmla="*/ 1097734 w 4980792"/>
                <a:gd name="connsiteY362" fmla="*/ 425515 h 4980794"/>
                <a:gd name="connsiteX363" fmla="*/ 1097992 w 4980792"/>
                <a:gd name="connsiteY363" fmla="*/ 425321 h 4980794"/>
                <a:gd name="connsiteX364" fmla="*/ 1201136 w 4980792"/>
                <a:gd name="connsiteY364" fmla="*/ 362659 h 4980794"/>
                <a:gd name="connsiteX365" fmla="*/ 1410384 w 4980792"/>
                <a:gd name="connsiteY365" fmla="*/ 362659 h 4980794"/>
                <a:gd name="connsiteX366" fmla="*/ 1410384 w 4980792"/>
                <a:gd name="connsiteY366" fmla="*/ 249005 h 4980794"/>
                <a:gd name="connsiteX367" fmla="*/ 1473238 w 4980792"/>
                <a:gd name="connsiteY367" fmla="*/ 218727 h 4980794"/>
                <a:gd name="connsiteX368" fmla="*/ 1473238 w 4980792"/>
                <a:gd name="connsiteY368" fmla="*/ 362659 h 4980794"/>
                <a:gd name="connsiteX369" fmla="*/ 1934052 w 4980792"/>
                <a:gd name="connsiteY369" fmla="*/ 362659 h 4980794"/>
                <a:gd name="connsiteX370" fmla="*/ 1934052 w 4980792"/>
                <a:gd name="connsiteY370" fmla="*/ 64595 h 4980794"/>
                <a:gd name="connsiteX371" fmla="*/ 1988494 w 4980792"/>
                <a:gd name="connsiteY371" fmla="*/ 50596 h 4980794"/>
                <a:gd name="connsiteX372" fmla="*/ 1996906 w 4980792"/>
                <a:gd name="connsiteY372" fmla="*/ 49313 h 4980794"/>
                <a:gd name="connsiteX373" fmla="*/ 1996906 w 4980792"/>
                <a:gd name="connsiteY373" fmla="*/ 362659 h 4980794"/>
                <a:gd name="connsiteX374" fmla="*/ 2459922 w 4980792"/>
                <a:gd name="connsiteY374" fmla="*/ 362659 h 4980794"/>
                <a:gd name="connsiteX375" fmla="*/ 2459922 w 4980792"/>
                <a:gd name="connsiteY375" fmla="*/ 1539 h 49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</a:cxnLst>
              <a:rect l="l" t="t" r="r" b="b"/>
              <a:pathLst>
                <a:path w="4980792" h="4980794">
                  <a:moveTo>
                    <a:pt x="3046734" y="4094325"/>
                  </a:moveTo>
                  <a:lnTo>
                    <a:pt x="3046734" y="4555266"/>
                  </a:lnTo>
                  <a:lnTo>
                    <a:pt x="3507546" y="4555266"/>
                  </a:lnTo>
                  <a:lnTo>
                    <a:pt x="3507546" y="4094325"/>
                  </a:lnTo>
                  <a:close/>
                  <a:moveTo>
                    <a:pt x="2522778" y="4094325"/>
                  </a:moveTo>
                  <a:lnTo>
                    <a:pt x="2522778" y="4555266"/>
                  </a:lnTo>
                  <a:lnTo>
                    <a:pt x="2983878" y="4555266"/>
                  </a:lnTo>
                  <a:lnTo>
                    <a:pt x="2983878" y="4094325"/>
                  </a:lnTo>
                  <a:close/>
                  <a:moveTo>
                    <a:pt x="1996906" y="4094325"/>
                  </a:moveTo>
                  <a:lnTo>
                    <a:pt x="1996906" y="4555266"/>
                  </a:lnTo>
                  <a:lnTo>
                    <a:pt x="2459922" y="4555266"/>
                  </a:lnTo>
                  <a:lnTo>
                    <a:pt x="2459922" y="4094325"/>
                  </a:lnTo>
                  <a:close/>
                  <a:moveTo>
                    <a:pt x="1473238" y="4094325"/>
                  </a:moveTo>
                  <a:lnTo>
                    <a:pt x="1473238" y="4555266"/>
                  </a:lnTo>
                  <a:lnTo>
                    <a:pt x="1934052" y="4555266"/>
                  </a:lnTo>
                  <a:lnTo>
                    <a:pt x="1934052" y="4094325"/>
                  </a:lnTo>
                  <a:close/>
                  <a:moveTo>
                    <a:pt x="3570402" y="3570398"/>
                  </a:moveTo>
                  <a:lnTo>
                    <a:pt x="3570402" y="4031470"/>
                  </a:lnTo>
                  <a:lnTo>
                    <a:pt x="4031472" y="4031470"/>
                  </a:lnTo>
                  <a:lnTo>
                    <a:pt x="4031472" y="3570398"/>
                  </a:lnTo>
                  <a:close/>
                  <a:moveTo>
                    <a:pt x="3046734" y="3570398"/>
                  </a:moveTo>
                  <a:lnTo>
                    <a:pt x="3046734" y="4031470"/>
                  </a:lnTo>
                  <a:lnTo>
                    <a:pt x="3507546" y="4031470"/>
                  </a:lnTo>
                  <a:lnTo>
                    <a:pt x="3507546" y="3570398"/>
                  </a:lnTo>
                  <a:close/>
                  <a:moveTo>
                    <a:pt x="2522778" y="3570398"/>
                  </a:moveTo>
                  <a:lnTo>
                    <a:pt x="2522778" y="4031470"/>
                  </a:lnTo>
                  <a:lnTo>
                    <a:pt x="2983878" y="4031470"/>
                  </a:lnTo>
                  <a:lnTo>
                    <a:pt x="2983878" y="3570398"/>
                  </a:lnTo>
                  <a:close/>
                  <a:moveTo>
                    <a:pt x="1996906" y="3570398"/>
                  </a:moveTo>
                  <a:lnTo>
                    <a:pt x="1996906" y="4031470"/>
                  </a:lnTo>
                  <a:lnTo>
                    <a:pt x="2459922" y="4031470"/>
                  </a:lnTo>
                  <a:lnTo>
                    <a:pt x="2459922" y="3570398"/>
                  </a:lnTo>
                  <a:close/>
                  <a:moveTo>
                    <a:pt x="1473238" y="3570398"/>
                  </a:moveTo>
                  <a:lnTo>
                    <a:pt x="1473238" y="4031470"/>
                  </a:lnTo>
                  <a:lnTo>
                    <a:pt x="1934052" y="4031470"/>
                  </a:lnTo>
                  <a:lnTo>
                    <a:pt x="1934052" y="3570398"/>
                  </a:lnTo>
                  <a:close/>
                  <a:moveTo>
                    <a:pt x="949314" y="3570398"/>
                  </a:moveTo>
                  <a:lnTo>
                    <a:pt x="949314" y="4031470"/>
                  </a:lnTo>
                  <a:lnTo>
                    <a:pt x="1410384" y="4031470"/>
                  </a:lnTo>
                  <a:lnTo>
                    <a:pt x="1410384" y="3570398"/>
                  </a:lnTo>
                  <a:close/>
                  <a:moveTo>
                    <a:pt x="4094328" y="3046732"/>
                  </a:moveTo>
                  <a:lnTo>
                    <a:pt x="4094328" y="3507542"/>
                  </a:lnTo>
                  <a:lnTo>
                    <a:pt x="4555268" y="3507542"/>
                  </a:lnTo>
                  <a:lnTo>
                    <a:pt x="4555268" y="3046732"/>
                  </a:lnTo>
                  <a:close/>
                  <a:moveTo>
                    <a:pt x="3570402" y="3046732"/>
                  </a:moveTo>
                  <a:lnTo>
                    <a:pt x="3570402" y="3507542"/>
                  </a:lnTo>
                  <a:lnTo>
                    <a:pt x="4031472" y="3507542"/>
                  </a:lnTo>
                  <a:lnTo>
                    <a:pt x="4031472" y="3046732"/>
                  </a:lnTo>
                  <a:close/>
                  <a:moveTo>
                    <a:pt x="3046734" y="3046732"/>
                  </a:moveTo>
                  <a:lnTo>
                    <a:pt x="3046734" y="3507542"/>
                  </a:lnTo>
                  <a:lnTo>
                    <a:pt x="3507546" y="3507542"/>
                  </a:lnTo>
                  <a:lnTo>
                    <a:pt x="3507546" y="3046732"/>
                  </a:lnTo>
                  <a:close/>
                  <a:moveTo>
                    <a:pt x="2522778" y="3046732"/>
                  </a:moveTo>
                  <a:lnTo>
                    <a:pt x="2522778" y="3507542"/>
                  </a:lnTo>
                  <a:lnTo>
                    <a:pt x="2983878" y="3507542"/>
                  </a:lnTo>
                  <a:lnTo>
                    <a:pt x="2983878" y="3046732"/>
                  </a:lnTo>
                  <a:close/>
                  <a:moveTo>
                    <a:pt x="1996906" y="3046732"/>
                  </a:moveTo>
                  <a:lnTo>
                    <a:pt x="1996906" y="3507542"/>
                  </a:lnTo>
                  <a:lnTo>
                    <a:pt x="2459922" y="3507542"/>
                  </a:lnTo>
                  <a:lnTo>
                    <a:pt x="2459922" y="3046732"/>
                  </a:lnTo>
                  <a:close/>
                  <a:moveTo>
                    <a:pt x="1473238" y="3046732"/>
                  </a:moveTo>
                  <a:lnTo>
                    <a:pt x="1473238" y="3507542"/>
                  </a:lnTo>
                  <a:lnTo>
                    <a:pt x="1934052" y="3507542"/>
                  </a:lnTo>
                  <a:lnTo>
                    <a:pt x="1934052" y="3046732"/>
                  </a:lnTo>
                  <a:close/>
                  <a:moveTo>
                    <a:pt x="949314" y="3046732"/>
                  </a:moveTo>
                  <a:lnTo>
                    <a:pt x="949314" y="3507542"/>
                  </a:lnTo>
                  <a:lnTo>
                    <a:pt x="1410384" y="3507542"/>
                  </a:lnTo>
                  <a:lnTo>
                    <a:pt x="1410384" y="3046732"/>
                  </a:lnTo>
                  <a:close/>
                  <a:moveTo>
                    <a:pt x="425516" y="3046732"/>
                  </a:moveTo>
                  <a:lnTo>
                    <a:pt x="425516" y="3507542"/>
                  </a:lnTo>
                  <a:lnTo>
                    <a:pt x="886458" y="3507542"/>
                  </a:lnTo>
                  <a:lnTo>
                    <a:pt x="886458" y="3046732"/>
                  </a:lnTo>
                  <a:close/>
                  <a:moveTo>
                    <a:pt x="4094328" y="2522774"/>
                  </a:moveTo>
                  <a:lnTo>
                    <a:pt x="4094328" y="2983876"/>
                  </a:lnTo>
                  <a:lnTo>
                    <a:pt x="4555268" y="2983876"/>
                  </a:lnTo>
                  <a:lnTo>
                    <a:pt x="4555268" y="2522774"/>
                  </a:lnTo>
                  <a:close/>
                  <a:moveTo>
                    <a:pt x="3570402" y="2522774"/>
                  </a:moveTo>
                  <a:lnTo>
                    <a:pt x="3570402" y="2983876"/>
                  </a:lnTo>
                  <a:lnTo>
                    <a:pt x="4031472" y="2983876"/>
                  </a:lnTo>
                  <a:lnTo>
                    <a:pt x="4031472" y="2522774"/>
                  </a:lnTo>
                  <a:close/>
                  <a:moveTo>
                    <a:pt x="3046734" y="2522774"/>
                  </a:moveTo>
                  <a:lnTo>
                    <a:pt x="3046734" y="2983876"/>
                  </a:lnTo>
                  <a:lnTo>
                    <a:pt x="3507546" y="2983876"/>
                  </a:lnTo>
                  <a:lnTo>
                    <a:pt x="3507546" y="2522774"/>
                  </a:lnTo>
                  <a:close/>
                  <a:moveTo>
                    <a:pt x="2522778" y="2522774"/>
                  </a:moveTo>
                  <a:lnTo>
                    <a:pt x="2522778" y="2983876"/>
                  </a:lnTo>
                  <a:lnTo>
                    <a:pt x="2983878" y="2983876"/>
                  </a:lnTo>
                  <a:lnTo>
                    <a:pt x="2983878" y="2522774"/>
                  </a:lnTo>
                  <a:close/>
                  <a:moveTo>
                    <a:pt x="1996906" y="2522774"/>
                  </a:moveTo>
                  <a:lnTo>
                    <a:pt x="1996906" y="2983876"/>
                  </a:lnTo>
                  <a:lnTo>
                    <a:pt x="2459922" y="2983876"/>
                  </a:lnTo>
                  <a:lnTo>
                    <a:pt x="2459922" y="2522774"/>
                  </a:lnTo>
                  <a:close/>
                  <a:moveTo>
                    <a:pt x="1473238" y="2522774"/>
                  </a:moveTo>
                  <a:lnTo>
                    <a:pt x="1473238" y="2983876"/>
                  </a:lnTo>
                  <a:lnTo>
                    <a:pt x="1934052" y="2983876"/>
                  </a:lnTo>
                  <a:lnTo>
                    <a:pt x="1934052" y="2522774"/>
                  </a:lnTo>
                  <a:close/>
                  <a:moveTo>
                    <a:pt x="949314" y="2522774"/>
                  </a:moveTo>
                  <a:lnTo>
                    <a:pt x="949314" y="2983876"/>
                  </a:lnTo>
                  <a:lnTo>
                    <a:pt x="1410384" y="2983876"/>
                  </a:lnTo>
                  <a:lnTo>
                    <a:pt x="1410384" y="2522774"/>
                  </a:lnTo>
                  <a:close/>
                  <a:moveTo>
                    <a:pt x="425516" y="2522774"/>
                  </a:moveTo>
                  <a:lnTo>
                    <a:pt x="425516" y="2983876"/>
                  </a:lnTo>
                  <a:lnTo>
                    <a:pt x="886458" y="2983876"/>
                  </a:lnTo>
                  <a:lnTo>
                    <a:pt x="886458" y="2522774"/>
                  </a:lnTo>
                  <a:close/>
                  <a:moveTo>
                    <a:pt x="4094328" y="1996904"/>
                  </a:moveTo>
                  <a:lnTo>
                    <a:pt x="4094328" y="2459918"/>
                  </a:lnTo>
                  <a:lnTo>
                    <a:pt x="4555268" y="2459918"/>
                  </a:lnTo>
                  <a:lnTo>
                    <a:pt x="4555268" y="1996904"/>
                  </a:lnTo>
                  <a:close/>
                  <a:moveTo>
                    <a:pt x="3570402" y="1996904"/>
                  </a:moveTo>
                  <a:lnTo>
                    <a:pt x="3570402" y="2459918"/>
                  </a:lnTo>
                  <a:lnTo>
                    <a:pt x="4031472" y="2459918"/>
                  </a:lnTo>
                  <a:lnTo>
                    <a:pt x="4031472" y="1996904"/>
                  </a:lnTo>
                  <a:close/>
                  <a:moveTo>
                    <a:pt x="3046734" y="1996904"/>
                  </a:moveTo>
                  <a:lnTo>
                    <a:pt x="3046734" y="2459918"/>
                  </a:lnTo>
                  <a:lnTo>
                    <a:pt x="3507546" y="2459918"/>
                  </a:lnTo>
                  <a:lnTo>
                    <a:pt x="3507546" y="1996904"/>
                  </a:lnTo>
                  <a:close/>
                  <a:moveTo>
                    <a:pt x="2522778" y="1996904"/>
                  </a:moveTo>
                  <a:lnTo>
                    <a:pt x="2522778" y="2459918"/>
                  </a:lnTo>
                  <a:lnTo>
                    <a:pt x="2983878" y="2459918"/>
                  </a:lnTo>
                  <a:lnTo>
                    <a:pt x="2983878" y="1996904"/>
                  </a:lnTo>
                  <a:close/>
                  <a:moveTo>
                    <a:pt x="1996906" y="1996904"/>
                  </a:moveTo>
                  <a:lnTo>
                    <a:pt x="1996906" y="2459918"/>
                  </a:lnTo>
                  <a:lnTo>
                    <a:pt x="2459922" y="2459918"/>
                  </a:lnTo>
                  <a:lnTo>
                    <a:pt x="2459922" y="1996904"/>
                  </a:lnTo>
                  <a:close/>
                  <a:moveTo>
                    <a:pt x="1473238" y="1996904"/>
                  </a:moveTo>
                  <a:lnTo>
                    <a:pt x="1473238" y="2459918"/>
                  </a:lnTo>
                  <a:lnTo>
                    <a:pt x="1934052" y="2459918"/>
                  </a:lnTo>
                  <a:lnTo>
                    <a:pt x="1934052" y="1996904"/>
                  </a:lnTo>
                  <a:close/>
                  <a:moveTo>
                    <a:pt x="949314" y="1996904"/>
                  </a:moveTo>
                  <a:lnTo>
                    <a:pt x="949314" y="2459918"/>
                  </a:lnTo>
                  <a:lnTo>
                    <a:pt x="1410384" y="2459918"/>
                  </a:lnTo>
                  <a:lnTo>
                    <a:pt x="1410384" y="1996904"/>
                  </a:lnTo>
                  <a:close/>
                  <a:moveTo>
                    <a:pt x="425516" y="1996904"/>
                  </a:moveTo>
                  <a:lnTo>
                    <a:pt x="425516" y="2459918"/>
                  </a:lnTo>
                  <a:lnTo>
                    <a:pt x="886458" y="2459918"/>
                  </a:lnTo>
                  <a:lnTo>
                    <a:pt x="886458" y="1996904"/>
                  </a:lnTo>
                  <a:close/>
                  <a:moveTo>
                    <a:pt x="4094328" y="1473235"/>
                  </a:moveTo>
                  <a:lnTo>
                    <a:pt x="4094328" y="1934049"/>
                  </a:lnTo>
                  <a:lnTo>
                    <a:pt x="4555268" y="1934049"/>
                  </a:lnTo>
                  <a:lnTo>
                    <a:pt x="4555268" y="1473235"/>
                  </a:lnTo>
                  <a:close/>
                  <a:moveTo>
                    <a:pt x="3570402" y="1473235"/>
                  </a:moveTo>
                  <a:lnTo>
                    <a:pt x="3570402" y="1934049"/>
                  </a:lnTo>
                  <a:lnTo>
                    <a:pt x="4031472" y="1934049"/>
                  </a:lnTo>
                  <a:lnTo>
                    <a:pt x="4031472" y="1473235"/>
                  </a:lnTo>
                  <a:close/>
                  <a:moveTo>
                    <a:pt x="3046734" y="1473235"/>
                  </a:moveTo>
                  <a:lnTo>
                    <a:pt x="3046734" y="1934049"/>
                  </a:lnTo>
                  <a:lnTo>
                    <a:pt x="3507546" y="1934049"/>
                  </a:lnTo>
                  <a:lnTo>
                    <a:pt x="3507546" y="1473235"/>
                  </a:lnTo>
                  <a:close/>
                  <a:moveTo>
                    <a:pt x="2522778" y="1473235"/>
                  </a:moveTo>
                  <a:lnTo>
                    <a:pt x="2522778" y="1934049"/>
                  </a:lnTo>
                  <a:lnTo>
                    <a:pt x="2983878" y="1934049"/>
                  </a:lnTo>
                  <a:lnTo>
                    <a:pt x="2983878" y="1473235"/>
                  </a:lnTo>
                  <a:close/>
                  <a:moveTo>
                    <a:pt x="1996906" y="1473235"/>
                  </a:moveTo>
                  <a:lnTo>
                    <a:pt x="1996906" y="1934049"/>
                  </a:lnTo>
                  <a:lnTo>
                    <a:pt x="2459922" y="1934049"/>
                  </a:lnTo>
                  <a:lnTo>
                    <a:pt x="2459922" y="1473235"/>
                  </a:lnTo>
                  <a:close/>
                  <a:moveTo>
                    <a:pt x="1473238" y="1473235"/>
                  </a:moveTo>
                  <a:lnTo>
                    <a:pt x="1473238" y="1934049"/>
                  </a:lnTo>
                  <a:lnTo>
                    <a:pt x="1934052" y="1934049"/>
                  </a:lnTo>
                  <a:lnTo>
                    <a:pt x="1934052" y="1473235"/>
                  </a:lnTo>
                  <a:close/>
                  <a:moveTo>
                    <a:pt x="949314" y="1473235"/>
                  </a:moveTo>
                  <a:lnTo>
                    <a:pt x="949314" y="1934049"/>
                  </a:lnTo>
                  <a:lnTo>
                    <a:pt x="1410384" y="1934049"/>
                  </a:lnTo>
                  <a:lnTo>
                    <a:pt x="1410384" y="1473235"/>
                  </a:lnTo>
                  <a:close/>
                  <a:moveTo>
                    <a:pt x="425516" y="1473235"/>
                  </a:moveTo>
                  <a:lnTo>
                    <a:pt x="425516" y="1934049"/>
                  </a:lnTo>
                  <a:lnTo>
                    <a:pt x="886458" y="1934049"/>
                  </a:lnTo>
                  <a:lnTo>
                    <a:pt x="886458" y="1473235"/>
                  </a:lnTo>
                  <a:close/>
                  <a:moveTo>
                    <a:pt x="3570402" y="949311"/>
                  </a:moveTo>
                  <a:lnTo>
                    <a:pt x="3570402" y="1410379"/>
                  </a:lnTo>
                  <a:lnTo>
                    <a:pt x="4031472" y="1410379"/>
                  </a:lnTo>
                  <a:lnTo>
                    <a:pt x="4031472" y="949311"/>
                  </a:lnTo>
                  <a:close/>
                  <a:moveTo>
                    <a:pt x="3046734" y="949311"/>
                  </a:moveTo>
                  <a:lnTo>
                    <a:pt x="3046734" y="1410379"/>
                  </a:lnTo>
                  <a:lnTo>
                    <a:pt x="3507546" y="1410379"/>
                  </a:lnTo>
                  <a:lnTo>
                    <a:pt x="3507546" y="949311"/>
                  </a:lnTo>
                  <a:close/>
                  <a:moveTo>
                    <a:pt x="2522778" y="949311"/>
                  </a:moveTo>
                  <a:lnTo>
                    <a:pt x="2522778" y="1410379"/>
                  </a:lnTo>
                  <a:lnTo>
                    <a:pt x="2983878" y="1410379"/>
                  </a:lnTo>
                  <a:lnTo>
                    <a:pt x="2983878" y="949311"/>
                  </a:lnTo>
                  <a:close/>
                  <a:moveTo>
                    <a:pt x="1996906" y="949311"/>
                  </a:moveTo>
                  <a:lnTo>
                    <a:pt x="1996906" y="1410379"/>
                  </a:lnTo>
                  <a:lnTo>
                    <a:pt x="2459922" y="1410379"/>
                  </a:lnTo>
                  <a:lnTo>
                    <a:pt x="2459922" y="949311"/>
                  </a:lnTo>
                  <a:close/>
                  <a:moveTo>
                    <a:pt x="1473238" y="949311"/>
                  </a:moveTo>
                  <a:lnTo>
                    <a:pt x="1473238" y="1410379"/>
                  </a:lnTo>
                  <a:lnTo>
                    <a:pt x="1934052" y="1410379"/>
                  </a:lnTo>
                  <a:lnTo>
                    <a:pt x="1934052" y="949311"/>
                  </a:lnTo>
                  <a:close/>
                  <a:moveTo>
                    <a:pt x="949314" y="949311"/>
                  </a:moveTo>
                  <a:lnTo>
                    <a:pt x="949314" y="1410379"/>
                  </a:lnTo>
                  <a:lnTo>
                    <a:pt x="1410384" y="1410379"/>
                  </a:lnTo>
                  <a:lnTo>
                    <a:pt x="1410384" y="949311"/>
                  </a:lnTo>
                  <a:close/>
                  <a:moveTo>
                    <a:pt x="3046734" y="425515"/>
                  </a:moveTo>
                  <a:lnTo>
                    <a:pt x="3046734" y="886455"/>
                  </a:lnTo>
                  <a:lnTo>
                    <a:pt x="3507546" y="886455"/>
                  </a:lnTo>
                  <a:lnTo>
                    <a:pt x="3507546" y="425515"/>
                  </a:lnTo>
                  <a:close/>
                  <a:moveTo>
                    <a:pt x="2522778" y="425515"/>
                  </a:moveTo>
                  <a:lnTo>
                    <a:pt x="2522778" y="886455"/>
                  </a:lnTo>
                  <a:lnTo>
                    <a:pt x="2983878" y="886455"/>
                  </a:lnTo>
                  <a:lnTo>
                    <a:pt x="2983878" y="425515"/>
                  </a:lnTo>
                  <a:close/>
                  <a:moveTo>
                    <a:pt x="1996906" y="425515"/>
                  </a:moveTo>
                  <a:lnTo>
                    <a:pt x="1996906" y="886455"/>
                  </a:lnTo>
                  <a:lnTo>
                    <a:pt x="2459922" y="886455"/>
                  </a:lnTo>
                  <a:lnTo>
                    <a:pt x="2459922" y="425515"/>
                  </a:lnTo>
                  <a:close/>
                  <a:moveTo>
                    <a:pt x="1473238" y="425515"/>
                  </a:moveTo>
                  <a:lnTo>
                    <a:pt x="1473238" y="886455"/>
                  </a:lnTo>
                  <a:lnTo>
                    <a:pt x="1934052" y="886455"/>
                  </a:lnTo>
                  <a:lnTo>
                    <a:pt x="1934052" y="425515"/>
                  </a:lnTo>
                  <a:close/>
                  <a:moveTo>
                    <a:pt x="2490396" y="0"/>
                  </a:moveTo>
                  <a:lnTo>
                    <a:pt x="2522778" y="1636"/>
                  </a:lnTo>
                  <a:lnTo>
                    <a:pt x="2522778" y="362659"/>
                  </a:lnTo>
                  <a:lnTo>
                    <a:pt x="2983878" y="362659"/>
                  </a:lnTo>
                  <a:lnTo>
                    <a:pt x="2983878" y="49311"/>
                  </a:lnTo>
                  <a:lnTo>
                    <a:pt x="2992298" y="50596"/>
                  </a:lnTo>
                  <a:lnTo>
                    <a:pt x="3046734" y="64593"/>
                  </a:lnTo>
                  <a:lnTo>
                    <a:pt x="3046734" y="362659"/>
                  </a:lnTo>
                  <a:lnTo>
                    <a:pt x="3507546" y="362659"/>
                  </a:lnTo>
                  <a:lnTo>
                    <a:pt x="3507546" y="218723"/>
                  </a:lnTo>
                  <a:lnTo>
                    <a:pt x="3570402" y="249002"/>
                  </a:lnTo>
                  <a:lnTo>
                    <a:pt x="3570402" y="362659"/>
                  </a:lnTo>
                  <a:lnTo>
                    <a:pt x="3779656" y="362659"/>
                  </a:lnTo>
                  <a:lnTo>
                    <a:pt x="3882800" y="425321"/>
                  </a:lnTo>
                  <a:lnTo>
                    <a:pt x="3883058" y="425515"/>
                  </a:lnTo>
                  <a:lnTo>
                    <a:pt x="3570402" y="425515"/>
                  </a:lnTo>
                  <a:lnTo>
                    <a:pt x="3570402" y="886455"/>
                  </a:lnTo>
                  <a:lnTo>
                    <a:pt x="4031472" y="886455"/>
                  </a:lnTo>
                  <a:lnTo>
                    <a:pt x="4031472" y="536496"/>
                  </a:lnTo>
                  <a:lnTo>
                    <a:pt x="4074520" y="568686"/>
                  </a:lnTo>
                  <a:lnTo>
                    <a:pt x="4094328" y="586690"/>
                  </a:lnTo>
                  <a:lnTo>
                    <a:pt x="4094328" y="886455"/>
                  </a:lnTo>
                  <a:lnTo>
                    <a:pt x="4394094" y="886455"/>
                  </a:lnTo>
                  <a:lnTo>
                    <a:pt x="4412106" y="906274"/>
                  </a:lnTo>
                  <a:lnTo>
                    <a:pt x="4444290" y="949311"/>
                  </a:lnTo>
                  <a:lnTo>
                    <a:pt x="4094328" y="949311"/>
                  </a:lnTo>
                  <a:lnTo>
                    <a:pt x="4094328" y="1410379"/>
                  </a:lnTo>
                  <a:lnTo>
                    <a:pt x="4555268" y="1410379"/>
                  </a:lnTo>
                  <a:lnTo>
                    <a:pt x="4555268" y="1097721"/>
                  </a:lnTo>
                  <a:lnTo>
                    <a:pt x="4555472" y="1097993"/>
                  </a:lnTo>
                  <a:lnTo>
                    <a:pt x="4618124" y="1201122"/>
                  </a:lnTo>
                  <a:lnTo>
                    <a:pt x="4618124" y="1410379"/>
                  </a:lnTo>
                  <a:lnTo>
                    <a:pt x="4731784" y="1410379"/>
                  </a:lnTo>
                  <a:lnTo>
                    <a:pt x="4762064" y="1473235"/>
                  </a:lnTo>
                  <a:lnTo>
                    <a:pt x="4618124" y="1473235"/>
                  </a:lnTo>
                  <a:lnTo>
                    <a:pt x="4618124" y="1934049"/>
                  </a:lnTo>
                  <a:lnTo>
                    <a:pt x="4916196" y="1934049"/>
                  </a:lnTo>
                  <a:lnTo>
                    <a:pt x="4930196" y="1988495"/>
                  </a:lnTo>
                  <a:lnTo>
                    <a:pt x="4931480" y="1996904"/>
                  </a:lnTo>
                  <a:lnTo>
                    <a:pt x="4618124" y="1996904"/>
                  </a:lnTo>
                  <a:lnTo>
                    <a:pt x="4618124" y="2459918"/>
                  </a:lnTo>
                  <a:lnTo>
                    <a:pt x="4979252" y="2459918"/>
                  </a:lnTo>
                  <a:lnTo>
                    <a:pt x="4980792" y="2490397"/>
                  </a:lnTo>
                  <a:lnTo>
                    <a:pt x="4979158" y="2522774"/>
                  </a:lnTo>
                  <a:lnTo>
                    <a:pt x="4618124" y="2522774"/>
                  </a:lnTo>
                  <a:lnTo>
                    <a:pt x="4618124" y="2983876"/>
                  </a:lnTo>
                  <a:lnTo>
                    <a:pt x="4931482" y="2983876"/>
                  </a:lnTo>
                  <a:lnTo>
                    <a:pt x="4930196" y="2992299"/>
                  </a:lnTo>
                  <a:lnTo>
                    <a:pt x="4916200" y="3046732"/>
                  </a:lnTo>
                  <a:lnTo>
                    <a:pt x="4618124" y="3046732"/>
                  </a:lnTo>
                  <a:lnTo>
                    <a:pt x="4618124" y="3507542"/>
                  </a:lnTo>
                  <a:lnTo>
                    <a:pt x="4762072" y="3507542"/>
                  </a:lnTo>
                  <a:lnTo>
                    <a:pt x="4731792" y="3570398"/>
                  </a:lnTo>
                  <a:lnTo>
                    <a:pt x="4618124" y="3570398"/>
                  </a:lnTo>
                  <a:lnTo>
                    <a:pt x="4618124" y="3779673"/>
                  </a:lnTo>
                  <a:lnTo>
                    <a:pt x="4555472" y="3882802"/>
                  </a:lnTo>
                  <a:lnTo>
                    <a:pt x="4555268" y="3883074"/>
                  </a:lnTo>
                  <a:lnTo>
                    <a:pt x="4555268" y="3570398"/>
                  </a:lnTo>
                  <a:lnTo>
                    <a:pt x="4094328" y="3570398"/>
                  </a:lnTo>
                  <a:lnTo>
                    <a:pt x="4094328" y="4031470"/>
                  </a:lnTo>
                  <a:lnTo>
                    <a:pt x="4444300" y="4031470"/>
                  </a:lnTo>
                  <a:lnTo>
                    <a:pt x="4412106" y="4074521"/>
                  </a:lnTo>
                  <a:lnTo>
                    <a:pt x="4394108" y="4094325"/>
                  </a:lnTo>
                  <a:lnTo>
                    <a:pt x="4094328" y="4094325"/>
                  </a:lnTo>
                  <a:lnTo>
                    <a:pt x="4094328" y="4394105"/>
                  </a:lnTo>
                  <a:lnTo>
                    <a:pt x="4074520" y="4412108"/>
                  </a:lnTo>
                  <a:lnTo>
                    <a:pt x="4031472" y="4444298"/>
                  </a:lnTo>
                  <a:lnTo>
                    <a:pt x="4031472" y="4094325"/>
                  </a:lnTo>
                  <a:lnTo>
                    <a:pt x="3570402" y="4094325"/>
                  </a:lnTo>
                  <a:lnTo>
                    <a:pt x="3570402" y="4555266"/>
                  </a:lnTo>
                  <a:lnTo>
                    <a:pt x="3883078" y="4555266"/>
                  </a:lnTo>
                  <a:lnTo>
                    <a:pt x="3882800" y="4555473"/>
                  </a:lnTo>
                  <a:lnTo>
                    <a:pt x="3779678" y="4618122"/>
                  </a:lnTo>
                  <a:lnTo>
                    <a:pt x="3570402" y="4618122"/>
                  </a:lnTo>
                  <a:lnTo>
                    <a:pt x="3570402" y="4731792"/>
                  </a:lnTo>
                  <a:lnTo>
                    <a:pt x="3507546" y="4762072"/>
                  </a:lnTo>
                  <a:lnTo>
                    <a:pt x="3507546" y="4618122"/>
                  </a:lnTo>
                  <a:lnTo>
                    <a:pt x="3046734" y="4618122"/>
                  </a:lnTo>
                  <a:lnTo>
                    <a:pt x="3046734" y="4916201"/>
                  </a:lnTo>
                  <a:lnTo>
                    <a:pt x="2992298" y="4930198"/>
                  </a:lnTo>
                  <a:lnTo>
                    <a:pt x="2983878" y="4931483"/>
                  </a:lnTo>
                  <a:lnTo>
                    <a:pt x="2983878" y="4618122"/>
                  </a:lnTo>
                  <a:lnTo>
                    <a:pt x="2522778" y="4618122"/>
                  </a:lnTo>
                  <a:lnTo>
                    <a:pt x="2522778" y="4979159"/>
                  </a:lnTo>
                  <a:lnTo>
                    <a:pt x="2490396" y="4980794"/>
                  </a:lnTo>
                  <a:lnTo>
                    <a:pt x="2459922" y="4979255"/>
                  </a:lnTo>
                  <a:lnTo>
                    <a:pt x="2459922" y="4618122"/>
                  </a:lnTo>
                  <a:lnTo>
                    <a:pt x="1996906" y="4618122"/>
                  </a:lnTo>
                  <a:lnTo>
                    <a:pt x="1996906" y="4931482"/>
                  </a:lnTo>
                  <a:lnTo>
                    <a:pt x="1988494" y="4930198"/>
                  </a:lnTo>
                  <a:lnTo>
                    <a:pt x="1934052" y="4916199"/>
                  </a:lnTo>
                  <a:lnTo>
                    <a:pt x="1934052" y="4618122"/>
                  </a:lnTo>
                  <a:lnTo>
                    <a:pt x="1473238" y="4618122"/>
                  </a:lnTo>
                  <a:lnTo>
                    <a:pt x="1473238" y="4762068"/>
                  </a:lnTo>
                  <a:lnTo>
                    <a:pt x="1410384" y="4731789"/>
                  </a:lnTo>
                  <a:lnTo>
                    <a:pt x="1410384" y="4618122"/>
                  </a:lnTo>
                  <a:lnTo>
                    <a:pt x="1201116" y="4618122"/>
                  </a:lnTo>
                  <a:lnTo>
                    <a:pt x="1097992" y="4555473"/>
                  </a:lnTo>
                  <a:lnTo>
                    <a:pt x="1097714" y="4555266"/>
                  </a:lnTo>
                  <a:lnTo>
                    <a:pt x="1410384" y="4555266"/>
                  </a:lnTo>
                  <a:lnTo>
                    <a:pt x="1410384" y="4094325"/>
                  </a:lnTo>
                  <a:lnTo>
                    <a:pt x="949314" y="4094325"/>
                  </a:lnTo>
                  <a:lnTo>
                    <a:pt x="949314" y="4444294"/>
                  </a:lnTo>
                  <a:lnTo>
                    <a:pt x="906272" y="4412108"/>
                  </a:lnTo>
                  <a:lnTo>
                    <a:pt x="886458" y="4394100"/>
                  </a:lnTo>
                  <a:lnTo>
                    <a:pt x="886458" y="4094325"/>
                  </a:lnTo>
                  <a:lnTo>
                    <a:pt x="586684" y="4094325"/>
                  </a:lnTo>
                  <a:lnTo>
                    <a:pt x="568686" y="4074521"/>
                  </a:lnTo>
                  <a:lnTo>
                    <a:pt x="536492" y="4031470"/>
                  </a:lnTo>
                  <a:lnTo>
                    <a:pt x="886458" y="4031470"/>
                  </a:lnTo>
                  <a:lnTo>
                    <a:pt x="886458" y="3570398"/>
                  </a:lnTo>
                  <a:lnTo>
                    <a:pt x="425516" y="3570398"/>
                  </a:lnTo>
                  <a:lnTo>
                    <a:pt x="425516" y="3883063"/>
                  </a:lnTo>
                  <a:lnTo>
                    <a:pt x="425320" y="3882802"/>
                  </a:lnTo>
                  <a:lnTo>
                    <a:pt x="362660" y="3779660"/>
                  </a:lnTo>
                  <a:lnTo>
                    <a:pt x="362660" y="3570398"/>
                  </a:lnTo>
                  <a:lnTo>
                    <a:pt x="249000" y="3570398"/>
                  </a:lnTo>
                  <a:lnTo>
                    <a:pt x="218720" y="3507542"/>
                  </a:lnTo>
                  <a:lnTo>
                    <a:pt x="362660" y="3507542"/>
                  </a:lnTo>
                  <a:lnTo>
                    <a:pt x="362660" y="3046732"/>
                  </a:lnTo>
                  <a:lnTo>
                    <a:pt x="64592" y="3046732"/>
                  </a:lnTo>
                  <a:lnTo>
                    <a:pt x="50596" y="2992299"/>
                  </a:lnTo>
                  <a:lnTo>
                    <a:pt x="49310" y="2983876"/>
                  </a:lnTo>
                  <a:lnTo>
                    <a:pt x="362660" y="2983876"/>
                  </a:lnTo>
                  <a:lnTo>
                    <a:pt x="362660" y="2522774"/>
                  </a:lnTo>
                  <a:lnTo>
                    <a:pt x="1634" y="2522774"/>
                  </a:lnTo>
                  <a:lnTo>
                    <a:pt x="0" y="2490397"/>
                  </a:lnTo>
                  <a:lnTo>
                    <a:pt x="1540" y="2459918"/>
                  </a:lnTo>
                  <a:lnTo>
                    <a:pt x="362660" y="2459918"/>
                  </a:lnTo>
                  <a:lnTo>
                    <a:pt x="362660" y="1996904"/>
                  </a:lnTo>
                  <a:lnTo>
                    <a:pt x="49312" y="1996904"/>
                  </a:lnTo>
                  <a:lnTo>
                    <a:pt x="50596" y="1988495"/>
                  </a:lnTo>
                  <a:lnTo>
                    <a:pt x="64596" y="1934049"/>
                  </a:lnTo>
                  <a:lnTo>
                    <a:pt x="362660" y="1934049"/>
                  </a:lnTo>
                  <a:lnTo>
                    <a:pt x="362660" y="1473235"/>
                  </a:lnTo>
                  <a:lnTo>
                    <a:pt x="218728" y="1473235"/>
                  </a:lnTo>
                  <a:lnTo>
                    <a:pt x="249008" y="1410379"/>
                  </a:lnTo>
                  <a:lnTo>
                    <a:pt x="362660" y="1410379"/>
                  </a:lnTo>
                  <a:lnTo>
                    <a:pt x="362660" y="1201135"/>
                  </a:lnTo>
                  <a:lnTo>
                    <a:pt x="425320" y="1097993"/>
                  </a:lnTo>
                  <a:lnTo>
                    <a:pt x="425516" y="1097731"/>
                  </a:lnTo>
                  <a:lnTo>
                    <a:pt x="425516" y="1410379"/>
                  </a:lnTo>
                  <a:lnTo>
                    <a:pt x="886458" y="1410379"/>
                  </a:lnTo>
                  <a:lnTo>
                    <a:pt x="886458" y="949311"/>
                  </a:lnTo>
                  <a:lnTo>
                    <a:pt x="536502" y="949311"/>
                  </a:lnTo>
                  <a:lnTo>
                    <a:pt x="568686" y="906274"/>
                  </a:lnTo>
                  <a:lnTo>
                    <a:pt x="586698" y="886455"/>
                  </a:lnTo>
                  <a:lnTo>
                    <a:pt x="886458" y="886455"/>
                  </a:lnTo>
                  <a:lnTo>
                    <a:pt x="886458" y="586695"/>
                  </a:lnTo>
                  <a:lnTo>
                    <a:pt x="906272" y="568686"/>
                  </a:lnTo>
                  <a:lnTo>
                    <a:pt x="949314" y="536500"/>
                  </a:lnTo>
                  <a:lnTo>
                    <a:pt x="949314" y="886455"/>
                  </a:lnTo>
                  <a:lnTo>
                    <a:pt x="1410384" y="886455"/>
                  </a:lnTo>
                  <a:lnTo>
                    <a:pt x="1410384" y="425515"/>
                  </a:lnTo>
                  <a:lnTo>
                    <a:pt x="1097734" y="425515"/>
                  </a:lnTo>
                  <a:lnTo>
                    <a:pt x="1097992" y="425321"/>
                  </a:lnTo>
                  <a:lnTo>
                    <a:pt x="1201136" y="362659"/>
                  </a:lnTo>
                  <a:lnTo>
                    <a:pt x="1410384" y="362659"/>
                  </a:lnTo>
                  <a:lnTo>
                    <a:pt x="1410384" y="249005"/>
                  </a:lnTo>
                  <a:lnTo>
                    <a:pt x="1473238" y="218727"/>
                  </a:lnTo>
                  <a:lnTo>
                    <a:pt x="1473238" y="362659"/>
                  </a:lnTo>
                  <a:lnTo>
                    <a:pt x="1934052" y="362659"/>
                  </a:lnTo>
                  <a:lnTo>
                    <a:pt x="1934052" y="64595"/>
                  </a:lnTo>
                  <a:lnTo>
                    <a:pt x="1988494" y="50596"/>
                  </a:lnTo>
                  <a:lnTo>
                    <a:pt x="1996906" y="49313"/>
                  </a:lnTo>
                  <a:lnTo>
                    <a:pt x="1996906" y="362659"/>
                  </a:lnTo>
                  <a:lnTo>
                    <a:pt x="2459922" y="362659"/>
                  </a:lnTo>
                  <a:lnTo>
                    <a:pt x="2459922" y="153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</p:grp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67371B04-6BEE-4269-8850-FCB511223673}"/>
              </a:ext>
            </a:extLst>
          </p:cNvPr>
          <p:cNvSpPr/>
          <p:nvPr/>
        </p:nvSpPr>
        <p:spPr>
          <a:xfrm>
            <a:off x="11696587" y="9111579"/>
            <a:ext cx="2332711" cy="1749533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BAD3FEBE-B623-4D14-9C33-B0FF4BC80EB0}"/>
              </a:ext>
            </a:extLst>
          </p:cNvPr>
          <p:cNvSpPr/>
          <p:nvPr/>
        </p:nvSpPr>
        <p:spPr>
          <a:xfrm>
            <a:off x="11699828" y="9033176"/>
            <a:ext cx="2332711" cy="1749533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9271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5CFD3F1-A8B3-484E-A80B-8B9DFC0BC5FE}"/>
              </a:ext>
            </a:extLst>
          </p:cNvPr>
          <p:cNvSpPr/>
          <p:nvPr/>
        </p:nvSpPr>
        <p:spPr>
          <a:xfrm>
            <a:off x="11693347" y="9033177"/>
            <a:ext cx="2332711" cy="1749533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399D1B02-7EB2-4273-AFC8-95AA25612617}"/>
              </a:ext>
            </a:extLst>
          </p:cNvPr>
          <p:cNvSpPr/>
          <p:nvPr/>
        </p:nvSpPr>
        <p:spPr>
          <a:xfrm>
            <a:off x="12554579" y="9793177"/>
            <a:ext cx="438934" cy="205538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extrusionH="635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A6319FF-C956-41B4-BA4C-F4FAD1CD4E95}"/>
              </a:ext>
            </a:extLst>
          </p:cNvPr>
          <p:cNvSpPr/>
          <p:nvPr/>
        </p:nvSpPr>
        <p:spPr>
          <a:xfrm>
            <a:off x="11699828" y="9033176"/>
            <a:ext cx="2332711" cy="1749533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7A4D481-1FDA-4213-8E7C-4F7B90167183}"/>
              </a:ext>
            </a:extLst>
          </p:cNvPr>
          <p:cNvGrpSpPr/>
          <p:nvPr/>
        </p:nvGrpSpPr>
        <p:grpSpPr>
          <a:xfrm>
            <a:off x="14577436" y="9522910"/>
            <a:ext cx="2634761" cy="2058911"/>
            <a:chOff x="13812626" y="10044111"/>
            <a:chExt cx="2339191" cy="1827941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1659DE8-B653-4E50-B562-5B8D35960D48}"/>
                </a:ext>
              </a:extLst>
            </p:cNvPr>
            <p:cNvSpPr/>
            <p:nvPr/>
          </p:nvSpPr>
          <p:spPr>
            <a:xfrm>
              <a:off x="13815865" y="10122519"/>
              <a:ext cx="2332711" cy="1749533"/>
            </a:xfrm>
            <a:custGeom>
              <a:avLst/>
              <a:gdLst>
                <a:gd name="connsiteX0" fmla="*/ 2612855 w 14067691"/>
                <a:gd name="connsiteY0" fmla="*/ 1003430 h 10550767"/>
                <a:gd name="connsiteX1" fmla="*/ 2612855 w 14067691"/>
                <a:gd name="connsiteY1" fmla="*/ 9197145 h 10550767"/>
                <a:gd name="connsiteX2" fmla="*/ 10772719 w 14067691"/>
                <a:gd name="connsiteY2" fmla="*/ 9197145 h 10550767"/>
                <a:gd name="connsiteX3" fmla="*/ 10772719 w 14067691"/>
                <a:gd name="connsiteY3" fmla="*/ 1003430 h 10550767"/>
                <a:gd name="connsiteX4" fmla="*/ 0 w 14067691"/>
                <a:gd name="connsiteY4" fmla="*/ 0 h 10550767"/>
                <a:gd name="connsiteX5" fmla="*/ 14067691 w 14067691"/>
                <a:gd name="connsiteY5" fmla="*/ 0 h 10550767"/>
                <a:gd name="connsiteX6" fmla="*/ 14067691 w 14067691"/>
                <a:gd name="connsiteY6" fmla="*/ 1003430 h 10550767"/>
                <a:gd name="connsiteX7" fmla="*/ 11885047 w 14067691"/>
                <a:gd name="connsiteY7" fmla="*/ 1003430 h 10550767"/>
                <a:gd name="connsiteX8" fmla="*/ 11885047 w 14067691"/>
                <a:gd name="connsiteY8" fmla="*/ 9197145 h 10550767"/>
                <a:gd name="connsiteX9" fmla="*/ 14067691 w 14067691"/>
                <a:gd name="connsiteY9" fmla="*/ 9197145 h 10550767"/>
                <a:gd name="connsiteX10" fmla="*/ 14067691 w 14067691"/>
                <a:gd name="connsiteY10" fmla="*/ 10309467 h 10550767"/>
                <a:gd name="connsiteX11" fmla="*/ 11885047 w 14067691"/>
                <a:gd name="connsiteY11" fmla="*/ 10309467 h 10550767"/>
                <a:gd name="connsiteX12" fmla="*/ 11885047 w 14067691"/>
                <a:gd name="connsiteY12" fmla="*/ 10550767 h 10550767"/>
                <a:gd name="connsiteX13" fmla="*/ 10772719 w 14067691"/>
                <a:gd name="connsiteY13" fmla="*/ 10550767 h 10550767"/>
                <a:gd name="connsiteX14" fmla="*/ 10772719 w 14067691"/>
                <a:gd name="connsiteY14" fmla="*/ 10309467 h 10550767"/>
                <a:gd name="connsiteX15" fmla="*/ 2612855 w 14067691"/>
                <a:gd name="connsiteY15" fmla="*/ 10309467 h 10550767"/>
                <a:gd name="connsiteX16" fmla="*/ 2612855 w 14067691"/>
                <a:gd name="connsiteY16" fmla="*/ 10550767 h 10550767"/>
                <a:gd name="connsiteX17" fmla="*/ 1500532 w 14067691"/>
                <a:gd name="connsiteY17" fmla="*/ 10550767 h 10550767"/>
                <a:gd name="connsiteX18" fmla="*/ 1500532 w 14067691"/>
                <a:gd name="connsiteY18" fmla="*/ 10309467 h 10550767"/>
                <a:gd name="connsiteX19" fmla="*/ 0 w 14067691"/>
                <a:gd name="connsiteY19" fmla="*/ 10309467 h 10550767"/>
                <a:gd name="connsiteX20" fmla="*/ 0 w 14067691"/>
                <a:gd name="connsiteY20" fmla="*/ 9197145 h 10550767"/>
                <a:gd name="connsiteX21" fmla="*/ 1500532 w 14067691"/>
                <a:gd name="connsiteY21" fmla="*/ 9197145 h 10550767"/>
                <a:gd name="connsiteX22" fmla="*/ 1500532 w 14067691"/>
                <a:gd name="connsiteY22" fmla="*/ 1003430 h 10550767"/>
                <a:gd name="connsiteX23" fmla="*/ 0 w 14067691"/>
                <a:gd name="connsiteY23" fmla="*/ 1003430 h 1055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067691" h="10550767">
                  <a:moveTo>
                    <a:pt x="2612855" y="1003430"/>
                  </a:moveTo>
                  <a:lnTo>
                    <a:pt x="2612855" y="9197145"/>
                  </a:lnTo>
                  <a:lnTo>
                    <a:pt x="10772719" y="9197145"/>
                  </a:lnTo>
                  <a:lnTo>
                    <a:pt x="10772719" y="1003430"/>
                  </a:lnTo>
                  <a:close/>
                  <a:moveTo>
                    <a:pt x="0" y="0"/>
                  </a:moveTo>
                  <a:lnTo>
                    <a:pt x="14067691" y="0"/>
                  </a:lnTo>
                  <a:lnTo>
                    <a:pt x="14067691" y="1003430"/>
                  </a:lnTo>
                  <a:lnTo>
                    <a:pt x="11885047" y="1003430"/>
                  </a:lnTo>
                  <a:lnTo>
                    <a:pt x="11885047" y="9197145"/>
                  </a:lnTo>
                  <a:lnTo>
                    <a:pt x="14067691" y="9197145"/>
                  </a:lnTo>
                  <a:lnTo>
                    <a:pt x="14067691" y="10309467"/>
                  </a:lnTo>
                  <a:lnTo>
                    <a:pt x="11885047" y="10309467"/>
                  </a:lnTo>
                  <a:lnTo>
                    <a:pt x="11885047" y="10550767"/>
                  </a:lnTo>
                  <a:lnTo>
                    <a:pt x="10772719" y="10550767"/>
                  </a:lnTo>
                  <a:lnTo>
                    <a:pt x="10772719" y="10309467"/>
                  </a:lnTo>
                  <a:lnTo>
                    <a:pt x="2612855" y="10309467"/>
                  </a:lnTo>
                  <a:lnTo>
                    <a:pt x="2612855" y="10550767"/>
                  </a:lnTo>
                  <a:lnTo>
                    <a:pt x="1500532" y="10550767"/>
                  </a:lnTo>
                  <a:lnTo>
                    <a:pt x="1500532" y="10309467"/>
                  </a:lnTo>
                  <a:lnTo>
                    <a:pt x="0" y="10309467"/>
                  </a:lnTo>
                  <a:lnTo>
                    <a:pt x="0" y="9197145"/>
                  </a:lnTo>
                  <a:lnTo>
                    <a:pt x="1500532" y="9197145"/>
                  </a:lnTo>
                  <a:lnTo>
                    <a:pt x="1500532" y="1003430"/>
                  </a:lnTo>
                  <a:lnTo>
                    <a:pt x="0" y="100343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E0AFB7F-13E5-4400-A4D1-8B33F4F04345}"/>
                </a:ext>
              </a:extLst>
            </p:cNvPr>
            <p:cNvSpPr/>
            <p:nvPr/>
          </p:nvSpPr>
          <p:spPr>
            <a:xfrm>
              <a:off x="13819106" y="10044115"/>
              <a:ext cx="2332711" cy="1749533"/>
            </a:xfrm>
            <a:custGeom>
              <a:avLst/>
              <a:gdLst>
                <a:gd name="connsiteX0" fmla="*/ 4881085 w 14067689"/>
                <a:gd name="connsiteY0" fmla="*/ 2704742 h 10550770"/>
                <a:gd name="connsiteX1" fmla="*/ 4881085 w 14067689"/>
                <a:gd name="connsiteY1" fmla="*/ 7825382 h 10550770"/>
                <a:gd name="connsiteX2" fmla="*/ 7975325 w 14067689"/>
                <a:gd name="connsiteY2" fmla="*/ 7825382 h 10550770"/>
                <a:gd name="connsiteX3" fmla="*/ 7975325 w 14067689"/>
                <a:gd name="connsiteY3" fmla="*/ 2704742 h 10550770"/>
                <a:gd name="connsiteX4" fmla="*/ 0 w 14067689"/>
                <a:gd name="connsiteY4" fmla="*/ 0 h 10550770"/>
                <a:gd name="connsiteX5" fmla="*/ 14067689 w 14067689"/>
                <a:gd name="connsiteY5" fmla="*/ 0 h 10550770"/>
                <a:gd name="connsiteX6" fmla="*/ 14067689 w 14067689"/>
                <a:gd name="connsiteY6" fmla="*/ 10550770 h 10550770"/>
                <a:gd name="connsiteX7" fmla="*/ 0 w 14067689"/>
                <a:gd name="connsiteY7" fmla="*/ 10550770 h 1055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7689" h="10550770">
                  <a:moveTo>
                    <a:pt x="4881085" y="2704742"/>
                  </a:moveTo>
                  <a:lnTo>
                    <a:pt x="4881085" y="7825382"/>
                  </a:lnTo>
                  <a:lnTo>
                    <a:pt x="7975325" y="7825382"/>
                  </a:lnTo>
                  <a:lnTo>
                    <a:pt x="7975325" y="2704742"/>
                  </a:lnTo>
                  <a:close/>
                  <a:moveTo>
                    <a:pt x="0" y="0"/>
                  </a:moveTo>
                  <a:lnTo>
                    <a:pt x="14067689" y="0"/>
                  </a:lnTo>
                  <a:lnTo>
                    <a:pt x="14067689" y="10550770"/>
                  </a:lnTo>
                  <a:lnTo>
                    <a:pt x="0" y="1055077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016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D565327-372B-4059-A091-44BF4D537D70}"/>
                </a:ext>
              </a:extLst>
            </p:cNvPr>
            <p:cNvSpPr/>
            <p:nvPr/>
          </p:nvSpPr>
          <p:spPr>
            <a:xfrm>
              <a:off x="13812626" y="10044114"/>
              <a:ext cx="2332711" cy="1749533"/>
            </a:xfrm>
            <a:custGeom>
              <a:avLst/>
              <a:gdLst>
                <a:gd name="connsiteX0" fmla="*/ 2612855 w 14067691"/>
                <a:gd name="connsiteY0" fmla="*/ 1003430 h 10550767"/>
                <a:gd name="connsiteX1" fmla="*/ 2612855 w 14067691"/>
                <a:gd name="connsiteY1" fmla="*/ 9197145 h 10550767"/>
                <a:gd name="connsiteX2" fmla="*/ 10772719 w 14067691"/>
                <a:gd name="connsiteY2" fmla="*/ 9197145 h 10550767"/>
                <a:gd name="connsiteX3" fmla="*/ 10772719 w 14067691"/>
                <a:gd name="connsiteY3" fmla="*/ 1003430 h 10550767"/>
                <a:gd name="connsiteX4" fmla="*/ 0 w 14067691"/>
                <a:gd name="connsiteY4" fmla="*/ 0 h 10550767"/>
                <a:gd name="connsiteX5" fmla="*/ 14067691 w 14067691"/>
                <a:gd name="connsiteY5" fmla="*/ 0 h 10550767"/>
                <a:gd name="connsiteX6" fmla="*/ 14067691 w 14067691"/>
                <a:gd name="connsiteY6" fmla="*/ 1003430 h 10550767"/>
                <a:gd name="connsiteX7" fmla="*/ 11885047 w 14067691"/>
                <a:gd name="connsiteY7" fmla="*/ 1003430 h 10550767"/>
                <a:gd name="connsiteX8" fmla="*/ 11885047 w 14067691"/>
                <a:gd name="connsiteY8" fmla="*/ 9197145 h 10550767"/>
                <a:gd name="connsiteX9" fmla="*/ 14067691 w 14067691"/>
                <a:gd name="connsiteY9" fmla="*/ 9197145 h 10550767"/>
                <a:gd name="connsiteX10" fmla="*/ 14067691 w 14067691"/>
                <a:gd name="connsiteY10" fmla="*/ 10309467 h 10550767"/>
                <a:gd name="connsiteX11" fmla="*/ 11885047 w 14067691"/>
                <a:gd name="connsiteY11" fmla="*/ 10309467 h 10550767"/>
                <a:gd name="connsiteX12" fmla="*/ 11885047 w 14067691"/>
                <a:gd name="connsiteY12" fmla="*/ 10550767 h 10550767"/>
                <a:gd name="connsiteX13" fmla="*/ 10772719 w 14067691"/>
                <a:gd name="connsiteY13" fmla="*/ 10550767 h 10550767"/>
                <a:gd name="connsiteX14" fmla="*/ 10772719 w 14067691"/>
                <a:gd name="connsiteY14" fmla="*/ 10309467 h 10550767"/>
                <a:gd name="connsiteX15" fmla="*/ 2612855 w 14067691"/>
                <a:gd name="connsiteY15" fmla="*/ 10309467 h 10550767"/>
                <a:gd name="connsiteX16" fmla="*/ 2612855 w 14067691"/>
                <a:gd name="connsiteY16" fmla="*/ 10550767 h 10550767"/>
                <a:gd name="connsiteX17" fmla="*/ 1500532 w 14067691"/>
                <a:gd name="connsiteY17" fmla="*/ 10550767 h 10550767"/>
                <a:gd name="connsiteX18" fmla="*/ 1500532 w 14067691"/>
                <a:gd name="connsiteY18" fmla="*/ 10309467 h 10550767"/>
                <a:gd name="connsiteX19" fmla="*/ 0 w 14067691"/>
                <a:gd name="connsiteY19" fmla="*/ 10309467 h 10550767"/>
                <a:gd name="connsiteX20" fmla="*/ 0 w 14067691"/>
                <a:gd name="connsiteY20" fmla="*/ 9197145 h 10550767"/>
                <a:gd name="connsiteX21" fmla="*/ 1500532 w 14067691"/>
                <a:gd name="connsiteY21" fmla="*/ 9197145 h 10550767"/>
                <a:gd name="connsiteX22" fmla="*/ 1500532 w 14067691"/>
                <a:gd name="connsiteY22" fmla="*/ 1003430 h 10550767"/>
                <a:gd name="connsiteX23" fmla="*/ 0 w 14067691"/>
                <a:gd name="connsiteY23" fmla="*/ 1003430 h 1055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067691" h="10550767">
                  <a:moveTo>
                    <a:pt x="2612855" y="1003430"/>
                  </a:moveTo>
                  <a:lnTo>
                    <a:pt x="2612855" y="9197145"/>
                  </a:lnTo>
                  <a:lnTo>
                    <a:pt x="10772719" y="9197145"/>
                  </a:lnTo>
                  <a:lnTo>
                    <a:pt x="10772719" y="1003430"/>
                  </a:lnTo>
                  <a:close/>
                  <a:moveTo>
                    <a:pt x="0" y="0"/>
                  </a:moveTo>
                  <a:lnTo>
                    <a:pt x="14067691" y="0"/>
                  </a:lnTo>
                  <a:lnTo>
                    <a:pt x="14067691" y="1003430"/>
                  </a:lnTo>
                  <a:lnTo>
                    <a:pt x="11885047" y="1003430"/>
                  </a:lnTo>
                  <a:lnTo>
                    <a:pt x="11885047" y="9197145"/>
                  </a:lnTo>
                  <a:lnTo>
                    <a:pt x="14067691" y="9197145"/>
                  </a:lnTo>
                  <a:lnTo>
                    <a:pt x="14067691" y="10309467"/>
                  </a:lnTo>
                  <a:lnTo>
                    <a:pt x="11885047" y="10309467"/>
                  </a:lnTo>
                  <a:lnTo>
                    <a:pt x="11885047" y="10550767"/>
                  </a:lnTo>
                  <a:lnTo>
                    <a:pt x="10772719" y="10550767"/>
                  </a:lnTo>
                  <a:lnTo>
                    <a:pt x="10772719" y="10309467"/>
                  </a:lnTo>
                  <a:lnTo>
                    <a:pt x="2612855" y="10309467"/>
                  </a:lnTo>
                  <a:lnTo>
                    <a:pt x="2612855" y="10550767"/>
                  </a:lnTo>
                  <a:lnTo>
                    <a:pt x="1500532" y="10550767"/>
                  </a:lnTo>
                  <a:lnTo>
                    <a:pt x="1500532" y="10309467"/>
                  </a:lnTo>
                  <a:lnTo>
                    <a:pt x="0" y="10309467"/>
                  </a:lnTo>
                  <a:lnTo>
                    <a:pt x="0" y="9197145"/>
                  </a:lnTo>
                  <a:lnTo>
                    <a:pt x="1500532" y="9197145"/>
                  </a:lnTo>
                  <a:lnTo>
                    <a:pt x="1500532" y="1003430"/>
                  </a:lnTo>
                  <a:lnTo>
                    <a:pt x="0" y="1003430"/>
                  </a:lnTo>
                  <a:close/>
                </a:path>
              </a:pathLst>
            </a:custGeom>
            <a:solidFill>
              <a:schemeClr val="bg2">
                <a:lumMod val="50000"/>
                <a:alpha val="48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 dirty="0"/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C1AF2948-EBAD-4BBB-97EB-E3628B8D0D12}"/>
                </a:ext>
              </a:extLst>
            </p:cNvPr>
            <p:cNvSpPr/>
            <p:nvPr/>
          </p:nvSpPr>
          <p:spPr>
            <a:xfrm>
              <a:off x="14673857" y="10804114"/>
              <a:ext cx="438934" cy="205538"/>
            </a:xfrm>
            <a:prstGeom prst="rect">
              <a:avLst/>
            </a:prstGeom>
            <a:solidFill>
              <a:srgbClr val="B4C3E1"/>
            </a:solidFill>
            <a:ln>
              <a:solidFill>
                <a:srgbClr val="AFBFDF"/>
              </a:solidFill>
            </a:ln>
            <a:scene3d>
              <a:camera prst="isometricOffAxis2Top">
                <a:rot lat="17769628" lon="4990955" rev="16267466"/>
              </a:camera>
              <a:lightRig rig="contrasting" dir="t"/>
            </a:scene3d>
            <a:sp3d extrusionH="6350" contourW="12700">
              <a:contourClr>
                <a:srgbClr val="B4C3E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9636800-2E14-4A8D-8DA1-081A143D632A}"/>
                </a:ext>
              </a:extLst>
            </p:cNvPr>
            <p:cNvSpPr/>
            <p:nvPr/>
          </p:nvSpPr>
          <p:spPr>
            <a:xfrm>
              <a:off x="13819106" y="10044111"/>
              <a:ext cx="2332711" cy="1749533"/>
            </a:xfrm>
            <a:custGeom>
              <a:avLst/>
              <a:gdLst>
                <a:gd name="connsiteX0" fmla="*/ 4881085 w 14067689"/>
                <a:gd name="connsiteY0" fmla="*/ 2704742 h 10550770"/>
                <a:gd name="connsiteX1" fmla="*/ 4881085 w 14067689"/>
                <a:gd name="connsiteY1" fmla="*/ 7825382 h 10550770"/>
                <a:gd name="connsiteX2" fmla="*/ 7975325 w 14067689"/>
                <a:gd name="connsiteY2" fmla="*/ 7825382 h 10550770"/>
                <a:gd name="connsiteX3" fmla="*/ 7975325 w 14067689"/>
                <a:gd name="connsiteY3" fmla="*/ 2704742 h 10550770"/>
                <a:gd name="connsiteX4" fmla="*/ 0 w 14067689"/>
                <a:gd name="connsiteY4" fmla="*/ 0 h 10550770"/>
                <a:gd name="connsiteX5" fmla="*/ 14067689 w 14067689"/>
                <a:gd name="connsiteY5" fmla="*/ 0 h 10550770"/>
                <a:gd name="connsiteX6" fmla="*/ 14067689 w 14067689"/>
                <a:gd name="connsiteY6" fmla="*/ 10550770 h 10550770"/>
                <a:gd name="connsiteX7" fmla="*/ 0 w 14067689"/>
                <a:gd name="connsiteY7" fmla="*/ 10550770 h 1055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7689" h="10550770">
                  <a:moveTo>
                    <a:pt x="4881085" y="2704742"/>
                  </a:moveTo>
                  <a:lnTo>
                    <a:pt x="4881085" y="7825382"/>
                  </a:lnTo>
                  <a:lnTo>
                    <a:pt x="7975325" y="7825382"/>
                  </a:lnTo>
                  <a:lnTo>
                    <a:pt x="7975325" y="2704742"/>
                  </a:lnTo>
                  <a:close/>
                  <a:moveTo>
                    <a:pt x="0" y="0"/>
                  </a:moveTo>
                  <a:lnTo>
                    <a:pt x="14067689" y="0"/>
                  </a:lnTo>
                  <a:lnTo>
                    <a:pt x="14067689" y="10550770"/>
                  </a:lnTo>
                  <a:lnTo>
                    <a:pt x="0" y="10550770"/>
                  </a:lnTo>
                  <a:close/>
                </a:path>
              </a:pathLst>
            </a:custGeom>
            <a:solidFill>
              <a:srgbClr val="666666">
                <a:alpha val="50000"/>
              </a:srgb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3675FF26-5C24-42A9-B599-797D35BC3812}"/>
              </a:ext>
            </a:extLst>
          </p:cNvPr>
          <p:cNvGrpSpPr/>
          <p:nvPr/>
        </p:nvGrpSpPr>
        <p:grpSpPr>
          <a:xfrm>
            <a:off x="9866562" y="10239093"/>
            <a:ext cx="2634761" cy="2058911"/>
            <a:chOff x="13812626" y="10044111"/>
            <a:chExt cx="2339191" cy="1827941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6DC6751-E25F-4895-9366-1C0ABADC055F}"/>
                </a:ext>
              </a:extLst>
            </p:cNvPr>
            <p:cNvSpPr/>
            <p:nvPr/>
          </p:nvSpPr>
          <p:spPr>
            <a:xfrm>
              <a:off x="13815865" y="10122519"/>
              <a:ext cx="2332711" cy="1749533"/>
            </a:xfrm>
            <a:custGeom>
              <a:avLst/>
              <a:gdLst>
                <a:gd name="connsiteX0" fmla="*/ 2612855 w 14067691"/>
                <a:gd name="connsiteY0" fmla="*/ 1003430 h 10550767"/>
                <a:gd name="connsiteX1" fmla="*/ 2612855 w 14067691"/>
                <a:gd name="connsiteY1" fmla="*/ 9197145 h 10550767"/>
                <a:gd name="connsiteX2" fmla="*/ 10772719 w 14067691"/>
                <a:gd name="connsiteY2" fmla="*/ 9197145 h 10550767"/>
                <a:gd name="connsiteX3" fmla="*/ 10772719 w 14067691"/>
                <a:gd name="connsiteY3" fmla="*/ 1003430 h 10550767"/>
                <a:gd name="connsiteX4" fmla="*/ 0 w 14067691"/>
                <a:gd name="connsiteY4" fmla="*/ 0 h 10550767"/>
                <a:gd name="connsiteX5" fmla="*/ 14067691 w 14067691"/>
                <a:gd name="connsiteY5" fmla="*/ 0 h 10550767"/>
                <a:gd name="connsiteX6" fmla="*/ 14067691 w 14067691"/>
                <a:gd name="connsiteY6" fmla="*/ 1003430 h 10550767"/>
                <a:gd name="connsiteX7" fmla="*/ 11885047 w 14067691"/>
                <a:gd name="connsiteY7" fmla="*/ 1003430 h 10550767"/>
                <a:gd name="connsiteX8" fmla="*/ 11885047 w 14067691"/>
                <a:gd name="connsiteY8" fmla="*/ 9197145 h 10550767"/>
                <a:gd name="connsiteX9" fmla="*/ 14067691 w 14067691"/>
                <a:gd name="connsiteY9" fmla="*/ 9197145 h 10550767"/>
                <a:gd name="connsiteX10" fmla="*/ 14067691 w 14067691"/>
                <a:gd name="connsiteY10" fmla="*/ 10309467 h 10550767"/>
                <a:gd name="connsiteX11" fmla="*/ 11885047 w 14067691"/>
                <a:gd name="connsiteY11" fmla="*/ 10309467 h 10550767"/>
                <a:gd name="connsiteX12" fmla="*/ 11885047 w 14067691"/>
                <a:gd name="connsiteY12" fmla="*/ 10550767 h 10550767"/>
                <a:gd name="connsiteX13" fmla="*/ 10772719 w 14067691"/>
                <a:gd name="connsiteY13" fmla="*/ 10550767 h 10550767"/>
                <a:gd name="connsiteX14" fmla="*/ 10772719 w 14067691"/>
                <a:gd name="connsiteY14" fmla="*/ 10309467 h 10550767"/>
                <a:gd name="connsiteX15" fmla="*/ 2612855 w 14067691"/>
                <a:gd name="connsiteY15" fmla="*/ 10309467 h 10550767"/>
                <a:gd name="connsiteX16" fmla="*/ 2612855 w 14067691"/>
                <a:gd name="connsiteY16" fmla="*/ 10550767 h 10550767"/>
                <a:gd name="connsiteX17" fmla="*/ 1500532 w 14067691"/>
                <a:gd name="connsiteY17" fmla="*/ 10550767 h 10550767"/>
                <a:gd name="connsiteX18" fmla="*/ 1500532 w 14067691"/>
                <a:gd name="connsiteY18" fmla="*/ 10309467 h 10550767"/>
                <a:gd name="connsiteX19" fmla="*/ 0 w 14067691"/>
                <a:gd name="connsiteY19" fmla="*/ 10309467 h 10550767"/>
                <a:gd name="connsiteX20" fmla="*/ 0 w 14067691"/>
                <a:gd name="connsiteY20" fmla="*/ 9197145 h 10550767"/>
                <a:gd name="connsiteX21" fmla="*/ 1500532 w 14067691"/>
                <a:gd name="connsiteY21" fmla="*/ 9197145 h 10550767"/>
                <a:gd name="connsiteX22" fmla="*/ 1500532 w 14067691"/>
                <a:gd name="connsiteY22" fmla="*/ 1003430 h 10550767"/>
                <a:gd name="connsiteX23" fmla="*/ 0 w 14067691"/>
                <a:gd name="connsiteY23" fmla="*/ 1003430 h 1055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067691" h="10550767">
                  <a:moveTo>
                    <a:pt x="2612855" y="1003430"/>
                  </a:moveTo>
                  <a:lnTo>
                    <a:pt x="2612855" y="9197145"/>
                  </a:lnTo>
                  <a:lnTo>
                    <a:pt x="10772719" y="9197145"/>
                  </a:lnTo>
                  <a:lnTo>
                    <a:pt x="10772719" y="1003430"/>
                  </a:lnTo>
                  <a:close/>
                  <a:moveTo>
                    <a:pt x="0" y="0"/>
                  </a:moveTo>
                  <a:lnTo>
                    <a:pt x="14067691" y="0"/>
                  </a:lnTo>
                  <a:lnTo>
                    <a:pt x="14067691" y="1003430"/>
                  </a:lnTo>
                  <a:lnTo>
                    <a:pt x="11885047" y="1003430"/>
                  </a:lnTo>
                  <a:lnTo>
                    <a:pt x="11885047" y="9197145"/>
                  </a:lnTo>
                  <a:lnTo>
                    <a:pt x="14067691" y="9197145"/>
                  </a:lnTo>
                  <a:lnTo>
                    <a:pt x="14067691" y="10309467"/>
                  </a:lnTo>
                  <a:lnTo>
                    <a:pt x="11885047" y="10309467"/>
                  </a:lnTo>
                  <a:lnTo>
                    <a:pt x="11885047" y="10550767"/>
                  </a:lnTo>
                  <a:lnTo>
                    <a:pt x="10772719" y="10550767"/>
                  </a:lnTo>
                  <a:lnTo>
                    <a:pt x="10772719" y="10309467"/>
                  </a:lnTo>
                  <a:lnTo>
                    <a:pt x="2612855" y="10309467"/>
                  </a:lnTo>
                  <a:lnTo>
                    <a:pt x="2612855" y="10550767"/>
                  </a:lnTo>
                  <a:lnTo>
                    <a:pt x="1500532" y="10550767"/>
                  </a:lnTo>
                  <a:lnTo>
                    <a:pt x="1500532" y="10309467"/>
                  </a:lnTo>
                  <a:lnTo>
                    <a:pt x="0" y="10309467"/>
                  </a:lnTo>
                  <a:lnTo>
                    <a:pt x="0" y="9197145"/>
                  </a:lnTo>
                  <a:lnTo>
                    <a:pt x="1500532" y="9197145"/>
                  </a:lnTo>
                  <a:lnTo>
                    <a:pt x="1500532" y="1003430"/>
                  </a:lnTo>
                  <a:lnTo>
                    <a:pt x="0" y="100343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D98F712-645F-4600-966A-73860888523C}"/>
                </a:ext>
              </a:extLst>
            </p:cNvPr>
            <p:cNvSpPr/>
            <p:nvPr/>
          </p:nvSpPr>
          <p:spPr>
            <a:xfrm>
              <a:off x="13819106" y="10044115"/>
              <a:ext cx="2332711" cy="1749533"/>
            </a:xfrm>
            <a:custGeom>
              <a:avLst/>
              <a:gdLst>
                <a:gd name="connsiteX0" fmla="*/ 4881085 w 14067689"/>
                <a:gd name="connsiteY0" fmla="*/ 2704742 h 10550770"/>
                <a:gd name="connsiteX1" fmla="*/ 4881085 w 14067689"/>
                <a:gd name="connsiteY1" fmla="*/ 7825382 h 10550770"/>
                <a:gd name="connsiteX2" fmla="*/ 7975325 w 14067689"/>
                <a:gd name="connsiteY2" fmla="*/ 7825382 h 10550770"/>
                <a:gd name="connsiteX3" fmla="*/ 7975325 w 14067689"/>
                <a:gd name="connsiteY3" fmla="*/ 2704742 h 10550770"/>
                <a:gd name="connsiteX4" fmla="*/ 0 w 14067689"/>
                <a:gd name="connsiteY4" fmla="*/ 0 h 10550770"/>
                <a:gd name="connsiteX5" fmla="*/ 14067689 w 14067689"/>
                <a:gd name="connsiteY5" fmla="*/ 0 h 10550770"/>
                <a:gd name="connsiteX6" fmla="*/ 14067689 w 14067689"/>
                <a:gd name="connsiteY6" fmla="*/ 10550770 h 10550770"/>
                <a:gd name="connsiteX7" fmla="*/ 0 w 14067689"/>
                <a:gd name="connsiteY7" fmla="*/ 10550770 h 1055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7689" h="10550770">
                  <a:moveTo>
                    <a:pt x="4881085" y="2704742"/>
                  </a:moveTo>
                  <a:lnTo>
                    <a:pt x="4881085" y="7825382"/>
                  </a:lnTo>
                  <a:lnTo>
                    <a:pt x="7975325" y="7825382"/>
                  </a:lnTo>
                  <a:lnTo>
                    <a:pt x="7975325" y="2704742"/>
                  </a:lnTo>
                  <a:close/>
                  <a:moveTo>
                    <a:pt x="0" y="0"/>
                  </a:moveTo>
                  <a:lnTo>
                    <a:pt x="14067689" y="0"/>
                  </a:lnTo>
                  <a:lnTo>
                    <a:pt x="14067689" y="10550770"/>
                  </a:lnTo>
                  <a:lnTo>
                    <a:pt x="0" y="1055077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016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74811DD-7AD5-482F-B11B-A61362EE3E89}"/>
                </a:ext>
              </a:extLst>
            </p:cNvPr>
            <p:cNvSpPr/>
            <p:nvPr/>
          </p:nvSpPr>
          <p:spPr>
            <a:xfrm>
              <a:off x="13812626" y="10044114"/>
              <a:ext cx="2332711" cy="1749533"/>
            </a:xfrm>
            <a:custGeom>
              <a:avLst/>
              <a:gdLst>
                <a:gd name="connsiteX0" fmla="*/ 2612855 w 14067691"/>
                <a:gd name="connsiteY0" fmla="*/ 1003430 h 10550767"/>
                <a:gd name="connsiteX1" fmla="*/ 2612855 w 14067691"/>
                <a:gd name="connsiteY1" fmla="*/ 9197145 h 10550767"/>
                <a:gd name="connsiteX2" fmla="*/ 10772719 w 14067691"/>
                <a:gd name="connsiteY2" fmla="*/ 9197145 h 10550767"/>
                <a:gd name="connsiteX3" fmla="*/ 10772719 w 14067691"/>
                <a:gd name="connsiteY3" fmla="*/ 1003430 h 10550767"/>
                <a:gd name="connsiteX4" fmla="*/ 0 w 14067691"/>
                <a:gd name="connsiteY4" fmla="*/ 0 h 10550767"/>
                <a:gd name="connsiteX5" fmla="*/ 14067691 w 14067691"/>
                <a:gd name="connsiteY5" fmla="*/ 0 h 10550767"/>
                <a:gd name="connsiteX6" fmla="*/ 14067691 w 14067691"/>
                <a:gd name="connsiteY6" fmla="*/ 1003430 h 10550767"/>
                <a:gd name="connsiteX7" fmla="*/ 11885047 w 14067691"/>
                <a:gd name="connsiteY7" fmla="*/ 1003430 h 10550767"/>
                <a:gd name="connsiteX8" fmla="*/ 11885047 w 14067691"/>
                <a:gd name="connsiteY8" fmla="*/ 9197145 h 10550767"/>
                <a:gd name="connsiteX9" fmla="*/ 14067691 w 14067691"/>
                <a:gd name="connsiteY9" fmla="*/ 9197145 h 10550767"/>
                <a:gd name="connsiteX10" fmla="*/ 14067691 w 14067691"/>
                <a:gd name="connsiteY10" fmla="*/ 10309467 h 10550767"/>
                <a:gd name="connsiteX11" fmla="*/ 11885047 w 14067691"/>
                <a:gd name="connsiteY11" fmla="*/ 10309467 h 10550767"/>
                <a:gd name="connsiteX12" fmla="*/ 11885047 w 14067691"/>
                <a:gd name="connsiteY12" fmla="*/ 10550767 h 10550767"/>
                <a:gd name="connsiteX13" fmla="*/ 10772719 w 14067691"/>
                <a:gd name="connsiteY13" fmla="*/ 10550767 h 10550767"/>
                <a:gd name="connsiteX14" fmla="*/ 10772719 w 14067691"/>
                <a:gd name="connsiteY14" fmla="*/ 10309467 h 10550767"/>
                <a:gd name="connsiteX15" fmla="*/ 2612855 w 14067691"/>
                <a:gd name="connsiteY15" fmla="*/ 10309467 h 10550767"/>
                <a:gd name="connsiteX16" fmla="*/ 2612855 w 14067691"/>
                <a:gd name="connsiteY16" fmla="*/ 10550767 h 10550767"/>
                <a:gd name="connsiteX17" fmla="*/ 1500532 w 14067691"/>
                <a:gd name="connsiteY17" fmla="*/ 10550767 h 10550767"/>
                <a:gd name="connsiteX18" fmla="*/ 1500532 w 14067691"/>
                <a:gd name="connsiteY18" fmla="*/ 10309467 h 10550767"/>
                <a:gd name="connsiteX19" fmla="*/ 0 w 14067691"/>
                <a:gd name="connsiteY19" fmla="*/ 10309467 h 10550767"/>
                <a:gd name="connsiteX20" fmla="*/ 0 w 14067691"/>
                <a:gd name="connsiteY20" fmla="*/ 9197145 h 10550767"/>
                <a:gd name="connsiteX21" fmla="*/ 1500532 w 14067691"/>
                <a:gd name="connsiteY21" fmla="*/ 9197145 h 10550767"/>
                <a:gd name="connsiteX22" fmla="*/ 1500532 w 14067691"/>
                <a:gd name="connsiteY22" fmla="*/ 1003430 h 10550767"/>
                <a:gd name="connsiteX23" fmla="*/ 0 w 14067691"/>
                <a:gd name="connsiteY23" fmla="*/ 1003430 h 1055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067691" h="10550767">
                  <a:moveTo>
                    <a:pt x="2612855" y="1003430"/>
                  </a:moveTo>
                  <a:lnTo>
                    <a:pt x="2612855" y="9197145"/>
                  </a:lnTo>
                  <a:lnTo>
                    <a:pt x="10772719" y="9197145"/>
                  </a:lnTo>
                  <a:lnTo>
                    <a:pt x="10772719" y="1003430"/>
                  </a:lnTo>
                  <a:close/>
                  <a:moveTo>
                    <a:pt x="0" y="0"/>
                  </a:moveTo>
                  <a:lnTo>
                    <a:pt x="14067691" y="0"/>
                  </a:lnTo>
                  <a:lnTo>
                    <a:pt x="14067691" y="1003430"/>
                  </a:lnTo>
                  <a:lnTo>
                    <a:pt x="11885047" y="1003430"/>
                  </a:lnTo>
                  <a:lnTo>
                    <a:pt x="11885047" y="9197145"/>
                  </a:lnTo>
                  <a:lnTo>
                    <a:pt x="14067691" y="9197145"/>
                  </a:lnTo>
                  <a:lnTo>
                    <a:pt x="14067691" y="10309467"/>
                  </a:lnTo>
                  <a:lnTo>
                    <a:pt x="11885047" y="10309467"/>
                  </a:lnTo>
                  <a:lnTo>
                    <a:pt x="11885047" y="10550767"/>
                  </a:lnTo>
                  <a:lnTo>
                    <a:pt x="10772719" y="10550767"/>
                  </a:lnTo>
                  <a:lnTo>
                    <a:pt x="10772719" y="10309467"/>
                  </a:lnTo>
                  <a:lnTo>
                    <a:pt x="2612855" y="10309467"/>
                  </a:lnTo>
                  <a:lnTo>
                    <a:pt x="2612855" y="10550767"/>
                  </a:lnTo>
                  <a:lnTo>
                    <a:pt x="1500532" y="10550767"/>
                  </a:lnTo>
                  <a:lnTo>
                    <a:pt x="1500532" y="10309467"/>
                  </a:lnTo>
                  <a:lnTo>
                    <a:pt x="0" y="10309467"/>
                  </a:lnTo>
                  <a:lnTo>
                    <a:pt x="0" y="9197145"/>
                  </a:lnTo>
                  <a:lnTo>
                    <a:pt x="1500532" y="9197145"/>
                  </a:lnTo>
                  <a:lnTo>
                    <a:pt x="1500532" y="1003430"/>
                  </a:lnTo>
                  <a:lnTo>
                    <a:pt x="0" y="1003430"/>
                  </a:lnTo>
                  <a:close/>
                </a:path>
              </a:pathLst>
            </a:custGeom>
            <a:solidFill>
              <a:schemeClr val="bg2">
                <a:lumMod val="50000"/>
                <a:alpha val="48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 dirty="0"/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3D3348E9-33F4-48DE-BC16-13A10C2A24E6}"/>
                </a:ext>
              </a:extLst>
            </p:cNvPr>
            <p:cNvSpPr/>
            <p:nvPr/>
          </p:nvSpPr>
          <p:spPr>
            <a:xfrm>
              <a:off x="14673857" y="10804114"/>
              <a:ext cx="438934" cy="205538"/>
            </a:xfrm>
            <a:prstGeom prst="rect">
              <a:avLst/>
            </a:prstGeom>
            <a:solidFill>
              <a:srgbClr val="B4C3E1"/>
            </a:solidFill>
            <a:ln>
              <a:solidFill>
                <a:srgbClr val="AFBFDF"/>
              </a:solidFill>
            </a:ln>
            <a:scene3d>
              <a:camera prst="isometricOffAxis2Top">
                <a:rot lat="17769628" lon="4990955" rev="16267466"/>
              </a:camera>
              <a:lightRig rig="contrasting" dir="t"/>
            </a:scene3d>
            <a:sp3d extrusionH="6350" contourW="12700">
              <a:contourClr>
                <a:srgbClr val="B4C3E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414CD34-6117-49F2-8FBA-FCB02A6E0AA1}"/>
                </a:ext>
              </a:extLst>
            </p:cNvPr>
            <p:cNvSpPr/>
            <p:nvPr/>
          </p:nvSpPr>
          <p:spPr>
            <a:xfrm>
              <a:off x="13819106" y="10044111"/>
              <a:ext cx="2332711" cy="1749533"/>
            </a:xfrm>
            <a:custGeom>
              <a:avLst/>
              <a:gdLst>
                <a:gd name="connsiteX0" fmla="*/ 4881085 w 14067689"/>
                <a:gd name="connsiteY0" fmla="*/ 2704742 h 10550770"/>
                <a:gd name="connsiteX1" fmla="*/ 4881085 w 14067689"/>
                <a:gd name="connsiteY1" fmla="*/ 7825382 h 10550770"/>
                <a:gd name="connsiteX2" fmla="*/ 7975325 w 14067689"/>
                <a:gd name="connsiteY2" fmla="*/ 7825382 h 10550770"/>
                <a:gd name="connsiteX3" fmla="*/ 7975325 w 14067689"/>
                <a:gd name="connsiteY3" fmla="*/ 2704742 h 10550770"/>
                <a:gd name="connsiteX4" fmla="*/ 0 w 14067689"/>
                <a:gd name="connsiteY4" fmla="*/ 0 h 10550770"/>
                <a:gd name="connsiteX5" fmla="*/ 14067689 w 14067689"/>
                <a:gd name="connsiteY5" fmla="*/ 0 h 10550770"/>
                <a:gd name="connsiteX6" fmla="*/ 14067689 w 14067689"/>
                <a:gd name="connsiteY6" fmla="*/ 10550770 h 10550770"/>
                <a:gd name="connsiteX7" fmla="*/ 0 w 14067689"/>
                <a:gd name="connsiteY7" fmla="*/ 10550770 h 1055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7689" h="10550770">
                  <a:moveTo>
                    <a:pt x="4881085" y="2704742"/>
                  </a:moveTo>
                  <a:lnTo>
                    <a:pt x="4881085" y="7825382"/>
                  </a:lnTo>
                  <a:lnTo>
                    <a:pt x="7975325" y="7825382"/>
                  </a:lnTo>
                  <a:lnTo>
                    <a:pt x="7975325" y="2704742"/>
                  </a:lnTo>
                  <a:close/>
                  <a:moveTo>
                    <a:pt x="0" y="0"/>
                  </a:moveTo>
                  <a:lnTo>
                    <a:pt x="14067689" y="0"/>
                  </a:lnTo>
                  <a:lnTo>
                    <a:pt x="14067689" y="10550770"/>
                  </a:lnTo>
                  <a:lnTo>
                    <a:pt x="0" y="10550770"/>
                  </a:lnTo>
                  <a:close/>
                </a:path>
              </a:pathLst>
            </a:custGeom>
            <a:solidFill>
              <a:srgbClr val="666666">
                <a:alpha val="50000"/>
              </a:srgb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556E15E1-F8BA-401A-942A-735ED11BDF06}"/>
              </a:ext>
            </a:extLst>
          </p:cNvPr>
          <p:cNvSpPr/>
          <p:nvPr/>
        </p:nvSpPr>
        <p:spPr>
          <a:xfrm>
            <a:off x="12423295" y="1159504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0BC47C81-F577-4D2D-863B-3CC35EEF5E75}"/>
              </a:ext>
            </a:extLst>
          </p:cNvPr>
          <p:cNvSpPr/>
          <p:nvPr/>
        </p:nvSpPr>
        <p:spPr>
          <a:xfrm>
            <a:off x="12070235" y="1182045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49521A8-5DC0-4B1B-9169-B49266F6E401}"/>
              </a:ext>
            </a:extLst>
          </p:cNvPr>
          <p:cNvSpPr/>
          <p:nvPr/>
        </p:nvSpPr>
        <p:spPr>
          <a:xfrm>
            <a:off x="13825220" y="1180586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777870B-8F94-46B7-970D-F0357E24C3AD}"/>
              </a:ext>
            </a:extLst>
          </p:cNvPr>
          <p:cNvSpPr/>
          <p:nvPr/>
        </p:nvSpPr>
        <p:spPr>
          <a:xfrm>
            <a:off x="13472160" y="1203127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B66C428F-2C03-4B00-8613-D58E4705C0E8}"/>
              </a:ext>
            </a:extLst>
          </p:cNvPr>
          <p:cNvGrpSpPr/>
          <p:nvPr/>
        </p:nvGrpSpPr>
        <p:grpSpPr>
          <a:xfrm>
            <a:off x="13006455" y="10679225"/>
            <a:ext cx="2849289" cy="2226546"/>
            <a:chOff x="13812624" y="10044111"/>
            <a:chExt cx="2339193" cy="182793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E02C716-CD63-4AF3-9A99-55B377F2A78F}"/>
                </a:ext>
              </a:extLst>
            </p:cNvPr>
            <p:cNvSpPr/>
            <p:nvPr/>
          </p:nvSpPr>
          <p:spPr>
            <a:xfrm>
              <a:off x="13815866" y="10122515"/>
              <a:ext cx="2332711" cy="1749533"/>
            </a:xfrm>
            <a:custGeom>
              <a:avLst/>
              <a:gdLst>
                <a:gd name="connsiteX0" fmla="*/ 2612855 w 14067691"/>
                <a:gd name="connsiteY0" fmla="*/ 1003430 h 10550767"/>
                <a:gd name="connsiteX1" fmla="*/ 2612855 w 14067691"/>
                <a:gd name="connsiteY1" fmla="*/ 9197145 h 10550767"/>
                <a:gd name="connsiteX2" fmla="*/ 10772719 w 14067691"/>
                <a:gd name="connsiteY2" fmla="*/ 9197145 h 10550767"/>
                <a:gd name="connsiteX3" fmla="*/ 10772719 w 14067691"/>
                <a:gd name="connsiteY3" fmla="*/ 1003430 h 10550767"/>
                <a:gd name="connsiteX4" fmla="*/ 0 w 14067691"/>
                <a:gd name="connsiteY4" fmla="*/ 0 h 10550767"/>
                <a:gd name="connsiteX5" fmla="*/ 14067691 w 14067691"/>
                <a:gd name="connsiteY5" fmla="*/ 0 h 10550767"/>
                <a:gd name="connsiteX6" fmla="*/ 14067691 w 14067691"/>
                <a:gd name="connsiteY6" fmla="*/ 1003430 h 10550767"/>
                <a:gd name="connsiteX7" fmla="*/ 11885047 w 14067691"/>
                <a:gd name="connsiteY7" fmla="*/ 1003430 h 10550767"/>
                <a:gd name="connsiteX8" fmla="*/ 11885047 w 14067691"/>
                <a:gd name="connsiteY8" fmla="*/ 9197145 h 10550767"/>
                <a:gd name="connsiteX9" fmla="*/ 14067691 w 14067691"/>
                <a:gd name="connsiteY9" fmla="*/ 9197145 h 10550767"/>
                <a:gd name="connsiteX10" fmla="*/ 14067691 w 14067691"/>
                <a:gd name="connsiteY10" fmla="*/ 10309467 h 10550767"/>
                <a:gd name="connsiteX11" fmla="*/ 11885047 w 14067691"/>
                <a:gd name="connsiteY11" fmla="*/ 10309467 h 10550767"/>
                <a:gd name="connsiteX12" fmla="*/ 11885047 w 14067691"/>
                <a:gd name="connsiteY12" fmla="*/ 10550767 h 10550767"/>
                <a:gd name="connsiteX13" fmla="*/ 10772719 w 14067691"/>
                <a:gd name="connsiteY13" fmla="*/ 10550767 h 10550767"/>
                <a:gd name="connsiteX14" fmla="*/ 10772719 w 14067691"/>
                <a:gd name="connsiteY14" fmla="*/ 10309467 h 10550767"/>
                <a:gd name="connsiteX15" fmla="*/ 2612855 w 14067691"/>
                <a:gd name="connsiteY15" fmla="*/ 10309467 h 10550767"/>
                <a:gd name="connsiteX16" fmla="*/ 2612855 w 14067691"/>
                <a:gd name="connsiteY16" fmla="*/ 10550767 h 10550767"/>
                <a:gd name="connsiteX17" fmla="*/ 1500532 w 14067691"/>
                <a:gd name="connsiteY17" fmla="*/ 10550767 h 10550767"/>
                <a:gd name="connsiteX18" fmla="*/ 1500532 w 14067691"/>
                <a:gd name="connsiteY18" fmla="*/ 10309467 h 10550767"/>
                <a:gd name="connsiteX19" fmla="*/ 0 w 14067691"/>
                <a:gd name="connsiteY19" fmla="*/ 10309467 h 10550767"/>
                <a:gd name="connsiteX20" fmla="*/ 0 w 14067691"/>
                <a:gd name="connsiteY20" fmla="*/ 9197145 h 10550767"/>
                <a:gd name="connsiteX21" fmla="*/ 1500532 w 14067691"/>
                <a:gd name="connsiteY21" fmla="*/ 9197145 h 10550767"/>
                <a:gd name="connsiteX22" fmla="*/ 1500532 w 14067691"/>
                <a:gd name="connsiteY22" fmla="*/ 1003430 h 10550767"/>
                <a:gd name="connsiteX23" fmla="*/ 0 w 14067691"/>
                <a:gd name="connsiteY23" fmla="*/ 1003430 h 1055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067691" h="10550767">
                  <a:moveTo>
                    <a:pt x="2612855" y="1003430"/>
                  </a:moveTo>
                  <a:lnTo>
                    <a:pt x="2612855" y="9197145"/>
                  </a:lnTo>
                  <a:lnTo>
                    <a:pt x="10772719" y="9197145"/>
                  </a:lnTo>
                  <a:lnTo>
                    <a:pt x="10772719" y="1003430"/>
                  </a:lnTo>
                  <a:close/>
                  <a:moveTo>
                    <a:pt x="0" y="0"/>
                  </a:moveTo>
                  <a:lnTo>
                    <a:pt x="14067691" y="0"/>
                  </a:lnTo>
                  <a:lnTo>
                    <a:pt x="14067691" y="1003430"/>
                  </a:lnTo>
                  <a:lnTo>
                    <a:pt x="11885047" y="1003430"/>
                  </a:lnTo>
                  <a:lnTo>
                    <a:pt x="11885047" y="9197145"/>
                  </a:lnTo>
                  <a:lnTo>
                    <a:pt x="14067691" y="9197145"/>
                  </a:lnTo>
                  <a:lnTo>
                    <a:pt x="14067691" y="10309467"/>
                  </a:lnTo>
                  <a:lnTo>
                    <a:pt x="11885047" y="10309467"/>
                  </a:lnTo>
                  <a:lnTo>
                    <a:pt x="11885047" y="10550767"/>
                  </a:lnTo>
                  <a:lnTo>
                    <a:pt x="10772719" y="10550767"/>
                  </a:lnTo>
                  <a:lnTo>
                    <a:pt x="10772719" y="10309467"/>
                  </a:lnTo>
                  <a:lnTo>
                    <a:pt x="2612855" y="10309467"/>
                  </a:lnTo>
                  <a:lnTo>
                    <a:pt x="2612855" y="10550767"/>
                  </a:lnTo>
                  <a:lnTo>
                    <a:pt x="1500532" y="10550767"/>
                  </a:lnTo>
                  <a:lnTo>
                    <a:pt x="1500532" y="10309467"/>
                  </a:lnTo>
                  <a:lnTo>
                    <a:pt x="0" y="10309467"/>
                  </a:lnTo>
                  <a:lnTo>
                    <a:pt x="0" y="9197145"/>
                  </a:lnTo>
                  <a:lnTo>
                    <a:pt x="1500532" y="9197145"/>
                  </a:lnTo>
                  <a:lnTo>
                    <a:pt x="1500532" y="1003430"/>
                  </a:lnTo>
                  <a:lnTo>
                    <a:pt x="0" y="100343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C839995-3EFF-41A1-A760-28DD75E93C53}"/>
                </a:ext>
              </a:extLst>
            </p:cNvPr>
            <p:cNvSpPr/>
            <p:nvPr/>
          </p:nvSpPr>
          <p:spPr>
            <a:xfrm>
              <a:off x="13819106" y="10044112"/>
              <a:ext cx="2332711" cy="1749533"/>
            </a:xfrm>
            <a:custGeom>
              <a:avLst/>
              <a:gdLst>
                <a:gd name="connsiteX0" fmla="*/ 4881085 w 14067689"/>
                <a:gd name="connsiteY0" fmla="*/ 2704742 h 10550770"/>
                <a:gd name="connsiteX1" fmla="*/ 4881085 w 14067689"/>
                <a:gd name="connsiteY1" fmla="*/ 7825382 h 10550770"/>
                <a:gd name="connsiteX2" fmla="*/ 7975325 w 14067689"/>
                <a:gd name="connsiteY2" fmla="*/ 7825382 h 10550770"/>
                <a:gd name="connsiteX3" fmla="*/ 7975325 w 14067689"/>
                <a:gd name="connsiteY3" fmla="*/ 2704742 h 10550770"/>
                <a:gd name="connsiteX4" fmla="*/ 0 w 14067689"/>
                <a:gd name="connsiteY4" fmla="*/ 0 h 10550770"/>
                <a:gd name="connsiteX5" fmla="*/ 14067689 w 14067689"/>
                <a:gd name="connsiteY5" fmla="*/ 0 h 10550770"/>
                <a:gd name="connsiteX6" fmla="*/ 14067689 w 14067689"/>
                <a:gd name="connsiteY6" fmla="*/ 10550770 h 10550770"/>
                <a:gd name="connsiteX7" fmla="*/ 0 w 14067689"/>
                <a:gd name="connsiteY7" fmla="*/ 10550770 h 1055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7689" h="10550770">
                  <a:moveTo>
                    <a:pt x="4881085" y="2704742"/>
                  </a:moveTo>
                  <a:lnTo>
                    <a:pt x="4881085" y="7825382"/>
                  </a:lnTo>
                  <a:lnTo>
                    <a:pt x="7975325" y="7825382"/>
                  </a:lnTo>
                  <a:lnTo>
                    <a:pt x="7975325" y="2704742"/>
                  </a:lnTo>
                  <a:close/>
                  <a:moveTo>
                    <a:pt x="0" y="0"/>
                  </a:moveTo>
                  <a:lnTo>
                    <a:pt x="14067689" y="0"/>
                  </a:lnTo>
                  <a:lnTo>
                    <a:pt x="14067689" y="10550770"/>
                  </a:lnTo>
                  <a:lnTo>
                    <a:pt x="0" y="1055077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0795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3F121F2-1CD3-413F-AD91-7542469C4329}"/>
                </a:ext>
              </a:extLst>
            </p:cNvPr>
            <p:cNvSpPr/>
            <p:nvPr/>
          </p:nvSpPr>
          <p:spPr>
            <a:xfrm>
              <a:off x="13812624" y="10044112"/>
              <a:ext cx="2332711" cy="1749533"/>
            </a:xfrm>
            <a:custGeom>
              <a:avLst/>
              <a:gdLst>
                <a:gd name="connsiteX0" fmla="*/ 2612855 w 14067691"/>
                <a:gd name="connsiteY0" fmla="*/ 1003430 h 10550767"/>
                <a:gd name="connsiteX1" fmla="*/ 2612855 w 14067691"/>
                <a:gd name="connsiteY1" fmla="*/ 9197145 h 10550767"/>
                <a:gd name="connsiteX2" fmla="*/ 10772719 w 14067691"/>
                <a:gd name="connsiteY2" fmla="*/ 9197145 h 10550767"/>
                <a:gd name="connsiteX3" fmla="*/ 10772719 w 14067691"/>
                <a:gd name="connsiteY3" fmla="*/ 1003430 h 10550767"/>
                <a:gd name="connsiteX4" fmla="*/ 0 w 14067691"/>
                <a:gd name="connsiteY4" fmla="*/ 0 h 10550767"/>
                <a:gd name="connsiteX5" fmla="*/ 14067691 w 14067691"/>
                <a:gd name="connsiteY5" fmla="*/ 0 h 10550767"/>
                <a:gd name="connsiteX6" fmla="*/ 14067691 w 14067691"/>
                <a:gd name="connsiteY6" fmla="*/ 1003430 h 10550767"/>
                <a:gd name="connsiteX7" fmla="*/ 11885047 w 14067691"/>
                <a:gd name="connsiteY7" fmla="*/ 1003430 h 10550767"/>
                <a:gd name="connsiteX8" fmla="*/ 11885047 w 14067691"/>
                <a:gd name="connsiteY8" fmla="*/ 9197145 h 10550767"/>
                <a:gd name="connsiteX9" fmla="*/ 14067691 w 14067691"/>
                <a:gd name="connsiteY9" fmla="*/ 9197145 h 10550767"/>
                <a:gd name="connsiteX10" fmla="*/ 14067691 w 14067691"/>
                <a:gd name="connsiteY10" fmla="*/ 10309467 h 10550767"/>
                <a:gd name="connsiteX11" fmla="*/ 11885047 w 14067691"/>
                <a:gd name="connsiteY11" fmla="*/ 10309467 h 10550767"/>
                <a:gd name="connsiteX12" fmla="*/ 11885047 w 14067691"/>
                <a:gd name="connsiteY12" fmla="*/ 10550767 h 10550767"/>
                <a:gd name="connsiteX13" fmla="*/ 10772719 w 14067691"/>
                <a:gd name="connsiteY13" fmla="*/ 10550767 h 10550767"/>
                <a:gd name="connsiteX14" fmla="*/ 10772719 w 14067691"/>
                <a:gd name="connsiteY14" fmla="*/ 10309467 h 10550767"/>
                <a:gd name="connsiteX15" fmla="*/ 2612855 w 14067691"/>
                <a:gd name="connsiteY15" fmla="*/ 10309467 h 10550767"/>
                <a:gd name="connsiteX16" fmla="*/ 2612855 w 14067691"/>
                <a:gd name="connsiteY16" fmla="*/ 10550767 h 10550767"/>
                <a:gd name="connsiteX17" fmla="*/ 1500532 w 14067691"/>
                <a:gd name="connsiteY17" fmla="*/ 10550767 h 10550767"/>
                <a:gd name="connsiteX18" fmla="*/ 1500532 w 14067691"/>
                <a:gd name="connsiteY18" fmla="*/ 10309467 h 10550767"/>
                <a:gd name="connsiteX19" fmla="*/ 0 w 14067691"/>
                <a:gd name="connsiteY19" fmla="*/ 10309467 h 10550767"/>
                <a:gd name="connsiteX20" fmla="*/ 0 w 14067691"/>
                <a:gd name="connsiteY20" fmla="*/ 9197145 h 10550767"/>
                <a:gd name="connsiteX21" fmla="*/ 1500532 w 14067691"/>
                <a:gd name="connsiteY21" fmla="*/ 9197145 h 10550767"/>
                <a:gd name="connsiteX22" fmla="*/ 1500532 w 14067691"/>
                <a:gd name="connsiteY22" fmla="*/ 1003430 h 10550767"/>
                <a:gd name="connsiteX23" fmla="*/ 0 w 14067691"/>
                <a:gd name="connsiteY23" fmla="*/ 1003430 h 1055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067691" h="10550767">
                  <a:moveTo>
                    <a:pt x="2612855" y="1003430"/>
                  </a:moveTo>
                  <a:lnTo>
                    <a:pt x="2612855" y="9197145"/>
                  </a:lnTo>
                  <a:lnTo>
                    <a:pt x="10772719" y="9197145"/>
                  </a:lnTo>
                  <a:lnTo>
                    <a:pt x="10772719" y="1003430"/>
                  </a:lnTo>
                  <a:close/>
                  <a:moveTo>
                    <a:pt x="0" y="0"/>
                  </a:moveTo>
                  <a:lnTo>
                    <a:pt x="14067691" y="0"/>
                  </a:lnTo>
                  <a:lnTo>
                    <a:pt x="14067691" y="1003430"/>
                  </a:lnTo>
                  <a:lnTo>
                    <a:pt x="11885047" y="1003430"/>
                  </a:lnTo>
                  <a:lnTo>
                    <a:pt x="11885047" y="9197145"/>
                  </a:lnTo>
                  <a:lnTo>
                    <a:pt x="14067691" y="9197145"/>
                  </a:lnTo>
                  <a:lnTo>
                    <a:pt x="14067691" y="10309467"/>
                  </a:lnTo>
                  <a:lnTo>
                    <a:pt x="11885047" y="10309467"/>
                  </a:lnTo>
                  <a:lnTo>
                    <a:pt x="11885047" y="10550767"/>
                  </a:lnTo>
                  <a:lnTo>
                    <a:pt x="10772719" y="10550767"/>
                  </a:lnTo>
                  <a:lnTo>
                    <a:pt x="10772719" y="10309467"/>
                  </a:lnTo>
                  <a:lnTo>
                    <a:pt x="2612855" y="10309467"/>
                  </a:lnTo>
                  <a:lnTo>
                    <a:pt x="2612855" y="10550767"/>
                  </a:lnTo>
                  <a:lnTo>
                    <a:pt x="1500532" y="10550767"/>
                  </a:lnTo>
                  <a:lnTo>
                    <a:pt x="1500532" y="10309467"/>
                  </a:lnTo>
                  <a:lnTo>
                    <a:pt x="0" y="10309467"/>
                  </a:lnTo>
                  <a:lnTo>
                    <a:pt x="0" y="9197145"/>
                  </a:lnTo>
                  <a:lnTo>
                    <a:pt x="1500532" y="9197145"/>
                  </a:lnTo>
                  <a:lnTo>
                    <a:pt x="1500532" y="1003430"/>
                  </a:lnTo>
                  <a:lnTo>
                    <a:pt x="0" y="1003430"/>
                  </a:lnTo>
                  <a:close/>
                </a:path>
              </a:pathLst>
            </a:custGeom>
            <a:solidFill>
              <a:schemeClr val="bg2">
                <a:lumMod val="50000"/>
                <a:alpha val="48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 dirty="0"/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491B723B-BE9B-4C7E-A25A-8A35582C66F7}"/>
                </a:ext>
              </a:extLst>
            </p:cNvPr>
            <p:cNvSpPr/>
            <p:nvPr/>
          </p:nvSpPr>
          <p:spPr>
            <a:xfrm>
              <a:off x="14673856" y="10804112"/>
              <a:ext cx="438934" cy="205538"/>
            </a:xfrm>
            <a:prstGeom prst="rect">
              <a:avLst/>
            </a:prstGeom>
            <a:solidFill>
              <a:srgbClr val="B4C3E1"/>
            </a:solidFill>
            <a:ln>
              <a:solidFill>
                <a:srgbClr val="AFBFDF"/>
              </a:solidFill>
            </a:ln>
            <a:scene3d>
              <a:camera prst="isometricOffAxis2Top">
                <a:rot lat="17769628" lon="4990955" rev="16267466"/>
              </a:camera>
              <a:lightRig rig="contrasting" dir="t"/>
            </a:scene3d>
            <a:sp3d extrusionH="6350" contourW="12700">
              <a:contourClr>
                <a:srgbClr val="B4C3E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B529DA-5E5C-4F37-AF74-C4553FA4F05F}"/>
                </a:ext>
              </a:extLst>
            </p:cNvPr>
            <p:cNvSpPr/>
            <p:nvPr/>
          </p:nvSpPr>
          <p:spPr>
            <a:xfrm>
              <a:off x="13819106" y="10044111"/>
              <a:ext cx="2332711" cy="1749533"/>
            </a:xfrm>
            <a:custGeom>
              <a:avLst/>
              <a:gdLst>
                <a:gd name="connsiteX0" fmla="*/ 4881085 w 14067689"/>
                <a:gd name="connsiteY0" fmla="*/ 2704742 h 10550770"/>
                <a:gd name="connsiteX1" fmla="*/ 4881085 w 14067689"/>
                <a:gd name="connsiteY1" fmla="*/ 7825382 h 10550770"/>
                <a:gd name="connsiteX2" fmla="*/ 7975325 w 14067689"/>
                <a:gd name="connsiteY2" fmla="*/ 7825382 h 10550770"/>
                <a:gd name="connsiteX3" fmla="*/ 7975325 w 14067689"/>
                <a:gd name="connsiteY3" fmla="*/ 2704742 h 10550770"/>
                <a:gd name="connsiteX4" fmla="*/ 0 w 14067689"/>
                <a:gd name="connsiteY4" fmla="*/ 0 h 10550770"/>
                <a:gd name="connsiteX5" fmla="*/ 14067689 w 14067689"/>
                <a:gd name="connsiteY5" fmla="*/ 0 h 10550770"/>
                <a:gd name="connsiteX6" fmla="*/ 14067689 w 14067689"/>
                <a:gd name="connsiteY6" fmla="*/ 10550770 h 10550770"/>
                <a:gd name="connsiteX7" fmla="*/ 0 w 14067689"/>
                <a:gd name="connsiteY7" fmla="*/ 10550770 h 1055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7689" h="10550770">
                  <a:moveTo>
                    <a:pt x="4881085" y="2704742"/>
                  </a:moveTo>
                  <a:lnTo>
                    <a:pt x="4881085" y="7825382"/>
                  </a:lnTo>
                  <a:lnTo>
                    <a:pt x="7975325" y="7825382"/>
                  </a:lnTo>
                  <a:lnTo>
                    <a:pt x="7975325" y="2704742"/>
                  </a:lnTo>
                  <a:close/>
                  <a:moveTo>
                    <a:pt x="0" y="0"/>
                  </a:moveTo>
                  <a:lnTo>
                    <a:pt x="14067689" y="0"/>
                  </a:lnTo>
                  <a:lnTo>
                    <a:pt x="14067689" y="10550770"/>
                  </a:lnTo>
                  <a:lnTo>
                    <a:pt x="0" y="10550770"/>
                  </a:lnTo>
                  <a:close/>
                </a:path>
              </a:pathLst>
            </a:custGeom>
            <a:solidFill>
              <a:srgbClr val="666666">
                <a:alpha val="50000"/>
              </a:srgb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094710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1876010" y="1285475"/>
            <a:ext cx="584807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all lamellae</a:t>
            </a:r>
            <a:br>
              <a:rPr lang="en-US" sz="5600" dirty="0"/>
            </a:br>
            <a:r>
              <a:rPr lang="en-US" sz="5600" dirty="0"/>
              <a:t>in parallel</a:t>
            </a:r>
            <a:endParaRPr lang="en-US" sz="5500" i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9A8DA1-31C6-407D-9937-E3D566216D96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4B3531E8-3EFB-4156-BA48-74B40AA1D5F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4B03BFC6-B83F-46FE-ACD1-E8CF844F10B1}"/>
              </a:ext>
            </a:extLst>
          </p:cNvPr>
          <p:cNvGrpSpPr/>
          <p:nvPr/>
        </p:nvGrpSpPr>
        <p:grpSpPr>
          <a:xfrm>
            <a:off x="7667455" y="6101641"/>
            <a:ext cx="11408737" cy="11478326"/>
            <a:chOff x="7667455" y="6101641"/>
            <a:chExt cx="11408737" cy="11478326"/>
          </a:xfrm>
        </p:grpSpPr>
        <p:sp>
          <p:nvSpPr>
            <p:cNvPr id="14" name="Block Arc 13">
              <a:extLst>
                <a:ext uri="{FF2B5EF4-FFF2-40B4-BE49-F238E27FC236}">
                  <a16:creationId xmlns:a16="http://schemas.microsoft.com/office/drawing/2014/main" id="{1A4622BB-8C87-4AE6-9E04-034D90445970}"/>
                </a:ext>
              </a:extLst>
            </p:cNvPr>
            <p:cNvSpPr/>
            <p:nvPr/>
          </p:nvSpPr>
          <p:spPr>
            <a:xfrm>
              <a:off x="7743122" y="6101641"/>
              <a:ext cx="10744560" cy="10744577"/>
            </a:xfrm>
            <a:prstGeom prst="blockArc">
              <a:avLst>
                <a:gd name="adj1" fmla="val 18708661"/>
                <a:gd name="adj2" fmla="val 13982131"/>
                <a:gd name="adj3" fmla="val 134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25400"/>
              <a:bevelB w="50800" h="508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3AD0D66-BBE3-47B1-82A8-08EEBF6D1B09}"/>
                </a:ext>
              </a:extLst>
            </p:cNvPr>
            <p:cNvGrpSpPr/>
            <p:nvPr/>
          </p:nvGrpSpPr>
          <p:grpSpPr>
            <a:xfrm>
              <a:off x="8029706" y="6740827"/>
              <a:ext cx="10681730" cy="10681735"/>
              <a:chOff x="20305974" y="6706926"/>
              <a:chExt cx="4376060" cy="4376060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A24160E-7913-4020-BB30-227B79E05A87}"/>
                  </a:ext>
                </a:extLst>
              </p:cNvPr>
              <p:cNvSpPr/>
              <p:nvPr/>
            </p:nvSpPr>
            <p:spPr>
              <a:xfrm>
                <a:off x="20388264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4BB277A-AE6C-413F-9189-3F5B7ACF6EE2}"/>
                  </a:ext>
                </a:extLst>
              </p:cNvPr>
              <p:cNvSpPr/>
              <p:nvPr/>
            </p:nvSpPr>
            <p:spPr>
              <a:xfrm>
                <a:off x="20434547" y="6842758"/>
                <a:ext cx="4114799" cy="4114799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Circle: Hollow 22">
                <a:extLst>
                  <a:ext uri="{FF2B5EF4-FFF2-40B4-BE49-F238E27FC236}">
                    <a16:creationId xmlns:a16="http://schemas.microsoft.com/office/drawing/2014/main" id="{17E81821-B3DD-47A9-8E0C-E96F72FDAE03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635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37B6BB0-261D-4011-9A7A-5BA720DF6255}"/>
                </a:ext>
              </a:extLst>
            </p:cNvPr>
            <p:cNvSpPr/>
            <p:nvPr/>
          </p:nvSpPr>
          <p:spPr>
            <a:xfrm>
              <a:off x="8062741" y="6760234"/>
              <a:ext cx="10610559" cy="10610567"/>
            </a:xfrm>
            <a:prstGeom prst="ellipse">
              <a:avLst/>
            </a:prstGeom>
            <a:solidFill>
              <a:schemeClr val="bg1">
                <a:lumMod val="65000"/>
                <a:alpha val="6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ircle: Hollow 26">
              <a:extLst>
                <a:ext uri="{FF2B5EF4-FFF2-40B4-BE49-F238E27FC236}">
                  <a16:creationId xmlns:a16="http://schemas.microsoft.com/office/drawing/2014/main" id="{2C15DD5E-6459-4757-8073-2FF984AEF0B3}"/>
                </a:ext>
              </a:extLst>
            </p:cNvPr>
            <p:cNvSpPr/>
            <p:nvPr/>
          </p:nvSpPr>
          <p:spPr>
            <a:xfrm>
              <a:off x="7667455" y="6172686"/>
              <a:ext cx="11407272" cy="11407281"/>
            </a:xfrm>
            <a:prstGeom prst="donut">
              <a:avLst>
                <a:gd name="adj" fmla="val 240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587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8" name="Circle: Hollow 27">
              <a:extLst>
                <a:ext uri="{FF2B5EF4-FFF2-40B4-BE49-F238E27FC236}">
                  <a16:creationId xmlns:a16="http://schemas.microsoft.com/office/drawing/2014/main" id="{FCA1F4D8-6C19-429D-9364-CD64EDB173B5}"/>
                </a:ext>
              </a:extLst>
            </p:cNvPr>
            <p:cNvSpPr/>
            <p:nvPr/>
          </p:nvSpPr>
          <p:spPr>
            <a:xfrm>
              <a:off x="7667455" y="6151317"/>
              <a:ext cx="11407272" cy="11407281"/>
            </a:xfrm>
            <a:prstGeom prst="donut">
              <a:avLst>
                <a:gd name="adj" fmla="val 329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Circle: Hollow 28">
              <a:extLst>
                <a:ext uri="{FF2B5EF4-FFF2-40B4-BE49-F238E27FC236}">
                  <a16:creationId xmlns:a16="http://schemas.microsoft.com/office/drawing/2014/main" id="{4C36A1A7-93A1-40CD-B93E-0C8B9F6B947E}"/>
                </a:ext>
              </a:extLst>
            </p:cNvPr>
            <p:cNvSpPr/>
            <p:nvPr/>
          </p:nvSpPr>
          <p:spPr>
            <a:xfrm>
              <a:off x="7668920" y="6137164"/>
              <a:ext cx="11407272" cy="11407281"/>
            </a:xfrm>
            <a:prstGeom prst="donut">
              <a:avLst>
                <a:gd name="adj" fmla="val 12243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D9BE2E-073F-4805-89B7-5E577C97124C}"/>
                </a:ext>
              </a:extLst>
            </p:cNvPr>
            <p:cNvSpPr/>
            <p:nvPr/>
          </p:nvSpPr>
          <p:spPr>
            <a:xfrm>
              <a:off x="9715905" y="8226314"/>
              <a:ext cx="7407803" cy="7407810"/>
            </a:xfrm>
            <a:custGeom>
              <a:avLst/>
              <a:gdLst>
                <a:gd name="connsiteX0" fmla="*/ 3943581 w 7407803"/>
                <a:gd name="connsiteY0" fmla="*/ 3824558 h 7407810"/>
                <a:gd name="connsiteX1" fmla="*/ 3943581 w 7407803"/>
                <a:gd name="connsiteY1" fmla="*/ 4260804 h 7407810"/>
                <a:gd name="connsiteX2" fmla="*/ 4210281 w 7407803"/>
                <a:gd name="connsiteY2" fmla="*/ 4260804 h 7407810"/>
                <a:gd name="connsiteX3" fmla="*/ 4210281 w 7407803"/>
                <a:gd name="connsiteY3" fmla="*/ 3824558 h 7407810"/>
                <a:gd name="connsiteX4" fmla="*/ 2383767 w 7407803"/>
                <a:gd name="connsiteY4" fmla="*/ 3824558 h 7407810"/>
                <a:gd name="connsiteX5" fmla="*/ 2383767 w 7407803"/>
                <a:gd name="connsiteY5" fmla="*/ 4260804 h 7407810"/>
                <a:gd name="connsiteX6" fmla="*/ 2650467 w 7407803"/>
                <a:gd name="connsiteY6" fmla="*/ 4260804 h 7407810"/>
                <a:gd name="connsiteX7" fmla="*/ 2650467 w 7407803"/>
                <a:gd name="connsiteY7" fmla="*/ 3824558 h 7407810"/>
                <a:gd name="connsiteX8" fmla="*/ 3943581 w 7407803"/>
                <a:gd name="connsiteY8" fmla="*/ 3011525 h 7407810"/>
                <a:gd name="connsiteX9" fmla="*/ 3943581 w 7407803"/>
                <a:gd name="connsiteY9" fmla="*/ 3447771 h 7407810"/>
                <a:gd name="connsiteX10" fmla="*/ 4210281 w 7407803"/>
                <a:gd name="connsiteY10" fmla="*/ 3447771 h 7407810"/>
                <a:gd name="connsiteX11" fmla="*/ 4210281 w 7407803"/>
                <a:gd name="connsiteY11" fmla="*/ 3011525 h 7407810"/>
                <a:gd name="connsiteX12" fmla="*/ 2383767 w 7407803"/>
                <a:gd name="connsiteY12" fmla="*/ 3011525 h 7407810"/>
                <a:gd name="connsiteX13" fmla="*/ 2383767 w 7407803"/>
                <a:gd name="connsiteY13" fmla="*/ 3447771 h 7407810"/>
                <a:gd name="connsiteX14" fmla="*/ 2650467 w 7407803"/>
                <a:gd name="connsiteY14" fmla="*/ 3447771 h 7407810"/>
                <a:gd name="connsiteX15" fmla="*/ 2650467 w 7407803"/>
                <a:gd name="connsiteY15" fmla="*/ 3011525 h 7407810"/>
                <a:gd name="connsiteX16" fmla="*/ 3703902 w 7407803"/>
                <a:gd name="connsiteY16" fmla="*/ 0 h 7407810"/>
                <a:gd name="connsiteX17" fmla="*/ 7407803 w 7407803"/>
                <a:gd name="connsiteY17" fmla="*/ 3703905 h 7407810"/>
                <a:gd name="connsiteX18" fmla="*/ 3703902 w 7407803"/>
                <a:gd name="connsiteY18" fmla="*/ 7407810 h 7407810"/>
                <a:gd name="connsiteX19" fmla="*/ 0 w 7407803"/>
                <a:gd name="connsiteY19" fmla="*/ 3703905 h 7407810"/>
                <a:gd name="connsiteX20" fmla="*/ 3703902 w 7407803"/>
                <a:gd name="connsiteY20" fmla="*/ 0 h 740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7803" h="7407810">
                  <a:moveTo>
                    <a:pt x="3943581" y="3824558"/>
                  </a:moveTo>
                  <a:lnTo>
                    <a:pt x="3943581" y="4260804"/>
                  </a:lnTo>
                  <a:lnTo>
                    <a:pt x="4210281" y="4260804"/>
                  </a:lnTo>
                  <a:lnTo>
                    <a:pt x="4210281" y="3824558"/>
                  </a:lnTo>
                  <a:close/>
                  <a:moveTo>
                    <a:pt x="2383767" y="3824558"/>
                  </a:moveTo>
                  <a:lnTo>
                    <a:pt x="2383767" y="4260804"/>
                  </a:lnTo>
                  <a:lnTo>
                    <a:pt x="2650467" y="4260804"/>
                  </a:lnTo>
                  <a:lnTo>
                    <a:pt x="2650467" y="3824558"/>
                  </a:lnTo>
                  <a:close/>
                  <a:moveTo>
                    <a:pt x="3943581" y="3011525"/>
                  </a:moveTo>
                  <a:lnTo>
                    <a:pt x="3943581" y="3447771"/>
                  </a:lnTo>
                  <a:lnTo>
                    <a:pt x="4210281" y="3447771"/>
                  </a:lnTo>
                  <a:lnTo>
                    <a:pt x="4210281" y="3011525"/>
                  </a:lnTo>
                  <a:close/>
                  <a:moveTo>
                    <a:pt x="2383767" y="3011525"/>
                  </a:moveTo>
                  <a:lnTo>
                    <a:pt x="2383767" y="3447771"/>
                  </a:lnTo>
                  <a:lnTo>
                    <a:pt x="2650467" y="3447771"/>
                  </a:lnTo>
                  <a:lnTo>
                    <a:pt x="2650467" y="3011525"/>
                  </a:lnTo>
                  <a:close/>
                  <a:moveTo>
                    <a:pt x="3703902" y="0"/>
                  </a:moveTo>
                  <a:cubicBezTo>
                    <a:pt x="5749511" y="0"/>
                    <a:pt x="7407803" y="1658295"/>
                    <a:pt x="7407803" y="3703905"/>
                  </a:cubicBezTo>
                  <a:cubicBezTo>
                    <a:pt x="7407803" y="5749515"/>
                    <a:pt x="5749511" y="7407810"/>
                    <a:pt x="3703902" y="7407810"/>
                  </a:cubicBezTo>
                  <a:cubicBezTo>
                    <a:pt x="1658293" y="7407810"/>
                    <a:pt x="0" y="5749515"/>
                    <a:pt x="0" y="3703905"/>
                  </a:cubicBezTo>
                  <a:cubicBezTo>
                    <a:pt x="0" y="1658295"/>
                    <a:pt x="1658293" y="0"/>
                    <a:pt x="370390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899A30A-0553-4B4C-9FC4-C79FF8DB7BBD}"/>
                </a:ext>
              </a:extLst>
            </p:cNvPr>
            <p:cNvSpPr/>
            <p:nvPr/>
          </p:nvSpPr>
          <p:spPr>
            <a:xfrm>
              <a:off x="9723523" y="8220702"/>
              <a:ext cx="7394765" cy="7394764"/>
            </a:xfrm>
            <a:custGeom>
              <a:avLst/>
              <a:gdLst>
                <a:gd name="connsiteX0" fmla="*/ 3942006 w 7394765"/>
                <a:gd name="connsiteY0" fmla="*/ 3838869 h 7394764"/>
                <a:gd name="connsiteX1" fmla="*/ 3942006 w 7394765"/>
                <a:gd name="connsiteY1" fmla="*/ 4275115 h 7394764"/>
                <a:gd name="connsiteX2" fmla="*/ 4208706 w 7394765"/>
                <a:gd name="connsiteY2" fmla="*/ 4275115 h 7394764"/>
                <a:gd name="connsiteX3" fmla="*/ 4208706 w 7394765"/>
                <a:gd name="connsiteY3" fmla="*/ 3838869 h 7394764"/>
                <a:gd name="connsiteX4" fmla="*/ 2382192 w 7394765"/>
                <a:gd name="connsiteY4" fmla="*/ 3838869 h 7394764"/>
                <a:gd name="connsiteX5" fmla="*/ 2382192 w 7394765"/>
                <a:gd name="connsiteY5" fmla="*/ 4275115 h 7394764"/>
                <a:gd name="connsiteX6" fmla="*/ 2648892 w 7394765"/>
                <a:gd name="connsiteY6" fmla="*/ 4275115 h 7394764"/>
                <a:gd name="connsiteX7" fmla="*/ 2648892 w 7394765"/>
                <a:gd name="connsiteY7" fmla="*/ 3838869 h 7394764"/>
                <a:gd name="connsiteX8" fmla="*/ 3942006 w 7394765"/>
                <a:gd name="connsiteY8" fmla="*/ 3025836 h 7394764"/>
                <a:gd name="connsiteX9" fmla="*/ 3942006 w 7394765"/>
                <a:gd name="connsiteY9" fmla="*/ 3462082 h 7394764"/>
                <a:gd name="connsiteX10" fmla="*/ 4208706 w 7394765"/>
                <a:gd name="connsiteY10" fmla="*/ 3462082 h 7394764"/>
                <a:gd name="connsiteX11" fmla="*/ 4208706 w 7394765"/>
                <a:gd name="connsiteY11" fmla="*/ 3025836 h 7394764"/>
                <a:gd name="connsiteX12" fmla="*/ 2382192 w 7394765"/>
                <a:gd name="connsiteY12" fmla="*/ 3025836 h 7394764"/>
                <a:gd name="connsiteX13" fmla="*/ 2382192 w 7394765"/>
                <a:gd name="connsiteY13" fmla="*/ 3462082 h 7394764"/>
                <a:gd name="connsiteX14" fmla="*/ 2648892 w 7394765"/>
                <a:gd name="connsiteY14" fmla="*/ 3462082 h 7394764"/>
                <a:gd name="connsiteX15" fmla="*/ 2648892 w 7394765"/>
                <a:gd name="connsiteY15" fmla="*/ 3025836 h 7394764"/>
                <a:gd name="connsiteX16" fmla="*/ 3697383 w 7394765"/>
                <a:gd name="connsiteY16" fmla="*/ 0 h 7394764"/>
                <a:gd name="connsiteX17" fmla="*/ 7394765 w 7394765"/>
                <a:gd name="connsiteY17" fmla="*/ 3697382 h 7394764"/>
                <a:gd name="connsiteX18" fmla="*/ 3697383 w 7394765"/>
                <a:gd name="connsiteY18" fmla="*/ 7394764 h 7394764"/>
                <a:gd name="connsiteX19" fmla="*/ 0 w 7394765"/>
                <a:gd name="connsiteY19" fmla="*/ 3697382 h 7394764"/>
                <a:gd name="connsiteX20" fmla="*/ 3697383 w 7394765"/>
                <a:gd name="connsiteY20" fmla="*/ 0 h 739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94765" h="7394764">
                  <a:moveTo>
                    <a:pt x="3942006" y="3838869"/>
                  </a:moveTo>
                  <a:lnTo>
                    <a:pt x="3942006" y="4275115"/>
                  </a:lnTo>
                  <a:lnTo>
                    <a:pt x="4208706" y="4275115"/>
                  </a:lnTo>
                  <a:lnTo>
                    <a:pt x="4208706" y="3838869"/>
                  </a:lnTo>
                  <a:close/>
                  <a:moveTo>
                    <a:pt x="2382192" y="3838869"/>
                  </a:moveTo>
                  <a:lnTo>
                    <a:pt x="2382192" y="4275115"/>
                  </a:lnTo>
                  <a:lnTo>
                    <a:pt x="2648892" y="4275115"/>
                  </a:lnTo>
                  <a:lnTo>
                    <a:pt x="2648892" y="3838869"/>
                  </a:lnTo>
                  <a:close/>
                  <a:moveTo>
                    <a:pt x="3942006" y="3025836"/>
                  </a:moveTo>
                  <a:lnTo>
                    <a:pt x="3942006" y="3462082"/>
                  </a:lnTo>
                  <a:lnTo>
                    <a:pt x="4208706" y="3462082"/>
                  </a:lnTo>
                  <a:lnTo>
                    <a:pt x="4208706" y="3025836"/>
                  </a:lnTo>
                  <a:close/>
                  <a:moveTo>
                    <a:pt x="2382192" y="3025836"/>
                  </a:moveTo>
                  <a:lnTo>
                    <a:pt x="2382192" y="3462082"/>
                  </a:lnTo>
                  <a:lnTo>
                    <a:pt x="2648892" y="3462082"/>
                  </a:lnTo>
                  <a:lnTo>
                    <a:pt x="2648892" y="3025836"/>
                  </a:lnTo>
                  <a:close/>
                  <a:moveTo>
                    <a:pt x="3697383" y="0"/>
                  </a:moveTo>
                  <a:cubicBezTo>
                    <a:pt x="5739391" y="0"/>
                    <a:pt x="7394765" y="1655374"/>
                    <a:pt x="7394765" y="3697382"/>
                  </a:cubicBezTo>
                  <a:cubicBezTo>
                    <a:pt x="7394765" y="5739390"/>
                    <a:pt x="5739391" y="7394764"/>
                    <a:pt x="3697383" y="7394764"/>
                  </a:cubicBezTo>
                  <a:cubicBezTo>
                    <a:pt x="1655375" y="7394764"/>
                    <a:pt x="0" y="5739390"/>
                    <a:pt x="0" y="3697382"/>
                  </a:cubicBezTo>
                  <a:cubicBezTo>
                    <a:pt x="0" y="1655374"/>
                    <a:pt x="1655375" y="0"/>
                    <a:pt x="369738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83BB74-74DE-4123-BECC-5126CEDF3D9C}"/>
                </a:ext>
              </a:extLst>
            </p:cNvPr>
            <p:cNvSpPr/>
            <p:nvPr/>
          </p:nvSpPr>
          <p:spPr>
            <a:xfrm>
              <a:off x="9722578" y="8211898"/>
              <a:ext cx="7410182" cy="7410184"/>
            </a:xfrm>
            <a:custGeom>
              <a:avLst/>
              <a:gdLst>
                <a:gd name="connsiteX0" fmla="*/ 3046734 w 4980792"/>
                <a:gd name="connsiteY0" fmla="*/ 4094325 h 4980794"/>
                <a:gd name="connsiteX1" fmla="*/ 3046734 w 4980792"/>
                <a:gd name="connsiteY1" fmla="*/ 4555266 h 4980794"/>
                <a:gd name="connsiteX2" fmla="*/ 3507546 w 4980792"/>
                <a:gd name="connsiteY2" fmla="*/ 4555266 h 4980794"/>
                <a:gd name="connsiteX3" fmla="*/ 3507546 w 4980792"/>
                <a:gd name="connsiteY3" fmla="*/ 4094325 h 4980794"/>
                <a:gd name="connsiteX4" fmla="*/ 2522778 w 4980792"/>
                <a:gd name="connsiteY4" fmla="*/ 4094325 h 4980794"/>
                <a:gd name="connsiteX5" fmla="*/ 2522778 w 4980792"/>
                <a:gd name="connsiteY5" fmla="*/ 4555266 h 4980794"/>
                <a:gd name="connsiteX6" fmla="*/ 2983878 w 4980792"/>
                <a:gd name="connsiteY6" fmla="*/ 4555266 h 4980794"/>
                <a:gd name="connsiteX7" fmla="*/ 2983878 w 4980792"/>
                <a:gd name="connsiteY7" fmla="*/ 4094325 h 4980794"/>
                <a:gd name="connsiteX8" fmla="*/ 1996906 w 4980792"/>
                <a:gd name="connsiteY8" fmla="*/ 4094325 h 4980794"/>
                <a:gd name="connsiteX9" fmla="*/ 1996906 w 4980792"/>
                <a:gd name="connsiteY9" fmla="*/ 4555266 h 4980794"/>
                <a:gd name="connsiteX10" fmla="*/ 2459922 w 4980792"/>
                <a:gd name="connsiteY10" fmla="*/ 4555266 h 4980794"/>
                <a:gd name="connsiteX11" fmla="*/ 2459922 w 4980792"/>
                <a:gd name="connsiteY11" fmla="*/ 4094325 h 4980794"/>
                <a:gd name="connsiteX12" fmla="*/ 1473238 w 4980792"/>
                <a:gd name="connsiteY12" fmla="*/ 4094325 h 4980794"/>
                <a:gd name="connsiteX13" fmla="*/ 1473238 w 4980792"/>
                <a:gd name="connsiteY13" fmla="*/ 4555266 h 4980794"/>
                <a:gd name="connsiteX14" fmla="*/ 1934052 w 4980792"/>
                <a:gd name="connsiteY14" fmla="*/ 4555266 h 4980794"/>
                <a:gd name="connsiteX15" fmla="*/ 1934052 w 4980792"/>
                <a:gd name="connsiteY15" fmla="*/ 4094325 h 4980794"/>
                <a:gd name="connsiteX16" fmla="*/ 3570402 w 4980792"/>
                <a:gd name="connsiteY16" fmla="*/ 3570398 h 4980794"/>
                <a:gd name="connsiteX17" fmla="*/ 3570402 w 4980792"/>
                <a:gd name="connsiteY17" fmla="*/ 4031470 h 4980794"/>
                <a:gd name="connsiteX18" fmla="*/ 4031472 w 4980792"/>
                <a:gd name="connsiteY18" fmla="*/ 4031470 h 4980794"/>
                <a:gd name="connsiteX19" fmla="*/ 4031472 w 4980792"/>
                <a:gd name="connsiteY19" fmla="*/ 3570398 h 4980794"/>
                <a:gd name="connsiteX20" fmla="*/ 3046734 w 4980792"/>
                <a:gd name="connsiteY20" fmla="*/ 3570398 h 4980794"/>
                <a:gd name="connsiteX21" fmla="*/ 3046734 w 4980792"/>
                <a:gd name="connsiteY21" fmla="*/ 4031470 h 4980794"/>
                <a:gd name="connsiteX22" fmla="*/ 3507546 w 4980792"/>
                <a:gd name="connsiteY22" fmla="*/ 4031470 h 4980794"/>
                <a:gd name="connsiteX23" fmla="*/ 3507546 w 4980792"/>
                <a:gd name="connsiteY23" fmla="*/ 3570398 h 4980794"/>
                <a:gd name="connsiteX24" fmla="*/ 2522778 w 4980792"/>
                <a:gd name="connsiteY24" fmla="*/ 3570398 h 4980794"/>
                <a:gd name="connsiteX25" fmla="*/ 2522778 w 4980792"/>
                <a:gd name="connsiteY25" fmla="*/ 4031470 h 4980794"/>
                <a:gd name="connsiteX26" fmla="*/ 2983878 w 4980792"/>
                <a:gd name="connsiteY26" fmla="*/ 4031470 h 4980794"/>
                <a:gd name="connsiteX27" fmla="*/ 2983878 w 4980792"/>
                <a:gd name="connsiteY27" fmla="*/ 3570398 h 4980794"/>
                <a:gd name="connsiteX28" fmla="*/ 1996906 w 4980792"/>
                <a:gd name="connsiteY28" fmla="*/ 3570398 h 4980794"/>
                <a:gd name="connsiteX29" fmla="*/ 1996906 w 4980792"/>
                <a:gd name="connsiteY29" fmla="*/ 4031470 h 4980794"/>
                <a:gd name="connsiteX30" fmla="*/ 2459922 w 4980792"/>
                <a:gd name="connsiteY30" fmla="*/ 4031470 h 4980794"/>
                <a:gd name="connsiteX31" fmla="*/ 2459922 w 4980792"/>
                <a:gd name="connsiteY31" fmla="*/ 3570398 h 4980794"/>
                <a:gd name="connsiteX32" fmla="*/ 1473238 w 4980792"/>
                <a:gd name="connsiteY32" fmla="*/ 3570398 h 4980794"/>
                <a:gd name="connsiteX33" fmla="*/ 1473238 w 4980792"/>
                <a:gd name="connsiteY33" fmla="*/ 4031470 h 4980794"/>
                <a:gd name="connsiteX34" fmla="*/ 1934052 w 4980792"/>
                <a:gd name="connsiteY34" fmla="*/ 4031470 h 4980794"/>
                <a:gd name="connsiteX35" fmla="*/ 1934052 w 4980792"/>
                <a:gd name="connsiteY35" fmla="*/ 3570398 h 4980794"/>
                <a:gd name="connsiteX36" fmla="*/ 949314 w 4980792"/>
                <a:gd name="connsiteY36" fmla="*/ 3570398 h 4980794"/>
                <a:gd name="connsiteX37" fmla="*/ 949314 w 4980792"/>
                <a:gd name="connsiteY37" fmla="*/ 4031470 h 4980794"/>
                <a:gd name="connsiteX38" fmla="*/ 1410384 w 4980792"/>
                <a:gd name="connsiteY38" fmla="*/ 4031470 h 4980794"/>
                <a:gd name="connsiteX39" fmla="*/ 1410384 w 4980792"/>
                <a:gd name="connsiteY39" fmla="*/ 3570398 h 4980794"/>
                <a:gd name="connsiteX40" fmla="*/ 4094328 w 4980792"/>
                <a:gd name="connsiteY40" fmla="*/ 3046732 h 4980794"/>
                <a:gd name="connsiteX41" fmla="*/ 4094328 w 4980792"/>
                <a:gd name="connsiteY41" fmla="*/ 3507542 h 4980794"/>
                <a:gd name="connsiteX42" fmla="*/ 4555268 w 4980792"/>
                <a:gd name="connsiteY42" fmla="*/ 3507542 h 4980794"/>
                <a:gd name="connsiteX43" fmla="*/ 4555268 w 4980792"/>
                <a:gd name="connsiteY43" fmla="*/ 3046732 h 4980794"/>
                <a:gd name="connsiteX44" fmla="*/ 3570402 w 4980792"/>
                <a:gd name="connsiteY44" fmla="*/ 3046732 h 4980794"/>
                <a:gd name="connsiteX45" fmla="*/ 3570402 w 4980792"/>
                <a:gd name="connsiteY45" fmla="*/ 3507542 h 4980794"/>
                <a:gd name="connsiteX46" fmla="*/ 4031472 w 4980792"/>
                <a:gd name="connsiteY46" fmla="*/ 3507542 h 4980794"/>
                <a:gd name="connsiteX47" fmla="*/ 4031472 w 4980792"/>
                <a:gd name="connsiteY47" fmla="*/ 3046732 h 4980794"/>
                <a:gd name="connsiteX48" fmla="*/ 3046734 w 4980792"/>
                <a:gd name="connsiteY48" fmla="*/ 3046732 h 4980794"/>
                <a:gd name="connsiteX49" fmla="*/ 3046734 w 4980792"/>
                <a:gd name="connsiteY49" fmla="*/ 3507542 h 4980794"/>
                <a:gd name="connsiteX50" fmla="*/ 3507546 w 4980792"/>
                <a:gd name="connsiteY50" fmla="*/ 3507542 h 4980794"/>
                <a:gd name="connsiteX51" fmla="*/ 3507546 w 4980792"/>
                <a:gd name="connsiteY51" fmla="*/ 3046732 h 4980794"/>
                <a:gd name="connsiteX52" fmla="*/ 2522778 w 4980792"/>
                <a:gd name="connsiteY52" fmla="*/ 3046732 h 4980794"/>
                <a:gd name="connsiteX53" fmla="*/ 2522778 w 4980792"/>
                <a:gd name="connsiteY53" fmla="*/ 3507542 h 4980794"/>
                <a:gd name="connsiteX54" fmla="*/ 2983878 w 4980792"/>
                <a:gd name="connsiteY54" fmla="*/ 3507542 h 4980794"/>
                <a:gd name="connsiteX55" fmla="*/ 2983878 w 4980792"/>
                <a:gd name="connsiteY55" fmla="*/ 3046732 h 4980794"/>
                <a:gd name="connsiteX56" fmla="*/ 1996906 w 4980792"/>
                <a:gd name="connsiteY56" fmla="*/ 3046732 h 4980794"/>
                <a:gd name="connsiteX57" fmla="*/ 1996906 w 4980792"/>
                <a:gd name="connsiteY57" fmla="*/ 3507542 h 4980794"/>
                <a:gd name="connsiteX58" fmla="*/ 2459922 w 4980792"/>
                <a:gd name="connsiteY58" fmla="*/ 3507542 h 4980794"/>
                <a:gd name="connsiteX59" fmla="*/ 2459922 w 4980792"/>
                <a:gd name="connsiteY59" fmla="*/ 3046732 h 4980794"/>
                <a:gd name="connsiteX60" fmla="*/ 1473238 w 4980792"/>
                <a:gd name="connsiteY60" fmla="*/ 3046732 h 4980794"/>
                <a:gd name="connsiteX61" fmla="*/ 1473238 w 4980792"/>
                <a:gd name="connsiteY61" fmla="*/ 3507542 h 4980794"/>
                <a:gd name="connsiteX62" fmla="*/ 1934052 w 4980792"/>
                <a:gd name="connsiteY62" fmla="*/ 3507542 h 4980794"/>
                <a:gd name="connsiteX63" fmla="*/ 1934052 w 4980792"/>
                <a:gd name="connsiteY63" fmla="*/ 3046732 h 4980794"/>
                <a:gd name="connsiteX64" fmla="*/ 949314 w 4980792"/>
                <a:gd name="connsiteY64" fmla="*/ 3046732 h 4980794"/>
                <a:gd name="connsiteX65" fmla="*/ 949314 w 4980792"/>
                <a:gd name="connsiteY65" fmla="*/ 3507542 h 4980794"/>
                <a:gd name="connsiteX66" fmla="*/ 1410384 w 4980792"/>
                <a:gd name="connsiteY66" fmla="*/ 3507542 h 4980794"/>
                <a:gd name="connsiteX67" fmla="*/ 1410384 w 4980792"/>
                <a:gd name="connsiteY67" fmla="*/ 3046732 h 4980794"/>
                <a:gd name="connsiteX68" fmla="*/ 425516 w 4980792"/>
                <a:gd name="connsiteY68" fmla="*/ 3046732 h 4980794"/>
                <a:gd name="connsiteX69" fmla="*/ 425516 w 4980792"/>
                <a:gd name="connsiteY69" fmla="*/ 3507542 h 4980794"/>
                <a:gd name="connsiteX70" fmla="*/ 886458 w 4980792"/>
                <a:gd name="connsiteY70" fmla="*/ 3507542 h 4980794"/>
                <a:gd name="connsiteX71" fmla="*/ 886458 w 4980792"/>
                <a:gd name="connsiteY71" fmla="*/ 3046732 h 4980794"/>
                <a:gd name="connsiteX72" fmla="*/ 4094328 w 4980792"/>
                <a:gd name="connsiteY72" fmla="*/ 2522774 h 4980794"/>
                <a:gd name="connsiteX73" fmla="*/ 4094328 w 4980792"/>
                <a:gd name="connsiteY73" fmla="*/ 2983876 h 4980794"/>
                <a:gd name="connsiteX74" fmla="*/ 4555268 w 4980792"/>
                <a:gd name="connsiteY74" fmla="*/ 2983876 h 4980794"/>
                <a:gd name="connsiteX75" fmla="*/ 4555268 w 4980792"/>
                <a:gd name="connsiteY75" fmla="*/ 2522774 h 4980794"/>
                <a:gd name="connsiteX76" fmla="*/ 3570402 w 4980792"/>
                <a:gd name="connsiteY76" fmla="*/ 2522774 h 4980794"/>
                <a:gd name="connsiteX77" fmla="*/ 3570402 w 4980792"/>
                <a:gd name="connsiteY77" fmla="*/ 2983876 h 4980794"/>
                <a:gd name="connsiteX78" fmla="*/ 4031472 w 4980792"/>
                <a:gd name="connsiteY78" fmla="*/ 2983876 h 4980794"/>
                <a:gd name="connsiteX79" fmla="*/ 4031472 w 4980792"/>
                <a:gd name="connsiteY79" fmla="*/ 2522774 h 4980794"/>
                <a:gd name="connsiteX80" fmla="*/ 3046734 w 4980792"/>
                <a:gd name="connsiteY80" fmla="*/ 2522774 h 4980794"/>
                <a:gd name="connsiteX81" fmla="*/ 3046734 w 4980792"/>
                <a:gd name="connsiteY81" fmla="*/ 2983876 h 4980794"/>
                <a:gd name="connsiteX82" fmla="*/ 3507546 w 4980792"/>
                <a:gd name="connsiteY82" fmla="*/ 2983876 h 4980794"/>
                <a:gd name="connsiteX83" fmla="*/ 3507546 w 4980792"/>
                <a:gd name="connsiteY83" fmla="*/ 2522774 h 4980794"/>
                <a:gd name="connsiteX84" fmla="*/ 2522778 w 4980792"/>
                <a:gd name="connsiteY84" fmla="*/ 2522774 h 4980794"/>
                <a:gd name="connsiteX85" fmla="*/ 2522778 w 4980792"/>
                <a:gd name="connsiteY85" fmla="*/ 2983876 h 4980794"/>
                <a:gd name="connsiteX86" fmla="*/ 2983878 w 4980792"/>
                <a:gd name="connsiteY86" fmla="*/ 2983876 h 4980794"/>
                <a:gd name="connsiteX87" fmla="*/ 2983878 w 4980792"/>
                <a:gd name="connsiteY87" fmla="*/ 2522774 h 4980794"/>
                <a:gd name="connsiteX88" fmla="*/ 1996906 w 4980792"/>
                <a:gd name="connsiteY88" fmla="*/ 2522774 h 4980794"/>
                <a:gd name="connsiteX89" fmla="*/ 1996906 w 4980792"/>
                <a:gd name="connsiteY89" fmla="*/ 2983876 h 4980794"/>
                <a:gd name="connsiteX90" fmla="*/ 2459922 w 4980792"/>
                <a:gd name="connsiteY90" fmla="*/ 2983876 h 4980794"/>
                <a:gd name="connsiteX91" fmla="*/ 2459922 w 4980792"/>
                <a:gd name="connsiteY91" fmla="*/ 2522774 h 4980794"/>
                <a:gd name="connsiteX92" fmla="*/ 1473238 w 4980792"/>
                <a:gd name="connsiteY92" fmla="*/ 2522774 h 4980794"/>
                <a:gd name="connsiteX93" fmla="*/ 1473238 w 4980792"/>
                <a:gd name="connsiteY93" fmla="*/ 2983876 h 4980794"/>
                <a:gd name="connsiteX94" fmla="*/ 1934052 w 4980792"/>
                <a:gd name="connsiteY94" fmla="*/ 2983876 h 4980794"/>
                <a:gd name="connsiteX95" fmla="*/ 1934052 w 4980792"/>
                <a:gd name="connsiteY95" fmla="*/ 2522774 h 4980794"/>
                <a:gd name="connsiteX96" fmla="*/ 949314 w 4980792"/>
                <a:gd name="connsiteY96" fmla="*/ 2522774 h 4980794"/>
                <a:gd name="connsiteX97" fmla="*/ 949314 w 4980792"/>
                <a:gd name="connsiteY97" fmla="*/ 2983876 h 4980794"/>
                <a:gd name="connsiteX98" fmla="*/ 1410384 w 4980792"/>
                <a:gd name="connsiteY98" fmla="*/ 2983876 h 4980794"/>
                <a:gd name="connsiteX99" fmla="*/ 1410384 w 4980792"/>
                <a:gd name="connsiteY99" fmla="*/ 2522774 h 4980794"/>
                <a:gd name="connsiteX100" fmla="*/ 425516 w 4980792"/>
                <a:gd name="connsiteY100" fmla="*/ 2522774 h 4980794"/>
                <a:gd name="connsiteX101" fmla="*/ 425516 w 4980792"/>
                <a:gd name="connsiteY101" fmla="*/ 2983876 h 4980794"/>
                <a:gd name="connsiteX102" fmla="*/ 886458 w 4980792"/>
                <a:gd name="connsiteY102" fmla="*/ 2983876 h 4980794"/>
                <a:gd name="connsiteX103" fmla="*/ 886458 w 4980792"/>
                <a:gd name="connsiteY103" fmla="*/ 2522774 h 4980794"/>
                <a:gd name="connsiteX104" fmla="*/ 4094328 w 4980792"/>
                <a:gd name="connsiteY104" fmla="*/ 1996904 h 4980794"/>
                <a:gd name="connsiteX105" fmla="*/ 4094328 w 4980792"/>
                <a:gd name="connsiteY105" fmla="*/ 2459918 h 4980794"/>
                <a:gd name="connsiteX106" fmla="*/ 4555268 w 4980792"/>
                <a:gd name="connsiteY106" fmla="*/ 2459918 h 4980794"/>
                <a:gd name="connsiteX107" fmla="*/ 4555268 w 4980792"/>
                <a:gd name="connsiteY107" fmla="*/ 1996904 h 4980794"/>
                <a:gd name="connsiteX108" fmla="*/ 3570402 w 4980792"/>
                <a:gd name="connsiteY108" fmla="*/ 1996904 h 4980794"/>
                <a:gd name="connsiteX109" fmla="*/ 3570402 w 4980792"/>
                <a:gd name="connsiteY109" fmla="*/ 2459918 h 4980794"/>
                <a:gd name="connsiteX110" fmla="*/ 4031472 w 4980792"/>
                <a:gd name="connsiteY110" fmla="*/ 2459918 h 4980794"/>
                <a:gd name="connsiteX111" fmla="*/ 4031472 w 4980792"/>
                <a:gd name="connsiteY111" fmla="*/ 1996904 h 4980794"/>
                <a:gd name="connsiteX112" fmla="*/ 3046734 w 4980792"/>
                <a:gd name="connsiteY112" fmla="*/ 1996904 h 4980794"/>
                <a:gd name="connsiteX113" fmla="*/ 3046734 w 4980792"/>
                <a:gd name="connsiteY113" fmla="*/ 2459918 h 4980794"/>
                <a:gd name="connsiteX114" fmla="*/ 3507546 w 4980792"/>
                <a:gd name="connsiteY114" fmla="*/ 2459918 h 4980794"/>
                <a:gd name="connsiteX115" fmla="*/ 3507546 w 4980792"/>
                <a:gd name="connsiteY115" fmla="*/ 1996904 h 4980794"/>
                <a:gd name="connsiteX116" fmla="*/ 2522778 w 4980792"/>
                <a:gd name="connsiteY116" fmla="*/ 1996904 h 4980794"/>
                <a:gd name="connsiteX117" fmla="*/ 2522778 w 4980792"/>
                <a:gd name="connsiteY117" fmla="*/ 2459918 h 4980794"/>
                <a:gd name="connsiteX118" fmla="*/ 2983878 w 4980792"/>
                <a:gd name="connsiteY118" fmla="*/ 2459918 h 4980794"/>
                <a:gd name="connsiteX119" fmla="*/ 2983878 w 4980792"/>
                <a:gd name="connsiteY119" fmla="*/ 1996904 h 4980794"/>
                <a:gd name="connsiteX120" fmla="*/ 1996906 w 4980792"/>
                <a:gd name="connsiteY120" fmla="*/ 1996904 h 4980794"/>
                <a:gd name="connsiteX121" fmla="*/ 1996906 w 4980792"/>
                <a:gd name="connsiteY121" fmla="*/ 2459918 h 4980794"/>
                <a:gd name="connsiteX122" fmla="*/ 2459922 w 4980792"/>
                <a:gd name="connsiteY122" fmla="*/ 2459918 h 4980794"/>
                <a:gd name="connsiteX123" fmla="*/ 2459922 w 4980792"/>
                <a:gd name="connsiteY123" fmla="*/ 1996904 h 4980794"/>
                <a:gd name="connsiteX124" fmla="*/ 1473238 w 4980792"/>
                <a:gd name="connsiteY124" fmla="*/ 1996904 h 4980794"/>
                <a:gd name="connsiteX125" fmla="*/ 1473238 w 4980792"/>
                <a:gd name="connsiteY125" fmla="*/ 2459918 h 4980794"/>
                <a:gd name="connsiteX126" fmla="*/ 1934052 w 4980792"/>
                <a:gd name="connsiteY126" fmla="*/ 2459918 h 4980794"/>
                <a:gd name="connsiteX127" fmla="*/ 1934052 w 4980792"/>
                <a:gd name="connsiteY127" fmla="*/ 1996904 h 4980794"/>
                <a:gd name="connsiteX128" fmla="*/ 949314 w 4980792"/>
                <a:gd name="connsiteY128" fmla="*/ 1996904 h 4980794"/>
                <a:gd name="connsiteX129" fmla="*/ 949314 w 4980792"/>
                <a:gd name="connsiteY129" fmla="*/ 2459918 h 4980794"/>
                <a:gd name="connsiteX130" fmla="*/ 1410384 w 4980792"/>
                <a:gd name="connsiteY130" fmla="*/ 2459918 h 4980794"/>
                <a:gd name="connsiteX131" fmla="*/ 1410384 w 4980792"/>
                <a:gd name="connsiteY131" fmla="*/ 1996904 h 4980794"/>
                <a:gd name="connsiteX132" fmla="*/ 425516 w 4980792"/>
                <a:gd name="connsiteY132" fmla="*/ 1996904 h 4980794"/>
                <a:gd name="connsiteX133" fmla="*/ 425516 w 4980792"/>
                <a:gd name="connsiteY133" fmla="*/ 2459918 h 4980794"/>
                <a:gd name="connsiteX134" fmla="*/ 886458 w 4980792"/>
                <a:gd name="connsiteY134" fmla="*/ 2459918 h 4980794"/>
                <a:gd name="connsiteX135" fmla="*/ 886458 w 4980792"/>
                <a:gd name="connsiteY135" fmla="*/ 1996904 h 4980794"/>
                <a:gd name="connsiteX136" fmla="*/ 4094328 w 4980792"/>
                <a:gd name="connsiteY136" fmla="*/ 1473235 h 4980794"/>
                <a:gd name="connsiteX137" fmla="*/ 4094328 w 4980792"/>
                <a:gd name="connsiteY137" fmla="*/ 1934049 h 4980794"/>
                <a:gd name="connsiteX138" fmla="*/ 4555268 w 4980792"/>
                <a:gd name="connsiteY138" fmla="*/ 1934049 h 4980794"/>
                <a:gd name="connsiteX139" fmla="*/ 4555268 w 4980792"/>
                <a:gd name="connsiteY139" fmla="*/ 1473235 h 4980794"/>
                <a:gd name="connsiteX140" fmla="*/ 3570402 w 4980792"/>
                <a:gd name="connsiteY140" fmla="*/ 1473235 h 4980794"/>
                <a:gd name="connsiteX141" fmla="*/ 3570402 w 4980792"/>
                <a:gd name="connsiteY141" fmla="*/ 1934049 h 4980794"/>
                <a:gd name="connsiteX142" fmla="*/ 4031472 w 4980792"/>
                <a:gd name="connsiteY142" fmla="*/ 1934049 h 4980794"/>
                <a:gd name="connsiteX143" fmla="*/ 4031472 w 4980792"/>
                <a:gd name="connsiteY143" fmla="*/ 1473235 h 4980794"/>
                <a:gd name="connsiteX144" fmla="*/ 3046734 w 4980792"/>
                <a:gd name="connsiteY144" fmla="*/ 1473235 h 4980794"/>
                <a:gd name="connsiteX145" fmla="*/ 3046734 w 4980792"/>
                <a:gd name="connsiteY145" fmla="*/ 1934049 h 4980794"/>
                <a:gd name="connsiteX146" fmla="*/ 3507546 w 4980792"/>
                <a:gd name="connsiteY146" fmla="*/ 1934049 h 4980794"/>
                <a:gd name="connsiteX147" fmla="*/ 3507546 w 4980792"/>
                <a:gd name="connsiteY147" fmla="*/ 1473235 h 4980794"/>
                <a:gd name="connsiteX148" fmla="*/ 2522778 w 4980792"/>
                <a:gd name="connsiteY148" fmla="*/ 1473235 h 4980794"/>
                <a:gd name="connsiteX149" fmla="*/ 2522778 w 4980792"/>
                <a:gd name="connsiteY149" fmla="*/ 1934049 h 4980794"/>
                <a:gd name="connsiteX150" fmla="*/ 2983878 w 4980792"/>
                <a:gd name="connsiteY150" fmla="*/ 1934049 h 4980794"/>
                <a:gd name="connsiteX151" fmla="*/ 2983878 w 4980792"/>
                <a:gd name="connsiteY151" fmla="*/ 1473235 h 4980794"/>
                <a:gd name="connsiteX152" fmla="*/ 1996906 w 4980792"/>
                <a:gd name="connsiteY152" fmla="*/ 1473235 h 4980794"/>
                <a:gd name="connsiteX153" fmla="*/ 1996906 w 4980792"/>
                <a:gd name="connsiteY153" fmla="*/ 1934049 h 4980794"/>
                <a:gd name="connsiteX154" fmla="*/ 2459922 w 4980792"/>
                <a:gd name="connsiteY154" fmla="*/ 1934049 h 4980794"/>
                <a:gd name="connsiteX155" fmla="*/ 2459922 w 4980792"/>
                <a:gd name="connsiteY155" fmla="*/ 1473235 h 4980794"/>
                <a:gd name="connsiteX156" fmla="*/ 1473238 w 4980792"/>
                <a:gd name="connsiteY156" fmla="*/ 1473235 h 4980794"/>
                <a:gd name="connsiteX157" fmla="*/ 1473238 w 4980792"/>
                <a:gd name="connsiteY157" fmla="*/ 1934049 h 4980794"/>
                <a:gd name="connsiteX158" fmla="*/ 1934052 w 4980792"/>
                <a:gd name="connsiteY158" fmla="*/ 1934049 h 4980794"/>
                <a:gd name="connsiteX159" fmla="*/ 1934052 w 4980792"/>
                <a:gd name="connsiteY159" fmla="*/ 1473235 h 4980794"/>
                <a:gd name="connsiteX160" fmla="*/ 949314 w 4980792"/>
                <a:gd name="connsiteY160" fmla="*/ 1473235 h 4980794"/>
                <a:gd name="connsiteX161" fmla="*/ 949314 w 4980792"/>
                <a:gd name="connsiteY161" fmla="*/ 1934049 h 4980794"/>
                <a:gd name="connsiteX162" fmla="*/ 1410384 w 4980792"/>
                <a:gd name="connsiteY162" fmla="*/ 1934049 h 4980794"/>
                <a:gd name="connsiteX163" fmla="*/ 1410384 w 4980792"/>
                <a:gd name="connsiteY163" fmla="*/ 1473235 h 4980794"/>
                <a:gd name="connsiteX164" fmla="*/ 425516 w 4980792"/>
                <a:gd name="connsiteY164" fmla="*/ 1473235 h 4980794"/>
                <a:gd name="connsiteX165" fmla="*/ 425516 w 4980792"/>
                <a:gd name="connsiteY165" fmla="*/ 1934049 h 4980794"/>
                <a:gd name="connsiteX166" fmla="*/ 886458 w 4980792"/>
                <a:gd name="connsiteY166" fmla="*/ 1934049 h 4980794"/>
                <a:gd name="connsiteX167" fmla="*/ 886458 w 4980792"/>
                <a:gd name="connsiteY167" fmla="*/ 1473235 h 4980794"/>
                <a:gd name="connsiteX168" fmla="*/ 3570402 w 4980792"/>
                <a:gd name="connsiteY168" fmla="*/ 949311 h 4980794"/>
                <a:gd name="connsiteX169" fmla="*/ 3570402 w 4980792"/>
                <a:gd name="connsiteY169" fmla="*/ 1410379 h 4980794"/>
                <a:gd name="connsiteX170" fmla="*/ 4031472 w 4980792"/>
                <a:gd name="connsiteY170" fmla="*/ 1410379 h 4980794"/>
                <a:gd name="connsiteX171" fmla="*/ 4031472 w 4980792"/>
                <a:gd name="connsiteY171" fmla="*/ 949311 h 4980794"/>
                <a:gd name="connsiteX172" fmla="*/ 3046734 w 4980792"/>
                <a:gd name="connsiteY172" fmla="*/ 949311 h 4980794"/>
                <a:gd name="connsiteX173" fmla="*/ 3046734 w 4980792"/>
                <a:gd name="connsiteY173" fmla="*/ 1410379 h 4980794"/>
                <a:gd name="connsiteX174" fmla="*/ 3507546 w 4980792"/>
                <a:gd name="connsiteY174" fmla="*/ 1410379 h 4980794"/>
                <a:gd name="connsiteX175" fmla="*/ 3507546 w 4980792"/>
                <a:gd name="connsiteY175" fmla="*/ 949311 h 4980794"/>
                <a:gd name="connsiteX176" fmla="*/ 2522778 w 4980792"/>
                <a:gd name="connsiteY176" fmla="*/ 949311 h 4980794"/>
                <a:gd name="connsiteX177" fmla="*/ 2522778 w 4980792"/>
                <a:gd name="connsiteY177" fmla="*/ 1410379 h 4980794"/>
                <a:gd name="connsiteX178" fmla="*/ 2983878 w 4980792"/>
                <a:gd name="connsiteY178" fmla="*/ 1410379 h 4980794"/>
                <a:gd name="connsiteX179" fmla="*/ 2983878 w 4980792"/>
                <a:gd name="connsiteY179" fmla="*/ 949311 h 4980794"/>
                <a:gd name="connsiteX180" fmla="*/ 1996906 w 4980792"/>
                <a:gd name="connsiteY180" fmla="*/ 949311 h 4980794"/>
                <a:gd name="connsiteX181" fmla="*/ 1996906 w 4980792"/>
                <a:gd name="connsiteY181" fmla="*/ 1410379 h 4980794"/>
                <a:gd name="connsiteX182" fmla="*/ 2459922 w 4980792"/>
                <a:gd name="connsiteY182" fmla="*/ 1410379 h 4980794"/>
                <a:gd name="connsiteX183" fmla="*/ 2459922 w 4980792"/>
                <a:gd name="connsiteY183" fmla="*/ 949311 h 4980794"/>
                <a:gd name="connsiteX184" fmla="*/ 1473238 w 4980792"/>
                <a:gd name="connsiteY184" fmla="*/ 949311 h 4980794"/>
                <a:gd name="connsiteX185" fmla="*/ 1473238 w 4980792"/>
                <a:gd name="connsiteY185" fmla="*/ 1410379 h 4980794"/>
                <a:gd name="connsiteX186" fmla="*/ 1934052 w 4980792"/>
                <a:gd name="connsiteY186" fmla="*/ 1410379 h 4980794"/>
                <a:gd name="connsiteX187" fmla="*/ 1934052 w 4980792"/>
                <a:gd name="connsiteY187" fmla="*/ 949311 h 4980794"/>
                <a:gd name="connsiteX188" fmla="*/ 949314 w 4980792"/>
                <a:gd name="connsiteY188" fmla="*/ 949311 h 4980794"/>
                <a:gd name="connsiteX189" fmla="*/ 949314 w 4980792"/>
                <a:gd name="connsiteY189" fmla="*/ 1410379 h 4980794"/>
                <a:gd name="connsiteX190" fmla="*/ 1410384 w 4980792"/>
                <a:gd name="connsiteY190" fmla="*/ 1410379 h 4980794"/>
                <a:gd name="connsiteX191" fmla="*/ 1410384 w 4980792"/>
                <a:gd name="connsiteY191" fmla="*/ 949311 h 4980794"/>
                <a:gd name="connsiteX192" fmla="*/ 3046734 w 4980792"/>
                <a:gd name="connsiteY192" fmla="*/ 425515 h 4980794"/>
                <a:gd name="connsiteX193" fmla="*/ 3046734 w 4980792"/>
                <a:gd name="connsiteY193" fmla="*/ 886455 h 4980794"/>
                <a:gd name="connsiteX194" fmla="*/ 3507546 w 4980792"/>
                <a:gd name="connsiteY194" fmla="*/ 886455 h 4980794"/>
                <a:gd name="connsiteX195" fmla="*/ 3507546 w 4980792"/>
                <a:gd name="connsiteY195" fmla="*/ 425515 h 4980794"/>
                <a:gd name="connsiteX196" fmla="*/ 2522778 w 4980792"/>
                <a:gd name="connsiteY196" fmla="*/ 425515 h 4980794"/>
                <a:gd name="connsiteX197" fmla="*/ 2522778 w 4980792"/>
                <a:gd name="connsiteY197" fmla="*/ 886455 h 4980794"/>
                <a:gd name="connsiteX198" fmla="*/ 2983878 w 4980792"/>
                <a:gd name="connsiteY198" fmla="*/ 886455 h 4980794"/>
                <a:gd name="connsiteX199" fmla="*/ 2983878 w 4980792"/>
                <a:gd name="connsiteY199" fmla="*/ 425515 h 4980794"/>
                <a:gd name="connsiteX200" fmla="*/ 1996906 w 4980792"/>
                <a:gd name="connsiteY200" fmla="*/ 425515 h 4980794"/>
                <a:gd name="connsiteX201" fmla="*/ 1996906 w 4980792"/>
                <a:gd name="connsiteY201" fmla="*/ 886455 h 4980794"/>
                <a:gd name="connsiteX202" fmla="*/ 2459922 w 4980792"/>
                <a:gd name="connsiteY202" fmla="*/ 886455 h 4980794"/>
                <a:gd name="connsiteX203" fmla="*/ 2459922 w 4980792"/>
                <a:gd name="connsiteY203" fmla="*/ 425515 h 4980794"/>
                <a:gd name="connsiteX204" fmla="*/ 1473238 w 4980792"/>
                <a:gd name="connsiteY204" fmla="*/ 425515 h 4980794"/>
                <a:gd name="connsiteX205" fmla="*/ 1473238 w 4980792"/>
                <a:gd name="connsiteY205" fmla="*/ 886455 h 4980794"/>
                <a:gd name="connsiteX206" fmla="*/ 1934052 w 4980792"/>
                <a:gd name="connsiteY206" fmla="*/ 886455 h 4980794"/>
                <a:gd name="connsiteX207" fmla="*/ 1934052 w 4980792"/>
                <a:gd name="connsiteY207" fmla="*/ 425515 h 4980794"/>
                <a:gd name="connsiteX208" fmla="*/ 2490396 w 4980792"/>
                <a:gd name="connsiteY208" fmla="*/ 0 h 4980794"/>
                <a:gd name="connsiteX209" fmla="*/ 2522778 w 4980792"/>
                <a:gd name="connsiteY209" fmla="*/ 1636 h 4980794"/>
                <a:gd name="connsiteX210" fmla="*/ 2522778 w 4980792"/>
                <a:gd name="connsiteY210" fmla="*/ 362659 h 4980794"/>
                <a:gd name="connsiteX211" fmla="*/ 2983878 w 4980792"/>
                <a:gd name="connsiteY211" fmla="*/ 362659 h 4980794"/>
                <a:gd name="connsiteX212" fmla="*/ 2983878 w 4980792"/>
                <a:gd name="connsiteY212" fmla="*/ 49311 h 4980794"/>
                <a:gd name="connsiteX213" fmla="*/ 2992298 w 4980792"/>
                <a:gd name="connsiteY213" fmla="*/ 50596 h 4980794"/>
                <a:gd name="connsiteX214" fmla="*/ 3046734 w 4980792"/>
                <a:gd name="connsiteY214" fmla="*/ 64593 h 4980794"/>
                <a:gd name="connsiteX215" fmla="*/ 3046734 w 4980792"/>
                <a:gd name="connsiteY215" fmla="*/ 362659 h 4980794"/>
                <a:gd name="connsiteX216" fmla="*/ 3507546 w 4980792"/>
                <a:gd name="connsiteY216" fmla="*/ 362659 h 4980794"/>
                <a:gd name="connsiteX217" fmla="*/ 3507546 w 4980792"/>
                <a:gd name="connsiteY217" fmla="*/ 218723 h 4980794"/>
                <a:gd name="connsiteX218" fmla="*/ 3570402 w 4980792"/>
                <a:gd name="connsiteY218" fmla="*/ 249002 h 4980794"/>
                <a:gd name="connsiteX219" fmla="*/ 3570402 w 4980792"/>
                <a:gd name="connsiteY219" fmla="*/ 362659 h 4980794"/>
                <a:gd name="connsiteX220" fmla="*/ 3779656 w 4980792"/>
                <a:gd name="connsiteY220" fmla="*/ 362659 h 4980794"/>
                <a:gd name="connsiteX221" fmla="*/ 3882800 w 4980792"/>
                <a:gd name="connsiteY221" fmla="*/ 425321 h 4980794"/>
                <a:gd name="connsiteX222" fmla="*/ 3883058 w 4980792"/>
                <a:gd name="connsiteY222" fmla="*/ 425515 h 4980794"/>
                <a:gd name="connsiteX223" fmla="*/ 3570402 w 4980792"/>
                <a:gd name="connsiteY223" fmla="*/ 425515 h 4980794"/>
                <a:gd name="connsiteX224" fmla="*/ 3570402 w 4980792"/>
                <a:gd name="connsiteY224" fmla="*/ 886455 h 4980794"/>
                <a:gd name="connsiteX225" fmla="*/ 4031472 w 4980792"/>
                <a:gd name="connsiteY225" fmla="*/ 886455 h 4980794"/>
                <a:gd name="connsiteX226" fmla="*/ 4031472 w 4980792"/>
                <a:gd name="connsiteY226" fmla="*/ 536496 h 4980794"/>
                <a:gd name="connsiteX227" fmla="*/ 4074520 w 4980792"/>
                <a:gd name="connsiteY227" fmla="*/ 568686 h 4980794"/>
                <a:gd name="connsiteX228" fmla="*/ 4094328 w 4980792"/>
                <a:gd name="connsiteY228" fmla="*/ 586690 h 4980794"/>
                <a:gd name="connsiteX229" fmla="*/ 4094328 w 4980792"/>
                <a:gd name="connsiteY229" fmla="*/ 886455 h 4980794"/>
                <a:gd name="connsiteX230" fmla="*/ 4394094 w 4980792"/>
                <a:gd name="connsiteY230" fmla="*/ 886455 h 4980794"/>
                <a:gd name="connsiteX231" fmla="*/ 4412106 w 4980792"/>
                <a:gd name="connsiteY231" fmla="*/ 906274 h 4980794"/>
                <a:gd name="connsiteX232" fmla="*/ 4444290 w 4980792"/>
                <a:gd name="connsiteY232" fmla="*/ 949311 h 4980794"/>
                <a:gd name="connsiteX233" fmla="*/ 4094328 w 4980792"/>
                <a:gd name="connsiteY233" fmla="*/ 949311 h 4980794"/>
                <a:gd name="connsiteX234" fmla="*/ 4094328 w 4980792"/>
                <a:gd name="connsiteY234" fmla="*/ 1410379 h 4980794"/>
                <a:gd name="connsiteX235" fmla="*/ 4555268 w 4980792"/>
                <a:gd name="connsiteY235" fmla="*/ 1410379 h 4980794"/>
                <a:gd name="connsiteX236" fmla="*/ 4555268 w 4980792"/>
                <a:gd name="connsiteY236" fmla="*/ 1097721 h 4980794"/>
                <a:gd name="connsiteX237" fmla="*/ 4555472 w 4980792"/>
                <a:gd name="connsiteY237" fmla="*/ 1097993 h 4980794"/>
                <a:gd name="connsiteX238" fmla="*/ 4618124 w 4980792"/>
                <a:gd name="connsiteY238" fmla="*/ 1201122 h 4980794"/>
                <a:gd name="connsiteX239" fmla="*/ 4618124 w 4980792"/>
                <a:gd name="connsiteY239" fmla="*/ 1410379 h 4980794"/>
                <a:gd name="connsiteX240" fmla="*/ 4731784 w 4980792"/>
                <a:gd name="connsiteY240" fmla="*/ 1410379 h 4980794"/>
                <a:gd name="connsiteX241" fmla="*/ 4762064 w 4980792"/>
                <a:gd name="connsiteY241" fmla="*/ 1473235 h 4980794"/>
                <a:gd name="connsiteX242" fmla="*/ 4618124 w 4980792"/>
                <a:gd name="connsiteY242" fmla="*/ 1473235 h 4980794"/>
                <a:gd name="connsiteX243" fmla="*/ 4618124 w 4980792"/>
                <a:gd name="connsiteY243" fmla="*/ 1934049 h 4980794"/>
                <a:gd name="connsiteX244" fmla="*/ 4916196 w 4980792"/>
                <a:gd name="connsiteY244" fmla="*/ 1934049 h 4980794"/>
                <a:gd name="connsiteX245" fmla="*/ 4930196 w 4980792"/>
                <a:gd name="connsiteY245" fmla="*/ 1988495 h 4980794"/>
                <a:gd name="connsiteX246" fmla="*/ 4931480 w 4980792"/>
                <a:gd name="connsiteY246" fmla="*/ 1996904 h 4980794"/>
                <a:gd name="connsiteX247" fmla="*/ 4618124 w 4980792"/>
                <a:gd name="connsiteY247" fmla="*/ 1996904 h 4980794"/>
                <a:gd name="connsiteX248" fmla="*/ 4618124 w 4980792"/>
                <a:gd name="connsiteY248" fmla="*/ 2459918 h 4980794"/>
                <a:gd name="connsiteX249" fmla="*/ 4979252 w 4980792"/>
                <a:gd name="connsiteY249" fmla="*/ 2459918 h 4980794"/>
                <a:gd name="connsiteX250" fmla="*/ 4980792 w 4980792"/>
                <a:gd name="connsiteY250" fmla="*/ 2490397 h 4980794"/>
                <a:gd name="connsiteX251" fmla="*/ 4979158 w 4980792"/>
                <a:gd name="connsiteY251" fmla="*/ 2522774 h 4980794"/>
                <a:gd name="connsiteX252" fmla="*/ 4618124 w 4980792"/>
                <a:gd name="connsiteY252" fmla="*/ 2522774 h 4980794"/>
                <a:gd name="connsiteX253" fmla="*/ 4618124 w 4980792"/>
                <a:gd name="connsiteY253" fmla="*/ 2983876 h 4980794"/>
                <a:gd name="connsiteX254" fmla="*/ 4931482 w 4980792"/>
                <a:gd name="connsiteY254" fmla="*/ 2983876 h 4980794"/>
                <a:gd name="connsiteX255" fmla="*/ 4930196 w 4980792"/>
                <a:gd name="connsiteY255" fmla="*/ 2992299 h 4980794"/>
                <a:gd name="connsiteX256" fmla="*/ 4916200 w 4980792"/>
                <a:gd name="connsiteY256" fmla="*/ 3046732 h 4980794"/>
                <a:gd name="connsiteX257" fmla="*/ 4618124 w 4980792"/>
                <a:gd name="connsiteY257" fmla="*/ 3046732 h 4980794"/>
                <a:gd name="connsiteX258" fmla="*/ 4618124 w 4980792"/>
                <a:gd name="connsiteY258" fmla="*/ 3507542 h 4980794"/>
                <a:gd name="connsiteX259" fmla="*/ 4762072 w 4980792"/>
                <a:gd name="connsiteY259" fmla="*/ 3507542 h 4980794"/>
                <a:gd name="connsiteX260" fmla="*/ 4731792 w 4980792"/>
                <a:gd name="connsiteY260" fmla="*/ 3570398 h 4980794"/>
                <a:gd name="connsiteX261" fmla="*/ 4618124 w 4980792"/>
                <a:gd name="connsiteY261" fmla="*/ 3570398 h 4980794"/>
                <a:gd name="connsiteX262" fmla="*/ 4618124 w 4980792"/>
                <a:gd name="connsiteY262" fmla="*/ 3779673 h 4980794"/>
                <a:gd name="connsiteX263" fmla="*/ 4555472 w 4980792"/>
                <a:gd name="connsiteY263" fmla="*/ 3882802 h 4980794"/>
                <a:gd name="connsiteX264" fmla="*/ 4555268 w 4980792"/>
                <a:gd name="connsiteY264" fmla="*/ 3883074 h 4980794"/>
                <a:gd name="connsiteX265" fmla="*/ 4555268 w 4980792"/>
                <a:gd name="connsiteY265" fmla="*/ 3570398 h 4980794"/>
                <a:gd name="connsiteX266" fmla="*/ 4094328 w 4980792"/>
                <a:gd name="connsiteY266" fmla="*/ 3570398 h 4980794"/>
                <a:gd name="connsiteX267" fmla="*/ 4094328 w 4980792"/>
                <a:gd name="connsiteY267" fmla="*/ 4031470 h 4980794"/>
                <a:gd name="connsiteX268" fmla="*/ 4444300 w 4980792"/>
                <a:gd name="connsiteY268" fmla="*/ 4031470 h 4980794"/>
                <a:gd name="connsiteX269" fmla="*/ 4412106 w 4980792"/>
                <a:gd name="connsiteY269" fmla="*/ 4074521 h 4980794"/>
                <a:gd name="connsiteX270" fmla="*/ 4394108 w 4980792"/>
                <a:gd name="connsiteY270" fmla="*/ 4094325 h 4980794"/>
                <a:gd name="connsiteX271" fmla="*/ 4094328 w 4980792"/>
                <a:gd name="connsiteY271" fmla="*/ 4094325 h 4980794"/>
                <a:gd name="connsiteX272" fmla="*/ 4094328 w 4980792"/>
                <a:gd name="connsiteY272" fmla="*/ 4394105 h 4980794"/>
                <a:gd name="connsiteX273" fmla="*/ 4074520 w 4980792"/>
                <a:gd name="connsiteY273" fmla="*/ 4412108 h 4980794"/>
                <a:gd name="connsiteX274" fmla="*/ 4031472 w 4980792"/>
                <a:gd name="connsiteY274" fmla="*/ 4444298 h 4980794"/>
                <a:gd name="connsiteX275" fmla="*/ 4031472 w 4980792"/>
                <a:gd name="connsiteY275" fmla="*/ 4094325 h 4980794"/>
                <a:gd name="connsiteX276" fmla="*/ 3570402 w 4980792"/>
                <a:gd name="connsiteY276" fmla="*/ 4094325 h 4980794"/>
                <a:gd name="connsiteX277" fmla="*/ 3570402 w 4980792"/>
                <a:gd name="connsiteY277" fmla="*/ 4555266 h 4980794"/>
                <a:gd name="connsiteX278" fmla="*/ 3883078 w 4980792"/>
                <a:gd name="connsiteY278" fmla="*/ 4555266 h 4980794"/>
                <a:gd name="connsiteX279" fmla="*/ 3882800 w 4980792"/>
                <a:gd name="connsiteY279" fmla="*/ 4555473 h 4980794"/>
                <a:gd name="connsiteX280" fmla="*/ 3779678 w 4980792"/>
                <a:gd name="connsiteY280" fmla="*/ 4618122 h 4980794"/>
                <a:gd name="connsiteX281" fmla="*/ 3570402 w 4980792"/>
                <a:gd name="connsiteY281" fmla="*/ 4618122 h 4980794"/>
                <a:gd name="connsiteX282" fmla="*/ 3570402 w 4980792"/>
                <a:gd name="connsiteY282" fmla="*/ 4731792 h 4980794"/>
                <a:gd name="connsiteX283" fmla="*/ 3507546 w 4980792"/>
                <a:gd name="connsiteY283" fmla="*/ 4762072 h 4980794"/>
                <a:gd name="connsiteX284" fmla="*/ 3507546 w 4980792"/>
                <a:gd name="connsiteY284" fmla="*/ 4618122 h 4980794"/>
                <a:gd name="connsiteX285" fmla="*/ 3046734 w 4980792"/>
                <a:gd name="connsiteY285" fmla="*/ 4618122 h 4980794"/>
                <a:gd name="connsiteX286" fmla="*/ 3046734 w 4980792"/>
                <a:gd name="connsiteY286" fmla="*/ 4916201 h 4980794"/>
                <a:gd name="connsiteX287" fmla="*/ 2992298 w 4980792"/>
                <a:gd name="connsiteY287" fmla="*/ 4930198 h 4980794"/>
                <a:gd name="connsiteX288" fmla="*/ 2983878 w 4980792"/>
                <a:gd name="connsiteY288" fmla="*/ 4931483 h 4980794"/>
                <a:gd name="connsiteX289" fmla="*/ 2983878 w 4980792"/>
                <a:gd name="connsiteY289" fmla="*/ 4618122 h 4980794"/>
                <a:gd name="connsiteX290" fmla="*/ 2522778 w 4980792"/>
                <a:gd name="connsiteY290" fmla="*/ 4618122 h 4980794"/>
                <a:gd name="connsiteX291" fmla="*/ 2522778 w 4980792"/>
                <a:gd name="connsiteY291" fmla="*/ 4979159 h 4980794"/>
                <a:gd name="connsiteX292" fmla="*/ 2490396 w 4980792"/>
                <a:gd name="connsiteY292" fmla="*/ 4980794 h 4980794"/>
                <a:gd name="connsiteX293" fmla="*/ 2459922 w 4980792"/>
                <a:gd name="connsiteY293" fmla="*/ 4979255 h 4980794"/>
                <a:gd name="connsiteX294" fmla="*/ 2459922 w 4980792"/>
                <a:gd name="connsiteY294" fmla="*/ 4618122 h 4980794"/>
                <a:gd name="connsiteX295" fmla="*/ 1996906 w 4980792"/>
                <a:gd name="connsiteY295" fmla="*/ 4618122 h 4980794"/>
                <a:gd name="connsiteX296" fmla="*/ 1996906 w 4980792"/>
                <a:gd name="connsiteY296" fmla="*/ 4931482 h 4980794"/>
                <a:gd name="connsiteX297" fmla="*/ 1988494 w 4980792"/>
                <a:gd name="connsiteY297" fmla="*/ 4930198 h 4980794"/>
                <a:gd name="connsiteX298" fmla="*/ 1934052 w 4980792"/>
                <a:gd name="connsiteY298" fmla="*/ 4916199 h 4980794"/>
                <a:gd name="connsiteX299" fmla="*/ 1934052 w 4980792"/>
                <a:gd name="connsiteY299" fmla="*/ 4618122 h 4980794"/>
                <a:gd name="connsiteX300" fmla="*/ 1473238 w 4980792"/>
                <a:gd name="connsiteY300" fmla="*/ 4618122 h 4980794"/>
                <a:gd name="connsiteX301" fmla="*/ 1473238 w 4980792"/>
                <a:gd name="connsiteY301" fmla="*/ 4762068 h 4980794"/>
                <a:gd name="connsiteX302" fmla="*/ 1410384 w 4980792"/>
                <a:gd name="connsiteY302" fmla="*/ 4731789 h 4980794"/>
                <a:gd name="connsiteX303" fmla="*/ 1410384 w 4980792"/>
                <a:gd name="connsiteY303" fmla="*/ 4618122 h 4980794"/>
                <a:gd name="connsiteX304" fmla="*/ 1201116 w 4980792"/>
                <a:gd name="connsiteY304" fmla="*/ 4618122 h 4980794"/>
                <a:gd name="connsiteX305" fmla="*/ 1097992 w 4980792"/>
                <a:gd name="connsiteY305" fmla="*/ 4555473 h 4980794"/>
                <a:gd name="connsiteX306" fmla="*/ 1097714 w 4980792"/>
                <a:gd name="connsiteY306" fmla="*/ 4555266 h 4980794"/>
                <a:gd name="connsiteX307" fmla="*/ 1410384 w 4980792"/>
                <a:gd name="connsiteY307" fmla="*/ 4555266 h 4980794"/>
                <a:gd name="connsiteX308" fmla="*/ 1410384 w 4980792"/>
                <a:gd name="connsiteY308" fmla="*/ 4094325 h 4980794"/>
                <a:gd name="connsiteX309" fmla="*/ 949314 w 4980792"/>
                <a:gd name="connsiteY309" fmla="*/ 4094325 h 4980794"/>
                <a:gd name="connsiteX310" fmla="*/ 949314 w 4980792"/>
                <a:gd name="connsiteY310" fmla="*/ 4444294 h 4980794"/>
                <a:gd name="connsiteX311" fmla="*/ 906272 w 4980792"/>
                <a:gd name="connsiteY311" fmla="*/ 4412108 h 4980794"/>
                <a:gd name="connsiteX312" fmla="*/ 886458 w 4980792"/>
                <a:gd name="connsiteY312" fmla="*/ 4394100 h 4980794"/>
                <a:gd name="connsiteX313" fmla="*/ 886458 w 4980792"/>
                <a:gd name="connsiteY313" fmla="*/ 4094325 h 4980794"/>
                <a:gd name="connsiteX314" fmla="*/ 586684 w 4980792"/>
                <a:gd name="connsiteY314" fmla="*/ 4094325 h 4980794"/>
                <a:gd name="connsiteX315" fmla="*/ 568686 w 4980792"/>
                <a:gd name="connsiteY315" fmla="*/ 4074521 h 4980794"/>
                <a:gd name="connsiteX316" fmla="*/ 536492 w 4980792"/>
                <a:gd name="connsiteY316" fmla="*/ 4031470 h 4980794"/>
                <a:gd name="connsiteX317" fmla="*/ 886458 w 4980792"/>
                <a:gd name="connsiteY317" fmla="*/ 4031470 h 4980794"/>
                <a:gd name="connsiteX318" fmla="*/ 886458 w 4980792"/>
                <a:gd name="connsiteY318" fmla="*/ 3570398 h 4980794"/>
                <a:gd name="connsiteX319" fmla="*/ 425516 w 4980792"/>
                <a:gd name="connsiteY319" fmla="*/ 3570398 h 4980794"/>
                <a:gd name="connsiteX320" fmla="*/ 425516 w 4980792"/>
                <a:gd name="connsiteY320" fmla="*/ 3883063 h 4980794"/>
                <a:gd name="connsiteX321" fmla="*/ 425320 w 4980792"/>
                <a:gd name="connsiteY321" fmla="*/ 3882802 h 4980794"/>
                <a:gd name="connsiteX322" fmla="*/ 362660 w 4980792"/>
                <a:gd name="connsiteY322" fmla="*/ 3779660 h 4980794"/>
                <a:gd name="connsiteX323" fmla="*/ 362660 w 4980792"/>
                <a:gd name="connsiteY323" fmla="*/ 3570398 h 4980794"/>
                <a:gd name="connsiteX324" fmla="*/ 249000 w 4980792"/>
                <a:gd name="connsiteY324" fmla="*/ 3570398 h 4980794"/>
                <a:gd name="connsiteX325" fmla="*/ 218720 w 4980792"/>
                <a:gd name="connsiteY325" fmla="*/ 3507542 h 4980794"/>
                <a:gd name="connsiteX326" fmla="*/ 362660 w 4980792"/>
                <a:gd name="connsiteY326" fmla="*/ 3507542 h 4980794"/>
                <a:gd name="connsiteX327" fmla="*/ 362660 w 4980792"/>
                <a:gd name="connsiteY327" fmla="*/ 3046732 h 4980794"/>
                <a:gd name="connsiteX328" fmla="*/ 64592 w 4980792"/>
                <a:gd name="connsiteY328" fmla="*/ 3046732 h 4980794"/>
                <a:gd name="connsiteX329" fmla="*/ 50596 w 4980792"/>
                <a:gd name="connsiteY329" fmla="*/ 2992299 h 4980794"/>
                <a:gd name="connsiteX330" fmla="*/ 49310 w 4980792"/>
                <a:gd name="connsiteY330" fmla="*/ 2983876 h 4980794"/>
                <a:gd name="connsiteX331" fmla="*/ 362660 w 4980792"/>
                <a:gd name="connsiteY331" fmla="*/ 2983876 h 4980794"/>
                <a:gd name="connsiteX332" fmla="*/ 362660 w 4980792"/>
                <a:gd name="connsiteY332" fmla="*/ 2522774 h 4980794"/>
                <a:gd name="connsiteX333" fmla="*/ 1634 w 4980792"/>
                <a:gd name="connsiteY333" fmla="*/ 2522774 h 4980794"/>
                <a:gd name="connsiteX334" fmla="*/ 0 w 4980792"/>
                <a:gd name="connsiteY334" fmla="*/ 2490397 h 4980794"/>
                <a:gd name="connsiteX335" fmla="*/ 1540 w 4980792"/>
                <a:gd name="connsiteY335" fmla="*/ 2459918 h 4980794"/>
                <a:gd name="connsiteX336" fmla="*/ 362660 w 4980792"/>
                <a:gd name="connsiteY336" fmla="*/ 2459918 h 4980794"/>
                <a:gd name="connsiteX337" fmla="*/ 362660 w 4980792"/>
                <a:gd name="connsiteY337" fmla="*/ 1996904 h 4980794"/>
                <a:gd name="connsiteX338" fmla="*/ 49312 w 4980792"/>
                <a:gd name="connsiteY338" fmla="*/ 1996904 h 4980794"/>
                <a:gd name="connsiteX339" fmla="*/ 50596 w 4980792"/>
                <a:gd name="connsiteY339" fmla="*/ 1988495 h 4980794"/>
                <a:gd name="connsiteX340" fmla="*/ 64596 w 4980792"/>
                <a:gd name="connsiteY340" fmla="*/ 1934049 h 4980794"/>
                <a:gd name="connsiteX341" fmla="*/ 362660 w 4980792"/>
                <a:gd name="connsiteY341" fmla="*/ 1934049 h 4980794"/>
                <a:gd name="connsiteX342" fmla="*/ 362660 w 4980792"/>
                <a:gd name="connsiteY342" fmla="*/ 1473235 h 4980794"/>
                <a:gd name="connsiteX343" fmla="*/ 218728 w 4980792"/>
                <a:gd name="connsiteY343" fmla="*/ 1473235 h 4980794"/>
                <a:gd name="connsiteX344" fmla="*/ 249008 w 4980792"/>
                <a:gd name="connsiteY344" fmla="*/ 1410379 h 4980794"/>
                <a:gd name="connsiteX345" fmla="*/ 362660 w 4980792"/>
                <a:gd name="connsiteY345" fmla="*/ 1410379 h 4980794"/>
                <a:gd name="connsiteX346" fmla="*/ 362660 w 4980792"/>
                <a:gd name="connsiteY346" fmla="*/ 1201135 h 4980794"/>
                <a:gd name="connsiteX347" fmla="*/ 425320 w 4980792"/>
                <a:gd name="connsiteY347" fmla="*/ 1097993 h 4980794"/>
                <a:gd name="connsiteX348" fmla="*/ 425516 w 4980792"/>
                <a:gd name="connsiteY348" fmla="*/ 1097731 h 4980794"/>
                <a:gd name="connsiteX349" fmla="*/ 425516 w 4980792"/>
                <a:gd name="connsiteY349" fmla="*/ 1410379 h 4980794"/>
                <a:gd name="connsiteX350" fmla="*/ 886458 w 4980792"/>
                <a:gd name="connsiteY350" fmla="*/ 1410379 h 4980794"/>
                <a:gd name="connsiteX351" fmla="*/ 886458 w 4980792"/>
                <a:gd name="connsiteY351" fmla="*/ 949311 h 4980794"/>
                <a:gd name="connsiteX352" fmla="*/ 536502 w 4980792"/>
                <a:gd name="connsiteY352" fmla="*/ 949311 h 4980794"/>
                <a:gd name="connsiteX353" fmla="*/ 568686 w 4980792"/>
                <a:gd name="connsiteY353" fmla="*/ 906274 h 4980794"/>
                <a:gd name="connsiteX354" fmla="*/ 586698 w 4980792"/>
                <a:gd name="connsiteY354" fmla="*/ 886455 h 4980794"/>
                <a:gd name="connsiteX355" fmla="*/ 886458 w 4980792"/>
                <a:gd name="connsiteY355" fmla="*/ 886455 h 4980794"/>
                <a:gd name="connsiteX356" fmla="*/ 886458 w 4980792"/>
                <a:gd name="connsiteY356" fmla="*/ 586695 h 4980794"/>
                <a:gd name="connsiteX357" fmla="*/ 906272 w 4980792"/>
                <a:gd name="connsiteY357" fmla="*/ 568686 h 4980794"/>
                <a:gd name="connsiteX358" fmla="*/ 949314 w 4980792"/>
                <a:gd name="connsiteY358" fmla="*/ 536500 h 4980794"/>
                <a:gd name="connsiteX359" fmla="*/ 949314 w 4980792"/>
                <a:gd name="connsiteY359" fmla="*/ 886455 h 4980794"/>
                <a:gd name="connsiteX360" fmla="*/ 1410384 w 4980792"/>
                <a:gd name="connsiteY360" fmla="*/ 886455 h 4980794"/>
                <a:gd name="connsiteX361" fmla="*/ 1410384 w 4980792"/>
                <a:gd name="connsiteY361" fmla="*/ 425515 h 4980794"/>
                <a:gd name="connsiteX362" fmla="*/ 1097734 w 4980792"/>
                <a:gd name="connsiteY362" fmla="*/ 425515 h 4980794"/>
                <a:gd name="connsiteX363" fmla="*/ 1097992 w 4980792"/>
                <a:gd name="connsiteY363" fmla="*/ 425321 h 4980794"/>
                <a:gd name="connsiteX364" fmla="*/ 1201136 w 4980792"/>
                <a:gd name="connsiteY364" fmla="*/ 362659 h 4980794"/>
                <a:gd name="connsiteX365" fmla="*/ 1410384 w 4980792"/>
                <a:gd name="connsiteY365" fmla="*/ 362659 h 4980794"/>
                <a:gd name="connsiteX366" fmla="*/ 1410384 w 4980792"/>
                <a:gd name="connsiteY366" fmla="*/ 249005 h 4980794"/>
                <a:gd name="connsiteX367" fmla="*/ 1473238 w 4980792"/>
                <a:gd name="connsiteY367" fmla="*/ 218727 h 4980794"/>
                <a:gd name="connsiteX368" fmla="*/ 1473238 w 4980792"/>
                <a:gd name="connsiteY368" fmla="*/ 362659 h 4980794"/>
                <a:gd name="connsiteX369" fmla="*/ 1934052 w 4980792"/>
                <a:gd name="connsiteY369" fmla="*/ 362659 h 4980794"/>
                <a:gd name="connsiteX370" fmla="*/ 1934052 w 4980792"/>
                <a:gd name="connsiteY370" fmla="*/ 64595 h 4980794"/>
                <a:gd name="connsiteX371" fmla="*/ 1988494 w 4980792"/>
                <a:gd name="connsiteY371" fmla="*/ 50596 h 4980794"/>
                <a:gd name="connsiteX372" fmla="*/ 1996906 w 4980792"/>
                <a:gd name="connsiteY372" fmla="*/ 49313 h 4980794"/>
                <a:gd name="connsiteX373" fmla="*/ 1996906 w 4980792"/>
                <a:gd name="connsiteY373" fmla="*/ 362659 h 4980794"/>
                <a:gd name="connsiteX374" fmla="*/ 2459922 w 4980792"/>
                <a:gd name="connsiteY374" fmla="*/ 362659 h 4980794"/>
                <a:gd name="connsiteX375" fmla="*/ 2459922 w 4980792"/>
                <a:gd name="connsiteY375" fmla="*/ 1539 h 49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</a:cxnLst>
              <a:rect l="l" t="t" r="r" b="b"/>
              <a:pathLst>
                <a:path w="4980792" h="4980794">
                  <a:moveTo>
                    <a:pt x="3046734" y="4094325"/>
                  </a:moveTo>
                  <a:lnTo>
                    <a:pt x="3046734" y="4555266"/>
                  </a:lnTo>
                  <a:lnTo>
                    <a:pt x="3507546" y="4555266"/>
                  </a:lnTo>
                  <a:lnTo>
                    <a:pt x="3507546" y="4094325"/>
                  </a:lnTo>
                  <a:close/>
                  <a:moveTo>
                    <a:pt x="2522778" y="4094325"/>
                  </a:moveTo>
                  <a:lnTo>
                    <a:pt x="2522778" y="4555266"/>
                  </a:lnTo>
                  <a:lnTo>
                    <a:pt x="2983878" y="4555266"/>
                  </a:lnTo>
                  <a:lnTo>
                    <a:pt x="2983878" y="4094325"/>
                  </a:lnTo>
                  <a:close/>
                  <a:moveTo>
                    <a:pt x="1996906" y="4094325"/>
                  </a:moveTo>
                  <a:lnTo>
                    <a:pt x="1996906" y="4555266"/>
                  </a:lnTo>
                  <a:lnTo>
                    <a:pt x="2459922" y="4555266"/>
                  </a:lnTo>
                  <a:lnTo>
                    <a:pt x="2459922" y="4094325"/>
                  </a:lnTo>
                  <a:close/>
                  <a:moveTo>
                    <a:pt x="1473238" y="4094325"/>
                  </a:moveTo>
                  <a:lnTo>
                    <a:pt x="1473238" y="4555266"/>
                  </a:lnTo>
                  <a:lnTo>
                    <a:pt x="1934052" y="4555266"/>
                  </a:lnTo>
                  <a:lnTo>
                    <a:pt x="1934052" y="4094325"/>
                  </a:lnTo>
                  <a:close/>
                  <a:moveTo>
                    <a:pt x="3570402" y="3570398"/>
                  </a:moveTo>
                  <a:lnTo>
                    <a:pt x="3570402" y="4031470"/>
                  </a:lnTo>
                  <a:lnTo>
                    <a:pt x="4031472" y="4031470"/>
                  </a:lnTo>
                  <a:lnTo>
                    <a:pt x="4031472" y="3570398"/>
                  </a:lnTo>
                  <a:close/>
                  <a:moveTo>
                    <a:pt x="3046734" y="3570398"/>
                  </a:moveTo>
                  <a:lnTo>
                    <a:pt x="3046734" y="4031470"/>
                  </a:lnTo>
                  <a:lnTo>
                    <a:pt x="3507546" y="4031470"/>
                  </a:lnTo>
                  <a:lnTo>
                    <a:pt x="3507546" y="3570398"/>
                  </a:lnTo>
                  <a:close/>
                  <a:moveTo>
                    <a:pt x="2522778" y="3570398"/>
                  </a:moveTo>
                  <a:lnTo>
                    <a:pt x="2522778" y="4031470"/>
                  </a:lnTo>
                  <a:lnTo>
                    <a:pt x="2983878" y="4031470"/>
                  </a:lnTo>
                  <a:lnTo>
                    <a:pt x="2983878" y="3570398"/>
                  </a:lnTo>
                  <a:close/>
                  <a:moveTo>
                    <a:pt x="1996906" y="3570398"/>
                  </a:moveTo>
                  <a:lnTo>
                    <a:pt x="1996906" y="4031470"/>
                  </a:lnTo>
                  <a:lnTo>
                    <a:pt x="2459922" y="4031470"/>
                  </a:lnTo>
                  <a:lnTo>
                    <a:pt x="2459922" y="3570398"/>
                  </a:lnTo>
                  <a:close/>
                  <a:moveTo>
                    <a:pt x="1473238" y="3570398"/>
                  </a:moveTo>
                  <a:lnTo>
                    <a:pt x="1473238" y="4031470"/>
                  </a:lnTo>
                  <a:lnTo>
                    <a:pt x="1934052" y="4031470"/>
                  </a:lnTo>
                  <a:lnTo>
                    <a:pt x="1934052" y="3570398"/>
                  </a:lnTo>
                  <a:close/>
                  <a:moveTo>
                    <a:pt x="949314" y="3570398"/>
                  </a:moveTo>
                  <a:lnTo>
                    <a:pt x="949314" y="4031470"/>
                  </a:lnTo>
                  <a:lnTo>
                    <a:pt x="1410384" y="4031470"/>
                  </a:lnTo>
                  <a:lnTo>
                    <a:pt x="1410384" y="3570398"/>
                  </a:lnTo>
                  <a:close/>
                  <a:moveTo>
                    <a:pt x="4094328" y="3046732"/>
                  </a:moveTo>
                  <a:lnTo>
                    <a:pt x="4094328" y="3507542"/>
                  </a:lnTo>
                  <a:lnTo>
                    <a:pt x="4555268" y="3507542"/>
                  </a:lnTo>
                  <a:lnTo>
                    <a:pt x="4555268" y="3046732"/>
                  </a:lnTo>
                  <a:close/>
                  <a:moveTo>
                    <a:pt x="3570402" y="3046732"/>
                  </a:moveTo>
                  <a:lnTo>
                    <a:pt x="3570402" y="3507542"/>
                  </a:lnTo>
                  <a:lnTo>
                    <a:pt x="4031472" y="3507542"/>
                  </a:lnTo>
                  <a:lnTo>
                    <a:pt x="4031472" y="3046732"/>
                  </a:lnTo>
                  <a:close/>
                  <a:moveTo>
                    <a:pt x="3046734" y="3046732"/>
                  </a:moveTo>
                  <a:lnTo>
                    <a:pt x="3046734" y="3507542"/>
                  </a:lnTo>
                  <a:lnTo>
                    <a:pt x="3507546" y="3507542"/>
                  </a:lnTo>
                  <a:lnTo>
                    <a:pt x="3507546" y="3046732"/>
                  </a:lnTo>
                  <a:close/>
                  <a:moveTo>
                    <a:pt x="2522778" y="3046732"/>
                  </a:moveTo>
                  <a:lnTo>
                    <a:pt x="2522778" y="3507542"/>
                  </a:lnTo>
                  <a:lnTo>
                    <a:pt x="2983878" y="3507542"/>
                  </a:lnTo>
                  <a:lnTo>
                    <a:pt x="2983878" y="3046732"/>
                  </a:lnTo>
                  <a:close/>
                  <a:moveTo>
                    <a:pt x="1996906" y="3046732"/>
                  </a:moveTo>
                  <a:lnTo>
                    <a:pt x="1996906" y="3507542"/>
                  </a:lnTo>
                  <a:lnTo>
                    <a:pt x="2459922" y="3507542"/>
                  </a:lnTo>
                  <a:lnTo>
                    <a:pt x="2459922" y="3046732"/>
                  </a:lnTo>
                  <a:close/>
                  <a:moveTo>
                    <a:pt x="1473238" y="3046732"/>
                  </a:moveTo>
                  <a:lnTo>
                    <a:pt x="1473238" y="3507542"/>
                  </a:lnTo>
                  <a:lnTo>
                    <a:pt x="1934052" y="3507542"/>
                  </a:lnTo>
                  <a:lnTo>
                    <a:pt x="1934052" y="3046732"/>
                  </a:lnTo>
                  <a:close/>
                  <a:moveTo>
                    <a:pt x="949314" y="3046732"/>
                  </a:moveTo>
                  <a:lnTo>
                    <a:pt x="949314" y="3507542"/>
                  </a:lnTo>
                  <a:lnTo>
                    <a:pt x="1410384" y="3507542"/>
                  </a:lnTo>
                  <a:lnTo>
                    <a:pt x="1410384" y="3046732"/>
                  </a:lnTo>
                  <a:close/>
                  <a:moveTo>
                    <a:pt x="425516" y="3046732"/>
                  </a:moveTo>
                  <a:lnTo>
                    <a:pt x="425516" y="3507542"/>
                  </a:lnTo>
                  <a:lnTo>
                    <a:pt x="886458" y="3507542"/>
                  </a:lnTo>
                  <a:lnTo>
                    <a:pt x="886458" y="3046732"/>
                  </a:lnTo>
                  <a:close/>
                  <a:moveTo>
                    <a:pt x="4094328" y="2522774"/>
                  </a:moveTo>
                  <a:lnTo>
                    <a:pt x="4094328" y="2983876"/>
                  </a:lnTo>
                  <a:lnTo>
                    <a:pt x="4555268" y="2983876"/>
                  </a:lnTo>
                  <a:lnTo>
                    <a:pt x="4555268" y="2522774"/>
                  </a:lnTo>
                  <a:close/>
                  <a:moveTo>
                    <a:pt x="3570402" y="2522774"/>
                  </a:moveTo>
                  <a:lnTo>
                    <a:pt x="3570402" y="2983876"/>
                  </a:lnTo>
                  <a:lnTo>
                    <a:pt x="4031472" y="2983876"/>
                  </a:lnTo>
                  <a:lnTo>
                    <a:pt x="4031472" y="2522774"/>
                  </a:lnTo>
                  <a:close/>
                  <a:moveTo>
                    <a:pt x="3046734" y="2522774"/>
                  </a:moveTo>
                  <a:lnTo>
                    <a:pt x="3046734" y="2983876"/>
                  </a:lnTo>
                  <a:lnTo>
                    <a:pt x="3507546" y="2983876"/>
                  </a:lnTo>
                  <a:lnTo>
                    <a:pt x="3507546" y="2522774"/>
                  </a:lnTo>
                  <a:close/>
                  <a:moveTo>
                    <a:pt x="2522778" y="2522774"/>
                  </a:moveTo>
                  <a:lnTo>
                    <a:pt x="2522778" y="2983876"/>
                  </a:lnTo>
                  <a:lnTo>
                    <a:pt x="2983878" y="2983876"/>
                  </a:lnTo>
                  <a:lnTo>
                    <a:pt x="2983878" y="2522774"/>
                  </a:lnTo>
                  <a:close/>
                  <a:moveTo>
                    <a:pt x="1996906" y="2522774"/>
                  </a:moveTo>
                  <a:lnTo>
                    <a:pt x="1996906" y="2983876"/>
                  </a:lnTo>
                  <a:lnTo>
                    <a:pt x="2459922" y="2983876"/>
                  </a:lnTo>
                  <a:lnTo>
                    <a:pt x="2459922" y="2522774"/>
                  </a:lnTo>
                  <a:close/>
                  <a:moveTo>
                    <a:pt x="1473238" y="2522774"/>
                  </a:moveTo>
                  <a:lnTo>
                    <a:pt x="1473238" y="2983876"/>
                  </a:lnTo>
                  <a:lnTo>
                    <a:pt x="1934052" y="2983876"/>
                  </a:lnTo>
                  <a:lnTo>
                    <a:pt x="1934052" y="2522774"/>
                  </a:lnTo>
                  <a:close/>
                  <a:moveTo>
                    <a:pt x="949314" y="2522774"/>
                  </a:moveTo>
                  <a:lnTo>
                    <a:pt x="949314" y="2983876"/>
                  </a:lnTo>
                  <a:lnTo>
                    <a:pt x="1410384" y="2983876"/>
                  </a:lnTo>
                  <a:lnTo>
                    <a:pt x="1410384" y="2522774"/>
                  </a:lnTo>
                  <a:close/>
                  <a:moveTo>
                    <a:pt x="425516" y="2522774"/>
                  </a:moveTo>
                  <a:lnTo>
                    <a:pt x="425516" y="2983876"/>
                  </a:lnTo>
                  <a:lnTo>
                    <a:pt x="886458" y="2983876"/>
                  </a:lnTo>
                  <a:lnTo>
                    <a:pt x="886458" y="2522774"/>
                  </a:lnTo>
                  <a:close/>
                  <a:moveTo>
                    <a:pt x="4094328" y="1996904"/>
                  </a:moveTo>
                  <a:lnTo>
                    <a:pt x="4094328" y="2459918"/>
                  </a:lnTo>
                  <a:lnTo>
                    <a:pt x="4555268" y="2459918"/>
                  </a:lnTo>
                  <a:lnTo>
                    <a:pt x="4555268" y="1996904"/>
                  </a:lnTo>
                  <a:close/>
                  <a:moveTo>
                    <a:pt x="3570402" y="1996904"/>
                  </a:moveTo>
                  <a:lnTo>
                    <a:pt x="3570402" y="2459918"/>
                  </a:lnTo>
                  <a:lnTo>
                    <a:pt x="4031472" y="2459918"/>
                  </a:lnTo>
                  <a:lnTo>
                    <a:pt x="4031472" y="1996904"/>
                  </a:lnTo>
                  <a:close/>
                  <a:moveTo>
                    <a:pt x="3046734" y="1996904"/>
                  </a:moveTo>
                  <a:lnTo>
                    <a:pt x="3046734" y="2459918"/>
                  </a:lnTo>
                  <a:lnTo>
                    <a:pt x="3507546" y="2459918"/>
                  </a:lnTo>
                  <a:lnTo>
                    <a:pt x="3507546" y="1996904"/>
                  </a:lnTo>
                  <a:close/>
                  <a:moveTo>
                    <a:pt x="2522778" y="1996904"/>
                  </a:moveTo>
                  <a:lnTo>
                    <a:pt x="2522778" y="2459918"/>
                  </a:lnTo>
                  <a:lnTo>
                    <a:pt x="2983878" y="2459918"/>
                  </a:lnTo>
                  <a:lnTo>
                    <a:pt x="2983878" y="1996904"/>
                  </a:lnTo>
                  <a:close/>
                  <a:moveTo>
                    <a:pt x="1996906" y="1996904"/>
                  </a:moveTo>
                  <a:lnTo>
                    <a:pt x="1996906" y="2459918"/>
                  </a:lnTo>
                  <a:lnTo>
                    <a:pt x="2459922" y="2459918"/>
                  </a:lnTo>
                  <a:lnTo>
                    <a:pt x="2459922" y="1996904"/>
                  </a:lnTo>
                  <a:close/>
                  <a:moveTo>
                    <a:pt x="1473238" y="1996904"/>
                  </a:moveTo>
                  <a:lnTo>
                    <a:pt x="1473238" y="2459918"/>
                  </a:lnTo>
                  <a:lnTo>
                    <a:pt x="1934052" y="2459918"/>
                  </a:lnTo>
                  <a:lnTo>
                    <a:pt x="1934052" y="1996904"/>
                  </a:lnTo>
                  <a:close/>
                  <a:moveTo>
                    <a:pt x="949314" y="1996904"/>
                  </a:moveTo>
                  <a:lnTo>
                    <a:pt x="949314" y="2459918"/>
                  </a:lnTo>
                  <a:lnTo>
                    <a:pt x="1410384" y="2459918"/>
                  </a:lnTo>
                  <a:lnTo>
                    <a:pt x="1410384" y="1996904"/>
                  </a:lnTo>
                  <a:close/>
                  <a:moveTo>
                    <a:pt x="425516" y="1996904"/>
                  </a:moveTo>
                  <a:lnTo>
                    <a:pt x="425516" y="2459918"/>
                  </a:lnTo>
                  <a:lnTo>
                    <a:pt x="886458" y="2459918"/>
                  </a:lnTo>
                  <a:lnTo>
                    <a:pt x="886458" y="1996904"/>
                  </a:lnTo>
                  <a:close/>
                  <a:moveTo>
                    <a:pt x="4094328" y="1473235"/>
                  </a:moveTo>
                  <a:lnTo>
                    <a:pt x="4094328" y="1934049"/>
                  </a:lnTo>
                  <a:lnTo>
                    <a:pt x="4555268" y="1934049"/>
                  </a:lnTo>
                  <a:lnTo>
                    <a:pt x="4555268" y="1473235"/>
                  </a:lnTo>
                  <a:close/>
                  <a:moveTo>
                    <a:pt x="3570402" y="1473235"/>
                  </a:moveTo>
                  <a:lnTo>
                    <a:pt x="3570402" y="1934049"/>
                  </a:lnTo>
                  <a:lnTo>
                    <a:pt x="4031472" y="1934049"/>
                  </a:lnTo>
                  <a:lnTo>
                    <a:pt x="4031472" y="1473235"/>
                  </a:lnTo>
                  <a:close/>
                  <a:moveTo>
                    <a:pt x="3046734" y="1473235"/>
                  </a:moveTo>
                  <a:lnTo>
                    <a:pt x="3046734" y="1934049"/>
                  </a:lnTo>
                  <a:lnTo>
                    <a:pt x="3507546" y="1934049"/>
                  </a:lnTo>
                  <a:lnTo>
                    <a:pt x="3507546" y="1473235"/>
                  </a:lnTo>
                  <a:close/>
                  <a:moveTo>
                    <a:pt x="2522778" y="1473235"/>
                  </a:moveTo>
                  <a:lnTo>
                    <a:pt x="2522778" y="1934049"/>
                  </a:lnTo>
                  <a:lnTo>
                    <a:pt x="2983878" y="1934049"/>
                  </a:lnTo>
                  <a:lnTo>
                    <a:pt x="2983878" y="1473235"/>
                  </a:lnTo>
                  <a:close/>
                  <a:moveTo>
                    <a:pt x="1996906" y="1473235"/>
                  </a:moveTo>
                  <a:lnTo>
                    <a:pt x="1996906" y="1934049"/>
                  </a:lnTo>
                  <a:lnTo>
                    <a:pt x="2459922" y="1934049"/>
                  </a:lnTo>
                  <a:lnTo>
                    <a:pt x="2459922" y="1473235"/>
                  </a:lnTo>
                  <a:close/>
                  <a:moveTo>
                    <a:pt x="1473238" y="1473235"/>
                  </a:moveTo>
                  <a:lnTo>
                    <a:pt x="1473238" y="1934049"/>
                  </a:lnTo>
                  <a:lnTo>
                    <a:pt x="1934052" y="1934049"/>
                  </a:lnTo>
                  <a:lnTo>
                    <a:pt x="1934052" y="1473235"/>
                  </a:lnTo>
                  <a:close/>
                  <a:moveTo>
                    <a:pt x="949314" y="1473235"/>
                  </a:moveTo>
                  <a:lnTo>
                    <a:pt x="949314" y="1934049"/>
                  </a:lnTo>
                  <a:lnTo>
                    <a:pt x="1410384" y="1934049"/>
                  </a:lnTo>
                  <a:lnTo>
                    <a:pt x="1410384" y="1473235"/>
                  </a:lnTo>
                  <a:close/>
                  <a:moveTo>
                    <a:pt x="425516" y="1473235"/>
                  </a:moveTo>
                  <a:lnTo>
                    <a:pt x="425516" y="1934049"/>
                  </a:lnTo>
                  <a:lnTo>
                    <a:pt x="886458" y="1934049"/>
                  </a:lnTo>
                  <a:lnTo>
                    <a:pt x="886458" y="1473235"/>
                  </a:lnTo>
                  <a:close/>
                  <a:moveTo>
                    <a:pt x="3570402" y="949311"/>
                  </a:moveTo>
                  <a:lnTo>
                    <a:pt x="3570402" y="1410379"/>
                  </a:lnTo>
                  <a:lnTo>
                    <a:pt x="4031472" y="1410379"/>
                  </a:lnTo>
                  <a:lnTo>
                    <a:pt x="4031472" y="949311"/>
                  </a:lnTo>
                  <a:close/>
                  <a:moveTo>
                    <a:pt x="3046734" y="949311"/>
                  </a:moveTo>
                  <a:lnTo>
                    <a:pt x="3046734" y="1410379"/>
                  </a:lnTo>
                  <a:lnTo>
                    <a:pt x="3507546" y="1410379"/>
                  </a:lnTo>
                  <a:lnTo>
                    <a:pt x="3507546" y="949311"/>
                  </a:lnTo>
                  <a:close/>
                  <a:moveTo>
                    <a:pt x="2522778" y="949311"/>
                  </a:moveTo>
                  <a:lnTo>
                    <a:pt x="2522778" y="1410379"/>
                  </a:lnTo>
                  <a:lnTo>
                    <a:pt x="2983878" y="1410379"/>
                  </a:lnTo>
                  <a:lnTo>
                    <a:pt x="2983878" y="949311"/>
                  </a:lnTo>
                  <a:close/>
                  <a:moveTo>
                    <a:pt x="1996906" y="949311"/>
                  </a:moveTo>
                  <a:lnTo>
                    <a:pt x="1996906" y="1410379"/>
                  </a:lnTo>
                  <a:lnTo>
                    <a:pt x="2459922" y="1410379"/>
                  </a:lnTo>
                  <a:lnTo>
                    <a:pt x="2459922" y="949311"/>
                  </a:lnTo>
                  <a:close/>
                  <a:moveTo>
                    <a:pt x="1473238" y="949311"/>
                  </a:moveTo>
                  <a:lnTo>
                    <a:pt x="1473238" y="1410379"/>
                  </a:lnTo>
                  <a:lnTo>
                    <a:pt x="1934052" y="1410379"/>
                  </a:lnTo>
                  <a:lnTo>
                    <a:pt x="1934052" y="949311"/>
                  </a:lnTo>
                  <a:close/>
                  <a:moveTo>
                    <a:pt x="949314" y="949311"/>
                  </a:moveTo>
                  <a:lnTo>
                    <a:pt x="949314" y="1410379"/>
                  </a:lnTo>
                  <a:lnTo>
                    <a:pt x="1410384" y="1410379"/>
                  </a:lnTo>
                  <a:lnTo>
                    <a:pt x="1410384" y="949311"/>
                  </a:lnTo>
                  <a:close/>
                  <a:moveTo>
                    <a:pt x="3046734" y="425515"/>
                  </a:moveTo>
                  <a:lnTo>
                    <a:pt x="3046734" y="886455"/>
                  </a:lnTo>
                  <a:lnTo>
                    <a:pt x="3507546" y="886455"/>
                  </a:lnTo>
                  <a:lnTo>
                    <a:pt x="3507546" y="425515"/>
                  </a:lnTo>
                  <a:close/>
                  <a:moveTo>
                    <a:pt x="2522778" y="425515"/>
                  </a:moveTo>
                  <a:lnTo>
                    <a:pt x="2522778" y="886455"/>
                  </a:lnTo>
                  <a:lnTo>
                    <a:pt x="2983878" y="886455"/>
                  </a:lnTo>
                  <a:lnTo>
                    <a:pt x="2983878" y="425515"/>
                  </a:lnTo>
                  <a:close/>
                  <a:moveTo>
                    <a:pt x="1996906" y="425515"/>
                  </a:moveTo>
                  <a:lnTo>
                    <a:pt x="1996906" y="886455"/>
                  </a:lnTo>
                  <a:lnTo>
                    <a:pt x="2459922" y="886455"/>
                  </a:lnTo>
                  <a:lnTo>
                    <a:pt x="2459922" y="425515"/>
                  </a:lnTo>
                  <a:close/>
                  <a:moveTo>
                    <a:pt x="1473238" y="425515"/>
                  </a:moveTo>
                  <a:lnTo>
                    <a:pt x="1473238" y="886455"/>
                  </a:lnTo>
                  <a:lnTo>
                    <a:pt x="1934052" y="886455"/>
                  </a:lnTo>
                  <a:lnTo>
                    <a:pt x="1934052" y="425515"/>
                  </a:lnTo>
                  <a:close/>
                  <a:moveTo>
                    <a:pt x="2490396" y="0"/>
                  </a:moveTo>
                  <a:lnTo>
                    <a:pt x="2522778" y="1636"/>
                  </a:lnTo>
                  <a:lnTo>
                    <a:pt x="2522778" y="362659"/>
                  </a:lnTo>
                  <a:lnTo>
                    <a:pt x="2983878" y="362659"/>
                  </a:lnTo>
                  <a:lnTo>
                    <a:pt x="2983878" y="49311"/>
                  </a:lnTo>
                  <a:lnTo>
                    <a:pt x="2992298" y="50596"/>
                  </a:lnTo>
                  <a:lnTo>
                    <a:pt x="3046734" y="64593"/>
                  </a:lnTo>
                  <a:lnTo>
                    <a:pt x="3046734" y="362659"/>
                  </a:lnTo>
                  <a:lnTo>
                    <a:pt x="3507546" y="362659"/>
                  </a:lnTo>
                  <a:lnTo>
                    <a:pt x="3507546" y="218723"/>
                  </a:lnTo>
                  <a:lnTo>
                    <a:pt x="3570402" y="249002"/>
                  </a:lnTo>
                  <a:lnTo>
                    <a:pt x="3570402" y="362659"/>
                  </a:lnTo>
                  <a:lnTo>
                    <a:pt x="3779656" y="362659"/>
                  </a:lnTo>
                  <a:lnTo>
                    <a:pt x="3882800" y="425321"/>
                  </a:lnTo>
                  <a:lnTo>
                    <a:pt x="3883058" y="425515"/>
                  </a:lnTo>
                  <a:lnTo>
                    <a:pt x="3570402" y="425515"/>
                  </a:lnTo>
                  <a:lnTo>
                    <a:pt x="3570402" y="886455"/>
                  </a:lnTo>
                  <a:lnTo>
                    <a:pt x="4031472" y="886455"/>
                  </a:lnTo>
                  <a:lnTo>
                    <a:pt x="4031472" y="536496"/>
                  </a:lnTo>
                  <a:lnTo>
                    <a:pt x="4074520" y="568686"/>
                  </a:lnTo>
                  <a:lnTo>
                    <a:pt x="4094328" y="586690"/>
                  </a:lnTo>
                  <a:lnTo>
                    <a:pt x="4094328" y="886455"/>
                  </a:lnTo>
                  <a:lnTo>
                    <a:pt x="4394094" y="886455"/>
                  </a:lnTo>
                  <a:lnTo>
                    <a:pt x="4412106" y="906274"/>
                  </a:lnTo>
                  <a:lnTo>
                    <a:pt x="4444290" y="949311"/>
                  </a:lnTo>
                  <a:lnTo>
                    <a:pt x="4094328" y="949311"/>
                  </a:lnTo>
                  <a:lnTo>
                    <a:pt x="4094328" y="1410379"/>
                  </a:lnTo>
                  <a:lnTo>
                    <a:pt x="4555268" y="1410379"/>
                  </a:lnTo>
                  <a:lnTo>
                    <a:pt x="4555268" y="1097721"/>
                  </a:lnTo>
                  <a:lnTo>
                    <a:pt x="4555472" y="1097993"/>
                  </a:lnTo>
                  <a:lnTo>
                    <a:pt x="4618124" y="1201122"/>
                  </a:lnTo>
                  <a:lnTo>
                    <a:pt x="4618124" y="1410379"/>
                  </a:lnTo>
                  <a:lnTo>
                    <a:pt x="4731784" y="1410379"/>
                  </a:lnTo>
                  <a:lnTo>
                    <a:pt x="4762064" y="1473235"/>
                  </a:lnTo>
                  <a:lnTo>
                    <a:pt x="4618124" y="1473235"/>
                  </a:lnTo>
                  <a:lnTo>
                    <a:pt x="4618124" y="1934049"/>
                  </a:lnTo>
                  <a:lnTo>
                    <a:pt x="4916196" y="1934049"/>
                  </a:lnTo>
                  <a:lnTo>
                    <a:pt x="4930196" y="1988495"/>
                  </a:lnTo>
                  <a:lnTo>
                    <a:pt x="4931480" y="1996904"/>
                  </a:lnTo>
                  <a:lnTo>
                    <a:pt x="4618124" y="1996904"/>
                  </a:lnTo>
                  <a:lnTo>
                    <a:pt x="4618124" y="2459918"/>
                  </a:lnTo>
                  <a:lnTo>
                    <a:pt x="4979252" y="2459918"/>
                  </a:lnTo>
                  <a:lnTo>
                    <a:pt x="4980792" y="2490397"/>
                  </a:lnTo>
                  <a:lnTo>
                    <a:pt x="4979158" y="2522774"/>
                  </a:lnTo>
                  <a:lnTo>
                    <a:pt x="4618124" y="2522774"/>
                  </a:lnTo>
                  <a:lnTo>
                    <a:pt x="4618124" y="2983876"/>
                  </a:lnTo>
                  <a:lnTo>
                    <a:pt x="4931482" y="2983876"/>
                  </a:lnTo>
                  <a:lnTo>
                    <a:pt x="4930196" y="2992299"/>
                  </a:lnTo>
                  <a:lnTo>
                    <a:pt x="4916200" y="3046732"/>
                  </a:lnTo>
                  <a:lnTo>
                    <a:pt x="4618124" y="3046732"/>
                  </a:lnTo>
                  <a:lnTo>
                    <a:pt x="4618124" y="3507542"/>
                  </a:lnTo>
                  <a:lnTo>
                    <a:pt x="4762072" y="3507542"/>
                  </a:lnTo>
                  <a:lnTo>
                    <a:pt x="4731792" y="3570398"/>
                  </a:lnTo>
                  <a:lnTo>
                    <a:pt x="4618124" y="3570398"/>
                  </a:lnTo>
                  <a:lnTo>
                    <a:pt x="4618124" y="3779673"/>
                  </a:lnTo>
                  <a:lnTo>
                    <a:pt x="4555472" y="3882802"/>
                  </a:lnTo>
                  <a:lnTo>
                    <a:pt x="4555268" y="3883074"/>
                  </a:lnTo>
                  <a:lnTo>
                    <a:pt x="4555268" y="3570398"/>
                  </a:lnTo>
                  <a:lnTo>
                    <a:pt x="4094328" y="3570398"/>
                  </a:lnTo>
                  <a:lnTo>
                    <a:pt x="4094328" y="4031470"/>
                  </a:lnTo>
                  <a:lnTo>
                    <a:pt x="4444300" y="4031470"/>
                  </a:lnTo>
                  <a:lnTo>
                    <a:pt x="4412106" y="4074521"/>
                  </a:lnTo>
                  <a:lnTo>
                    <a:pt x="4394108" y="4094325"/>
                  </a:lnTo>
                  <a:lnTo>
                    <a:pt x="4094328" y="4094325"/>
                  </a:lnTo>
                  <a:lnTo>
                    <a:pt x="4094328" y="4394105"/>
                  </a:lnTo>
                  <a:lnTo>
                    <a:pt x="4074520" y="4412108"/>
                  </a:lnTo>
                  <a:lnTo>
                    <a:pt x="4031472" y="4444298"/>
                  </a:lnTo>
                  <a:lnTo>
                    <a:pt x="4031472" y="4094325"/>
                  </a:lnTo>
                  <a:lnTo>
                    <a:pt x="3570402" y="4094325"/>
                  </a:lnTo>
                  <a:lnTo>
                    <a:pt x="3570402" y="4555266"/>
                  </a:lnTo>
                  <a:lnTo>
                    <a:pt x="3883078" y="4555266"/>
                  </a:lnTo>
                  <a:lnTo>
                    <a:pt x="3882800" y="4555473"/>
                  </a:lnTo>
                  <a:lnTo>
                    <a:pt x="3779678" y="4618122"/>
                  </a:lnTo>
                  <a:lnTo>
                    <a:pt x="3570402" y="4618122"/>
                  </a:lnTo>
                  <a:lnTo>
                    <a:pt x="3570402" y="4731792"/>
                  </a:lnTo>
                  <a:lnTo>
                    <a:pt x="3507546" y="4762072"/>
                  </a:lnTo>
                  <a:lnTo>
                    <a:pt x="3507546" y="4618122"/>
                  </a:lnTo>
                  <a:lnTo>
                    <a:pt x="3046734" y="4618122"/>
                  </a:lnTo>
                  <a:lnTo>
                    <a:pt x="3046734" y="4916201"/>
                  </a:lnTo>
                  <a:lnTo>
                    <a:pt x="2992298" y="4930198"/>
                  </a:lnTo>
                  <a:lnTo>
                    <a:pt x="2983878" y="4931483"/>
                  </a:lnTo>
                  <a:lnTo>
                    <a:pt x="2983878" y="4618122"/>
                  </a:lnTo>
                  <a:lnTo>
                    <a:pt x="2522778" y="4618122"/>
                  </a:lnTo>
                  <a:lnTo>
                    <a:pt x="2522778" y="4979159"/>
                  </a:lnTo>
                  <a:lnTo>
                    <a:pt x="2490396" y="4980794"/>
                  </a:lnTo>
                  <a:lnTo>
                    <a:pt x="2459922" y="4979255"/>
                  </a:lnTo>
                  <a:lnTo>
                    <a:pt x="2459922" y="4618122"/>
                  </a:lnTo>
                  <a:lnTo>
                    <a:pt x="1996906" y="4618122"/>
                  </a:lnTo>
                  <a:lnTo>
                    <a:pt x="1996906" y="4931482"/>
                  </a:lnTo>
                  <a:lnTo>
                    <a:pt x="1988494" y="4930198"/>
                  </a:lnTo>
                  <a:lnTo>
                    <a:pt x="1934052" y="4916199"/>
                  </a:lnTo>
                  <a:lnTo>
                    <a:pt x="1934052" y="4618122"/>
                  </a:lnTo>
                  <a:lnTo>
                    <a:pt x="1473238" y="4618122"/>
                  </a:lnTo>
                  <a:lnTo>
                    <a:pt x="1473238" y="4762068"/>
                  </a:lnTo>
                  <a:lnTo>
                    <a:pt x="1410384" y="4731789"/>
                  </a:lnTo>
                  <a:lnTo>
                    <a:pt x="1410384" y="4618122"/>
                  </a:lnTo>
                  <a:lnTo>
                    <a:pt x="1201116" y="4618122"/>
                  </a:lnTo>
                  <a:lnTo>
                    <a:pt x="1097992" y="4555473"/>
                  </a:lnTo>
                  <a:lnTo>
                    <a:pt x="1097714" y="4555266"/>
                  </a:lnTo>
                  <a:lnTo>
                    <a:pt x="1410384" y="4555266"/>
                  </a:lnTo>
                  <a:lnTo>
                    <a:pt x="1410384" y="4094325"/>
                  </a:lnTo>
                  <a:lnTo>
                    <a:pt x="949314" y="4094325"/>
                  </a:lnTo>
                  <a:lnTo>
                    <a:pt x="949314" y="4444294"/>
                  </a:lnTo>
                  <a:lnTo>
                    <a:pt x="906272" y="4412108"/>
                  </a:lnTo>
                  <a:lnTo>
                    <a:pt x="886458" y="4394100"/>
                  </a:lnTo>
                  <a:lnTo>
                    <a:pt x="886458" y="4094325"/>
                  </a:lnTo>
                  <a:lnTo>
                    <a:pt x="586684" y="4094325"/>
                  </a:lnTo>
                  <a:lnTo>
                    <a:pt x="568686" y="4074521"/>
                  </a:lnTo>
                  <a:lnTo>
                    <a:pt x="536492" y="4031470"/>
                  </a:lnTo>
                  <a:lnTo>
                    <a:pt x="886458" y="4031470"/>
                  </a:lnTo>
                  <a:lnTo>
                    <a:pt x="886458" y="3570398"/>
                  </a:lnTo>
                  <a:lnTo>
                    <a:pt x="425516" y="3570398"/>
                  </a:lnTo>
                  <a:lnTo>
                    <a:pt x="425516" y="3883063"/>
                  </a:lnTo>
                  <a:lnTo>
                    <a:pt x="425320" y="3882802"/>
                  </a:lnTo>
                  <a:lnTo>
                    <a:pt x="362660" y="3779660"/>
                  </a:lnTo>
                  <a:lnTo>
                    <a:pt x="362660" y="3570398"/>
                  </a:lnTo>
                  <a:lnTo>
                    <a:pt x="249000" y="3570398"/>
                  </a:lnTo>
                  <a:lnTo>
                    <a:pt x="218720" y="3507542"/>
                  </a:lnTo>
                  <a:lnTo>
                    <a:pt x="362660" y="3507542"/>
                  </a:lnTo>
                  <a:lnTo>
                    <a:pt x="362660" y="3046732"/>
                  </a:lnTo>
                  <a:lnTo>
                    <a:pt x="64592" y="3046732"/>
                  </a:lnTo>
                  <a:lnTo>
                    <a:pt x="50596" y="2992299"/>
                  </a:lnTo>
                  <a:lnTo>
                    <a:pt x="49310" y="2983876"/>
                  </a:lnTo>
                  <a:lnTo>
                    <a:pt x="362660" y="2983876"/>
                  </a:lnTo>
                  <a:lnTo>
                    <a:pt x="362660" y="2522774"/>
                  </a:lnTo>
                  <a:lnTo>
                    <a:pt x="1634" y="2522774"/>
                  </a:lnTo>
                  <a:lnTo>
                    <a:pt x="0" y="2490397"/>
                  </a:lnTo>
                  <a:lnTo>
                    <a:pt x="1540" y="2459918"/>
                  </a:lnTo>
                  <a:lnTo>
                    <a:pt x="362660" y="2459918"/>
                  </a:lnTo>
                  <a:lnTo>
                    <a:pt x="362660" y="1996904"/>
                  </a:lnTo>
                  <a:lnTo>
                    <a:pt x="49312" y="1996904"/>
                  </a:lnTo>
                  <a:lnTo>
                    <a:pt x="50596" y="1988495"/>
                  </a:lnTo>
                  <a:lnTo>
                    <a:pt x="64596" y="1934049"/>
                  </a:lnTo>
                  <a:lnTo>
                    <a:pt x="362660" y="1934049"/>
                  </a:lnTo>
                  <a:lnTo>
                    <a:pt x="362660" y="1473235"/>
                  </a:lnTo>
                  <a:lnTo>
                    <a:pt x="218728" y="1473235"/>
                  </a:lnTo>
                  <a:lnTo>
                    <a:pt x="249008" y="1410379"/>
                  </a:lnTo>
                  <a:lnTo>
                    <a:pt x="362660" y="1410379"/>
                  </a:lnTo>
                  <a:lnTo>
                    <a:pt x="362660" y="1201135"/>
                  </a:lnTo>
                  <a:lnTo>
                    <a:pt x="425320" y="1097993"/>
                  </a:lnTo>
                  <a:lnTo>
                    <a:pt x="425516" y="1097731"/>
                  </a:lnTo>
                  <a:lnTo>
                    <a:pt x="425516" y="1410379"/>
                  </a:lnTo>
                  <a:lnTo>
                    <a:pt x="886458" y="1410379"/>
                  </a:lnTo>
                  <a:lnTo>
                    <a:pt x="886458" y="949311"/>
                  </a:lnTo>
                  <a:lnTo>
                    <a:pt x="536502" y="949311"/>
                  </a:lnTo>
                  <a:lnTo>
                    <a:pt x="568686" y="906274"/>
                  </a:lnTo>
                  <a:lnTo>
                    <a:pt x="586698" y="886455"/>
                  </a:lnTo>
                  <a:lnTo>
                    <a:pt x="886458" y="886455"/>
                  </a:lnTo>
                  <a:lnTo>
                    <a:pt x="886458" y="586695"/>
                  </a:lnTo>
                  <a:lnTo>
                    <a:pt x="906272" y="568686"/>
                  </a:lnTo>
                  <a:lnTo>
                    <a:pt x="949314" y="536500"/>
                  </a:lnTo>
                  <a:lnTo>
                    <a:pt x="949314" y="886455"/>
                  </a:lnTo>
                  <a:lnTo>
                    <a:pt x="1410384" y="886455"/>
                  </a:lnTo>
                  <a:lnTo>
                    <a:pt x="1410384" y="425515"/>
                  </a:lnTo>
                  <a:lnTo>
                    <a:pt x="1097734" y="425515"/>
                  </a:lnTo>
                  <a:lnTo>
                    <a:pt x="1097992" y="425321"/>
                  </a:lnTo>
                  <a:lnTo>
                    <a:pt x="1201136" y="362659"/>
                  </a:lnTo>
                  <a:lnTo>
                    <a:pt x="1410384" y="362659"/>
                  </a:lnTo>
                  <a:lnTo>
                    <a:pt x="1410384" y="249005"/>
                  </a:lnTo>
                  <a:lnTo>
                    <a:pt x="1473238" y="218727"/>
                  </a:lnTo>
                  <a:lnTo>
                    <a:pt x="1473238" y="362659"/>
                  </a:lnTo>
                  <a:lnTo>
                    <a:pt x="1934052" y="362659"/>
                  </a:lnTo>
                  <a:lnTo>
                    <a:pt x="1934052" y="64595"/>
                  </a:lnTo>
                  <a:lnTo>
                    <a:pt x="1988494" y="50596"/>
                  </a:lnTo>
                  <a:lnTo>
                    <a:pt x="1996906" y="49313"/>
                  </a:lnTo>
                  <a:lnTo>
                    <a:pt x="1996906" y="362659"/>
                  </a:lnTo>
                  <a:lnTo>
                    <a:pt x="2459922" y="362659"/>
                  </a:lnTo>
                  <a:lnTo>
                    <a:pt x="2459922" y="153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</p:grp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67371B04-6BEE-4269-8850-FCB511223673}"/>
              </a:ext>
            </a:extLst>
          </p:cNvPr>
          <p:cNvSpPr/>
          <p:nvPr/>
        </p:nvSpPr>
        <p:spPr>
          <a:xfrm>
            <a:off x="11696587" y="9111579"/>
            <a:ext cx="2332711" cy="1749533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BAD3FEBE-B623-4D14-9C33-B0FF4BC80EB0}"/>
              </a:ext>
            </a:extLst>
          </p:cNvPr>
          <p:cNvSpPr/>
          <p:nvPr/>
        </p:nvSpPr>
        <p:spPr>
          <a:xfrm>
            <a:off x="11699828" y="9033176"/>
            <a:ext cx="2332711" cy="1749533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9271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5CFD3F1-A8B3-484E-A80B-8B9DFC0BC5FE}"/>
              </a:ext>
            </a:extLst>
          </p:cNvPr>
          <p:cNvSpPr/>
          <p:nvPr/>
        </p:nvSpPr>
        <p:spPr>
          <a:xfrm>
            <a:off x="11693347" y="9033177"/>
            <a:ext cx="2332711" cy="1749533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399D1B02-7EB2-4273-AFC8-95AA25612617}"/>
              </a:ext>
            </a:extLst>
          </p:cNvPr>
          <p:cNvSpPr/>
          <p:nvPr/>
        </p:nvSpPr>
        <p:spPr>
          <a:xfrm>
            <a:off x="12554579" y="9793177"/>
            <a:ext cx="438934" cy="205538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extrusionH="635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A6319FF-C956-41B4-BA4C-F4FAD1CD4E95}"/>
              </a:ext>
            </a:extLst>
          </p:cNvPr>
          <p:cNvSpPr/>
          <p:nvPr/>
        </p:nvSpPr>
        <p:spPr>
          <a:xfrm>
            <a:off x="11699828" y="9033176"/>
            <a:ext cx="2332711" cy="1749533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01659DE8-B653-4E50-B562-5B8D35960D48}"/>
              </a:ext>
            </a:extLst>
          </p:cNvPr>
          <p:cNvSpPr/>
          <p:nvPr/>
        </p:nvSpPr>
        <p:spPr>
          <a:xfrm>
            <a:off x="14581084" y="9611225"/>
            <a:ext cx="2627462" cy="1970596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DE0AFB7F-13E5-4400-A4D1-8B33F4F04345}"/>
              </a:ext>
            </a:extLst>
          </p:cNvPr>
          <p:cNvSpPr/>
          <p:nvPr/>
        </p:nvSpPr>
        <p:spPr>
          <a:xfrm>
            <a:off x="14584735" y="9522915"/>
            <a:ext cx="2627462" cy="1970596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016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6D565327-372B-4059-A091-44BF4D537D70}"/>
              </a:ext>
            </a:extLst>
          </p:cNvPr>
          <p:cNvSpPr/>
          <p:nvPr/>
        </p:nvSpPr>
        <p:spPr>
          <a:xfrm>
            <a:off x="14577436" y="9522913"/>
            <a:ext cx="2627462" cy="1970596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C1AF2948-EBAD-4BBB-97EB-E3628B8D0D12}"/>
              </a:ext>
            </a:extLst>
          </p:cNvPr>
          <p:cNvSpPr/>
          <p:nvPr/>
        </p:nvSpPr>
        <p:spPr>
          <a:xfrm>
            <a:off x="15547488" y="10378943"/>
            <a:ext cx="494396" cy="231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extrusionH="635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29636800-2E14-4A8D-8DA1-081A143D632A}"/>
              </a:ext>
            </a:extLst>
          </p:cNvPr>
          <p:cNvSpPr/>
          <p:nvPr/>
        </p:nvSpPr>
        <p:spPr>
          <a:xfrm>
            <a:off x="14584735" y="9522910"/>
            <a:ext cx="2627462" cy="1970596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E6DC6751-E25F-4895-9366-1C0ABADC055F}"/>
              </a:ext>
            </a:extLst>
          </p:cNvPr>
          <p:cNvSpPr/>
          <p:nvPr/>
        </p:nvSpPr>
        <p:spPr>
          <a:xfrm>
            <a:off x="9870210" y="10327408"/>
            <a:ext cx="2627462" cy="1970596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5D98F712-645F-4600-966A-73860888523C}"/>
              </a:ext>
            </a:extLst>
          </p:cNvPr>
          <p:cNvSpPr/>
          <p:nvPr/>
        </p:nvSpPr>
        <p:spPr>
          <a:xfrm>
            <a:off x="9873861" y="10239098"/>
            <a:ext cx="2627462" cy="1970596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016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774811DD-7AD5-482F-B11B-A61362EE3E89}"/>
              </a:ext>
            </a:extLst>
          </p:cNvPr>
          <p:cNvSpPr/>
          <p:nvPr/>
        </p:nvSpPr>
        <p:spPr>
          <a:xfrm>
            <a:off x="9866562" y="10239096"/>
            <a:ext cx="2627462" cy="1970596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3D3348E9-33F4-48DE-BC16-13A10C2A24E6}"/>
              </a:ext>
            </a:extLst>
          </p:cNvPr>
          <p:cNvSpPr/>
          <p:nvPr/>
        </p:nvSpPr>
        <p:spPr>
          <a:xfrm>
            <a:off x="10836614" y="11095126"/>
            <a:ext cx="494396" cy="231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extrusionH="635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3414CD34-6117-49F2-8FBA-FCB02A6E0AA1}"/>
              </a:ext>
            </a:extLst>
          </p:cNvPr>
          <p:cNvSpPr/>
          <p:nvPr/>
        </p:nvSpPr>
        <p:spPr>
          <a:xfrm>
            <a:off x="9873861" y="10239093"/>
            <a:ext cx="2627462" cy="1970596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556E15E1-F8BA-401A-942A-735ED11BDF06}"/>
              </a:ext>
            </a:extLst>
          </p:cNvPr>
          <p:cNvSpPr/>
          <p:nvPr/>
        </p:nvSpPr>
        <p:spPr>
          <a:xfrm>
            <a:off x="12423295" y="1159504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0BC47C81-F577-4D2D-863B-3CC35EEF5E75}"/>
              </a:ext>
            </a:extLst>
          </p:cNvPr>
          <p:cNvSpPr/>
          <p:nvPr/>
        </p:nvSpPr>
        <p:spPr>
          <a:xfrm>
            <a:off x="12070235" y="1182045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49521A8-5DC0-4B1B-9169-B49266F6E401}"/>
              </a:ext>
            </a:extLst>
          </p:cNvPr>
          <p:cNvSpPr/>
          <p:nvPr/>
        </p:nvSpPr>
        <p:spPr>
          <a:xfrm>
            <a:off x="13825220" y="1180586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777870B-8F94-46B7-970D-F0357E24C3AD}"/>
              </a:ext>
            </a:extLst>
          </p:cNvPr>
          <p:cNvSpPr/>
          <p:nvPr/>
        </p:nvSpPr>
        <p:spPr>
          <a:xfrm>
            <a:off x="13472160" y="1203127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4E02C716-CD63-4AF3-9A99-55B377F2A78F}"/>
              </a:ext>
            </a:extLst>
          </p:cNvPr>
          <p:cNvSpPr/>
          <p:nvPr/>
        </p:nvSpPr>
        <p:spPr>
          <a:xfrm>
            <a:off x="13010404" y="10774726"/>
            <a:ext cx="2841394" cy="2131045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7C839995-3EFF-41A1-A760-28DD75E93C53}"/>
              </a:ext>
            </a:extLst>
          </p:cNvPr>
          <p:cNvSpPr/>
          <p:nvPr/>
        </p:nvSpPr>
        <p:spPr>
          <a:xfrm>
            <a:off x="13014350" y="10679226"/>
            <a:ext cx="2841394" cy="2131045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0795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43F121F2-1CD3-413F-AD91-7542469C4329}"/>
              </a:ext>
            </a:extLst>
          </p:cNvPr>
          <p:cNvSpPr/>
          <p:nvPr/>
        </p:nvSpPr>
        <p:spPr>
          <a:xfrm>
            <a:off x="13006455" y="10679226"/>
            <a:ext cx="2841394" cy="2131045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491B723B-BE9B-4C7E-A25A-8A35582C66F7}"/>
              </a:ext>
            </a:extLst>
          </p:cNvPr>
          <p:cNvSpPr/>
          <p:nvPr/>
        </p:nvSpPr>
        <p:spPr>
          <a:xfrm>
            <a:off x="14055492" y="11604956"/>
            <a:ext cx="534650" cy="25035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extrusionH="6350"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BDB529DA-5E5C-4F37-AF74-C4553FA4F05F}"/>
              </a:ext>
            </a:extLst>
          </p:cNvPr>
          <p:cNvSpPr/>
          <p:nvPr/>
        </p:nvSpPr>
        <p:spPr>
          <a:xfrm>
            <a:off x="13014350" y="10679225"/>
            <a:ext cx="2841394" cy="2131045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814326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1876010" y="1285475"/>
            <a:ext cx="584807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all lamellae</a:t>
            </a:r>
            <a:br>
              <a:rPr lang="en-US" sz="5600" dirty="0"/>
            </a:br>
            <a:r>
              <a:rPr lang="en-US" sz="5600" dirty="0"/>
              <a:t>in parallel</a:t>
            </a:r>
            <a:endParaRPr lang="en-US" sz="5500" i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9A8DA1-31C6-407D-9937-E3D566216D96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4B3531E8-3EFB-4156-BA48-74B40AA1D5F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4B03BFC6-B83F-46FE-ACD1-E8CF844F10B1}"/>
              </a:ext>
            </a:extLst>
          </p:cNvPr>
          <p:cNvGrpSpPr/>
          <p:nvPr/>
        </p:nvGrpSpPr>
        <p:grpSpPr>
          <a:xfrm>
            <a:off x="7667455" y="6101641"/>
            <a:ext cx="11408737" cy="11478326"/>
            <a:chOff x="7667455" y="6101641"/>
            <a:chExt cx="11408737" cy="11478326"/>
          </a:xfrm>
        </p:grpSpPr>
        <p:sp>
          <p:nvSpPr>
            <p:cNvPr id="14" name="Block Arc 13">
              <a:extLst>
                <a:ext uri="{FF2B5EF4-FFF2-40B4-BE49-F238E27FC236}">
                  <a16:creationId xmlns:a16="http://schemas.microsoft.com/office/drawing/2014/main" id="{1A4622BB-8C87-4AE6-9E04-034D90445970}"/>
                </a:ext>
              </a:extLst>
            </p:cNvPr>
            <p:cNvSpPr/>
            <p:nvPr/>
          </p:nvSpPr>
          <p:spPr>
            <a:xfrm>
              <a:off x="7743122" y="6101641"/>
              <a:ext cx="10744560" cy="10744577"/>
            </a:xfrm>
            <a:prstGeom prst="blockArc">
              <a:avLst>
                <a:gd name="adj1" fmla="val 18708661"/>
                <a:gd name="adj2" fmla="val 13982131"/>
                <a:gd name="adj3" fmla="val 134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25400"/>
              <a:bevelB w="50800" h="508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3AD0D66-BBE3-47B1-82A8-08EEBF6D1B09}"/>
                </a:ext>
              </a:extLst>
            </p:cNvPr>
            <p:cNvGrpSpPr/>
            <p:nvPr/>
          </p:nvGrpSpPr>
          <p:grpSpPr>
            <a:xfrm>
              <a:off x="8029706" y="6740827"/>
              <a:ext cx="10681730" cy="10681735"/>
              <a:chOff x="20305974" y="6706926"/>
              <a:chExt cx="4376060" cy="4376060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A24160E-7913-4020-BB30-227B79E05A87}"/>
                  </a:ext>
                </a:extLst>
              </p:cNvPr>
              <p:cNvSpPr/>
              <p:nvPr/>
            </p:nvSpPr>
            <p:spPr>
              <a:xfrm>
                <a:off x="20388264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4BB277A-AE6C-413F-9189-3F5B7ACF6EE2}"/>
                  </a:ext>
                </a:extLst>
              </p:cNvPr>
              <p:cNvSpPr/>
              <p:nvPr/>
            </p:nvSpPr>
            <p:spPr>
              <a:xfrm>
                <a:off x="20434547" y="6842758"/>
                <a:ext cx="4114799" cy="4114799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Circle: Hollow 22">
                <a:extLst>
                  <a:ext uri="{FF2B5EF4-FFF2-40B4-BE49-F238E27FC236}">
                    <a16:creationId xmlns:a16="http://schemas.microsoft.com/office/drawing/2014/main" id="{17E81821-B3DD-47A9-8E0C-E96F72FDAE03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635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37B6BB0-261D-4011-9A7A-5BA720DF6255}"/>
                </a:ext>
              </a:extLst>
            </p:cNvPr>
            <p:cNvSpPr/>
            <p:nvPr/>
          </p:nvSpPr>
          <p:spPr>
            <a:xfrm>
              <a:off x="8062741" y="6760234"/>
              <a:ext cx="10610559" cy="10610567"/>
            </a:xfrm>
            <a:prstGeom prst="ellipse">
              <a:avLst/>
            </a:prstGeom>
            <a:solidFill>
              <a:schemeClr val="bg1">
                <a:lumMod val="65000"/>
                <a:alpha val="6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ircle: Hollow 26">
              <a:extLst>
                <a:ext uri="{FF2B5EF4-FFF2-40B4-BE49-F238E27FC236}">
                  <a16:creationId xmlns:a16="http://schemas.microsoft.com/office/drawing/2014/main" id="{2C15DD5E-6459-4757-8073-2FF984AEF0B3}"/>
                </a:ext>
              </a:extLst>
            </p:cNvPr>
            <p:cNvSpPr/>
            <p:nvPr/>
          </p:nvSpPr>
          <p:spPr>
            <a:xfrm>
              <a:off x="7667455" y="6172686"/>
              <a:ext cx="11407272" cy="11407281"/>
            </a:xfrm>
            <a:prstGeom prst="donut">
              <a:avLst>
                <a:gd name="adj" fmla="val 240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587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8" name="Circle: Hollow 27">
              <a:extLst>
                <a:ext uri="{FF2B5EF4-FFF2-40B4-BE49-F238E27FC236}">
                  <a16:creationId xmlns:a16="http://schemas.microsoft.com/office/drawing/2014/main" id="{FCA1F4D8-6C19-429D-9364-CD64EDB173B5}"/>
                </a:ext>
              </a:extLst>
            </p:cNvPr>
            <p:cNvSpPr/>
            <p:nvPr/>
          </p:nvSpPr>
          <p:spPr>
            <a:xfrm>
              <a:off x="7667455" y="6151317"/>
              <a:ext cx="11407272" cy="11407281"/>
            </a:xfrm>
            <a:prstGeom prst="donut">
              <a:avLst>
                <a:gd name="adj" fmla="val 329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Circle: Hollow 28">
              <a:extLst>
                <a:ext uri="{FF2B5EF4-FFF2-40B4-BE49-F238E27FC236}">
                  <a16:creationId xmlns:a16="http://schemas.microsoft.com/office/drawing/2014/main" id="{4C36A1A7-93A1-40CD-B93E-0C8B9F6B947E}"/>
                </a:ext>
              </a:extLst>
            </p:cNvPr>
            <p:cNvSpPr/>
            <p:nvPr/>
          </p:nvSpPr>
          <p:spPr>
            <a:xfrm>
              <a:off x="7668920" y="6137164"/>
              <a:ext cx="11407272" cy="11407281"/>
            </a:xfrm>
            <a:prstGeom prst="donut">
              <a:avLst>
                <a:gd name="adj" fmla="val 12243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D9BE2E-073F-4805-89B7-5E577C97124C}"/>
                </a:ext>
              </a:extLst>
            </p:cNvPr>
            <p:cNvSpPr/>
            <p:nvPr/>
          </p:nvSpPr>
          <p:spPr>
            <a:xfrm>
              <a:off x="9715905" y="8226314"/>
              <a:ext cx="7407803" cy="7407810"/>
            </a:xfrm>
            <a:custGeom>
              <a:avLst/>
              <a:gdLst>
                <a:gd name="connsiteX0" fmla="*/ 3943581 w 7407803"/>
                <a:gd name="connsiteY0" fmla="*/ 3824558 h 7407810"/>
                <a:gd name="connsiteX1" fmla="*/ 3943581 w 7407803"/>
                <a:gd name="connsiteY1" fmla="*/ 4260804 h 7407810"/>
                <a:gd name="connsiteX2" fmla="*/ 4210281 w 7407803"/>
                <a:gd name="connsiteY2" fmla="*/ 4260804 h 7407810"/>
                <a:gd name="connsiteX3" fmla="*/ 4210281 w 7407803"/>
                <a:gd name="connsiteY3" fmla="*/ 3824558 h 7407810"/>
                <a:gd name="connsiteX4" fmla="*/ 2383767 w 7407803"/>
                <a:gd name="connsiteY4" fmla="*/ 3824558 h 7407810"/>
                <a:gd name="connsiteX5" fmla="*/ 2383767 w 7407803"/>
                <a:gd name="connsiteY5" fmla="*/ 4260804 h 7407810"/>
                <a:gd name="connsiteX6" fmla="*/ 2650467 w 7407803"/>
                <a:gd name="connsiteY6" fmla="*/ 4260804 h 7407810"/>
                <a:gd name="connsiteX7" fmla="*/ 2650467 w 7407803"/>
                <a:gd name="connsiteY7" fmla="*/ 3824558 h 7407810"/>
                <a:gd name="connsiteX8" fmla="*/ 3943581 w 7407803"/>
                <a:gd name="connsiteY8" fmla="*/ 3011525 h 7407810"/>
                <a:gd name="connsiteX9" fmla="*/ 3943581 w 7407803"/>
                <a:gd name="connsiteY9" fmla="*/ 3447771 h 7407810"/>
                <a:gd name="connsiteX10" fmla="*/ 4210281 w 7407803"/>
                <a:gd name="connsiteY10" fmla="*/ 3447771 h 7407810"/>
                <a:gd name="connsiteX11" fmla="*/ 4210281 w 7407803"/>
                <a:gd name="connsiteY11" fmla="*/ 3011525 h 7407810"/>
                <a:gd name="connsiteX12" fmla="*/ 2383767 w 7407803"/>
                <a:gd name="connsiteY12" fmla="*/ 3011525 h 7407810"/>
                <a:gd name="connsiteX13" fmla="*/ 2383767 w 7407803"/>
                <a:gd name="connsiteY13" fmla="*/ 3447771 h 7407810"/>
                <a:gd name="connsiteX14" fmla="*/ 2650467 w 7407803"/>
                <a:gd name="connsiteY14" fmla="*/ 3447771 h 7407810"/>
                <a:gd name="connsiteX15" fmla="*/ 2650467 w 7407803"/>
                <a:gd name="connsiteY15" fmla="*/ 3011525 h 7407810"/>
                <a:gd name="connsiteX16" fmla="*/ 3703902 w 7407803"/>
                <a:gd name="connsiteY16" fmla="*/ 0 h 7407810"/>
                <a:gd name="connsiteX17" fmla="*/ 7407803 w 7407803"/>
                <a:gd name="connsiteY17" fmla="*/ 3703905 h 7407810"/>
                <a:gd name="connsiteX18" fmla="*/ 3703902 w 7407803"/>
                <a:gd name="connsiteY18" fmla="*/ 7407810 h 7407810"/>
                <a:gd name="connsiteX19" fmla="*/ 0 w 7407803"/>
                <a:gd name="connsiteY19" fmla="*/ 3703905 h 7407810"/>
                <a:gd name="connsiteX20" fmla="*/ 3703902 w 7407803"/>
                <a:gd name="connsiteY20" fmla="*/ 0 h 740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7803" h="7407810">
                  <a:moveTo>
                    <a:pt x="3943581" y="3824558"/>
                  </a:moveTo>
                  <a:lnTo>
                    <a:pt x="3943581" y="4260804"/>
                  </a:lnTo>
                  <a:lnTo>
                    <a:pt x="4210281" y="4260804"/>
                  </a:lnTo>
                  <a:lnTo>
                    <a:pt x="4210281" y="3824558"/>
                  </a:lnTo>
                  <a:close/>
                  <a:moveTo>
                    <a:pt x="2383767" y="3824558"/>
                  </a:moveTo>
                  <a:lnTo>
                    <a:pt x="2383767" y="4260804"/>
                  </a:lnTo>
                  <a:lnTo>
                    <a:pt x="2650467" y="4260804"/>
                  </a:lnTo>
                  <a:lnTo>
                    <a:pt x="2650467" y="3824558"/>
                  </a:lnTo>
                  <a:close/>
                  <a:moveTo>
                    <a:pt x="3943581" y="3011525"/>
                  </a:moveTo>
                  <a:lnTo>
                    <a:pt x="3943581" y="3447771"/>
                  </a:lnTo>
                  <a:lnTo>
                    <a:pt x="4210281" y="3447771"/>
                  </a:lnTo>
                  <a:lnTo>
                    <a:pt x="4210281" y="3011525"/>
                  </a:lnTo>
                  <a:close/>
                  <a:moveTo>
                    <a:pt x="2383767" y="3011525"/>
                  </a:moveTo>
                  <a:lnTo>
                    <a:pt x="2383767" y="3447771"/>
                  </a:lnTo>
                  <a:lnTo>
                    <a:pt x="2650467" y="3447771"/>
                  </a:lnTo>
                  <a:lnTo>
                    <a:pt x="2650467" y="3011525"/>
                  </a:lnTo>
                  <a:close/>
                  <a:moveTo>
                    <a:pt x="3703902" y="0"/>
                  </a:moveTo>
                  <a:cubicBezTo>
                    <a:pt x="5749511" y="0"/>
                    <a:pt x="7407803" y="1658295"/>
                    <a:pt x="7407803" y="3703905"/>
                  </a:cubicBezTo>
                  <a:cubicBezTo>
                    <a:pt x="7407803" y="5749515"/>
                    <a:pt x="5749511" y="7407810"/>
                    <a:pt x="3703902" y="7407810"/>
                  </a:cubicBezTo>
                  <a:cubicBezTo>
                    <a:pt x="1658293" y="7407810"/>
                    <a:pt x="0" y="5749515"/>
                    <a:pt x="0" y="3703905"/>
                  </a:cubicBezTo>
                  <a:cubicBezTo>
                    <a:pt x="0" y="1658295"/>
                    <a:pt x="1658293" y="0"/>
                    <a:pt x="370390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899A30A-0553-4B4C-9FC4-C79FF8DB7BBD}"/>
                </a:ext>
              </a:extLst>
            </p:cNvPr>
            <p:cNvSpPr/>
            <p:nvPr/>
          </p:nvSpPr>
          <p:spPr>
            <a:xfrm>
              <a:off x="9723523" y="8220702"/>
              <a:ext cx="7394765" cy="7394764"/>
            </a:xfrm>
            <a:custGeom>
              <a:avLst/>
              <a:gdLst>
                <a:gd name="connsiteX0" fmla="*/ 3942006 w 7394765"/>
                <a:gd name="connsiteY0" fmla="*/ 3838869 h 7394764"/>
                <a:gd name="connsiteX1" fmla="*/ 3942006 w 7394765"/>
                <a:gd name="connsiteY1" fmla="*/ 4275115 h 7394764"/>
                <a:gd name="connsiteX2" fmla="*/ 4208706 w 7394765"/>
                <a:gd name="connsiteY2" fmla="*/ 4275115 h 7394764"/>
                <a:gd name="connsiteX3" fmla="*/ 4208706 w 7394765"/>
                <a:gd name="connsiteY3" fmla="*/ 3838869 h 7394764"/>
                <a:gd name="connsiteX4" fmla="*/ 2382192 w 7394765"/>
                <a:gd name="connsiteY4" fmla="*/ 3838869 h 7394764"/>
                <a:gd name="connsiteX5" fmla="*/ 2382192 w 7394765"/>
                <a:gd name="connsiteY5" fmla="*/ 4275115 h 7394764"/>
                <a:gd name="connsiteX6" fmla="*/ 2648892 w 7394765"/>
                <a:gd name="connsiteY6" fmla="*/ 4275115 h 7394764"/>
                <a:gd name="connsiteX7" fmla="*/ 2648892 w 7394765"/>
                <a:gd name="connsiteY7" fmla="*/ 3838869 h 7394764"/>
                <a:gd name="connsiteX8" fmla="*/ 3942006 w 7394765"/>
                <a:gd name="connsiteY8" fmla="*/ 3025836 h 7394764"/>
                <a:gd name="connsiteX9" fmla="*/ 3942006 w 7394765"/>
                <a:gd name="connsiteY9" fmla="*/ 3462082 h 7394764"/>
                <a:gd name="connsiteX10" fmla="*/ 4208706 w 7394765"/>
                <a:gd name="connsiteY10" fmla="*/ 3462082 h 7394764"/>
                <a:gd name="connsiteX11" fmla="*/ 4208706 w 7394765"/>
                <a:gd name="connsiteY11" fmla="*/ 3025836 h 7394764"/>
                <a:gd name="connsiteX12" fmla="*/ 2382192 w 7394765"/>
                <a:gd name="connsiteY12" fmla="*/ 3025836 h 7394764"/>
                <a:gd name="connsiteX13" fmla="*/ 2382192 w 7394765"/>
                <a:gd name="connsiteY13" fmla="*/ 3462082 h 7394764"/>
                <a:gd name="connsiteX14" fmla="*/ 2648892 w 7394765"/>
                <a:gd name="connsiteY14" fmla="*/ 3462082 h 7394764"/>
                <a:gd name="connsiteX15" fmla="*/ 2648892 w 7394765"/>
                <a:gd name="connsiteY15" fmla="*/ 3025836 h 7394764"/>
                <a:gd name="connsiteX16" fmla="*/ 3697383 w 7394765"/>
                <a:gd name="connsiteY16" fmla="*/ 0 h 7394764"/>
                <a:gd name="connsiteX17" fmla="*/ 7394765 w 7394765"/>
                <a:gd name="connsiteY17" fmla="*/ 3697382 h 7394764"/>
                <a:gd name="connsiteX18" fmla="*/ 3697383 w 7394765"/>
                <a:gd name="connsiteY18" fmla="*/ 7394764 h 7394764"/>
                <a:gd name="connsiteX19" fmla="*/ 0 w 7394765"/>
                <a:gd name="connsiteY19" fmla="*/ 3697382 h 7394764"/>
                <a:gd name="connsiteX20" fmla="*/ 3697383 w 7394765"/>
                <a:gd name="connsiteY20" fmla="*/ 0 h 739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94765" h="7394764">
                  <a:moveTo>
                    <a:pt x="3942006" y="3838869"/>
                  </a:moveTo>
                  <a:lnTo>
                    <a:pt x="3942006" y="4275115"/>
                  </a:lnTo>
                  <a:lnTo>
                    <a:pt x="4208706" y="4275115"/>
                  </a:lnTo>
                  <a:lnTo>
                    <a:pt x="4208706" y="3838869"/>
                  </a:lnTo>
                  <a:close/>
                  <a:moveTo>
                    <a:pt x="2382192" y="3838869"/>
                  </a:moveTo>
                  <a:lnTo>
                    <a:pt x="2382192" y="4275115"/>
                  </a:lnTo>
                  <a:lnTo>
                    <a:pt x="2648892" y="4275115"/>
                  </a:lnTo>
                  <a:lnTo>
                    <a:pt x="2648892" y="3838869"/>
                  </a:lnTo>
                  <a:close/>
                  <a:moveTo>
                    <a:pt x="3942006" y="3025836"/>
                  </a:moveTo>
                  <a:lnTo>
                    <a:pt x="3942006" y="3462082"/>
                  </a:lnTo>
                  <a:lnTo>
                    <a:pt x="4208706" y="3462082"/>
                  </a:lnTo>
                  <a:lnTo>
                    <a:pt x="4208706" y="3025836"/>
                  </a:lnTo>
                  <a:close/>
                  <a:moveTo>
                    <a:pt x="2382192" y="3025836"/>
                  </a:moveTo>
                  <a:lnTo>
                    <a:pt x="2382192" y="3462082"/>
                  </a:lnTo>
                  <a:lnTo>
                    <a:pt x="2648892" y="3462082"/>
                  </a:lnTo>
                  <a:lnTo>
                    <a:pt x="2648892" y="3025836"/>
                  </a:lnTo>
                  <a:close/>
                  <a:moveTo>
                    <a:pt x="3697383" y="0"/>
                  </a:moveTo>
                  <a:cubicBezTo>
                    <a:pt x="5739391" y="0"/>
                    <a:pt x="7394765" y="1655374"/>
                    <a:pt x="7394765" y="3697382"/>
                  </a:cubicBezTo>
                  <a:cubicBezTo>
                    <a:pt x="7394765" y="5739390"/>
                    <a:pt x="5739391" y="7394764"/>
                    <a:pt x="3697383" y="7394764"/>
                  </a:cubicBezTo>
                  <a:cubicBezTo>
                    <a:pt x="1655375" y="7394764"/>
                    <a:pt x="0" y="5739390"/>
                    <a:pt x="0" y="3697382"/>
                  </a:cubicBezTo>
                  <a:cubicBezTo>
                    <a:pt x="0" y="1655374"/>
                    <a:pt x="1655375" y="0"/>
                    <a:pt x="369738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83BB74-74DE-4123-BECC-5126CEDF3D9C}"/>
                </a:ext>
              </a:extLst>
            </p:cNvPr>
            <p:cNvSpPr/>
            <p:nvPr/>
          </p:nvSpPr>
          <p:spPr>
            <a:xfrm>
              <a:off x="9722578" y="8211898"/>
              <a:ext cx="7410182" cy="7410184"/>
            </a:xfrm>
            <a:custGeom>
              <a:avLst/>
              <a:gdLst>
                <a:gd name="connsiteX0" fmla="*/ 3046734 w 4980792"/>
                <a:gd name="connsiteY0" fmla="*/ 4094325 h 4980794"/>
                <a:gd name="connsiteX1" fmla="*/ 3046734 w 4980792"/>
                <a:gd name="connsiteY1" fmla="*/ 4555266 h 4980794"/>
                <a:gd name="connsiteX2" fmla="*/ 3507546 w 4980792"/>
                <a:gd name="connsiteY2" fmla="*/ 4555266 h 4980794"/>
                <a:gd name="connsiteX3" fmla="*/ 3507546 w 4980792"/>
                <a:gd name="connsiteY3" fmla="*/ 4094325 h 4980794"/>
                <a:gd name="connsiteX4" fmla="*/ 2522778 w 4980792"/>
                <a:gd name="connsiteY4" fmla="*/ 4094325 h 4980794"/>
                <a:gd name="connsiteX5" fmla="*/ 2522778 w 4980792"/>
                <a:gd name="connsiteY5" fmla="*/ 4555266 h 4980794"/>
                <a:gd name="connsiteX6" fmla="*/ 2983878 w 4980792"/>
                <a:gd name="connsiteY6" fmla="*/ 4555266 h 4980794"/>
                <a:gd name="connsiteX7" fmla="*/ 2983878 w 4980792"/>
                <a:gd name="connsiteY7" fmla="*/ 4094325 h 4980794"/>
                <a:gd name="connsiteX8" fmla="*/ 1996906 w 4980792"/>
                <a:gd name="connsiteY8" fmla="*/ 4094325 h 4980794"/>
                <a:gd name="connsiteX9" fmla="*/ 1996906 w 4980792"/>
                <a:gd name="connsiteY9" fmla="*/ 4555266 h 4980794"/>
                <a:gd name="connsiteX10" fmla="*/ 2459922 w 4980792"/>
                <a:gd name="connsiteY10" fmla="*/ 4555266 h 4980794"/>
                <a:gd name="connsiteX11" fmla="*/ 2459922 w 4980792"/>
                <a:gd name="connsiteY11" fmla="*/ 4094325 h 4980794"/>
                <a:gd name="connsiteX12" fmla="*/ 1473238 w 4980792"/>
                <a:gd name="connsiteY12" fmla="*/ 4094325 h 4980794"/>
                <a:gd name="connsiteX13" fmla="*/ 1473238 w 4980792"/>
                <a:gd name="connsiteY13" fmla="*/ 4555266 h 4980794"/>
                <a:gd name="connsiteX14" fmla="*/ 1934052 w 4980792"/>
                <a:gd name="connsiteY14" fmla="*/ 4555266 h 4980794"/>
                <a:gd name="connsiteX15" fmla="*/ 1934052 w 4980792"/>
                <a:gd name="connsiteY15" fmla="*/ 4094325 h 4980794"/>
                <a:gd name="connsiteX16" fmla="*/ 3570402 w 4980792"/>
                <a:gd name="connsiteY16" fmla="*/ 3570398 h 4980794"/>
                <a:gd name="connsiteX17" fmla="*/ 3570402 w 4980792"/>
                <a:gd name="connsiteY17" fmla="*/ 4031470 h 4980794"/>
                <a:gd name="connsiteX18" fmla="*/ 4031472 w 4980792"/>
                <a:gd name="connsiteY18" fmla="*/ 4031470 h 4980794"/>
                <a:gd name="connsiteX19" fmla="*/ 4031472 w 4980792"/>
                <a:gd name="connsiteY19" fmla="*/ 3570398 h 4980794"/>
                <a:gd name="connsiteX20" fmla="*/ 3046734 w 4980792"/>
                <a:gd name="connsiteY20" fmla="*/ 3570398 h 4980794"/>
                <a:gd name="connsiteX21" fmla="*/ 3046734 w 4980792"/>
                <a:gd name="connsiteY21" fmla="*/ 4031470 h 4980794"/>
                <a:gd name="connsiteX22" fmla="*/ 3507546 w 4980792"/>
                <a:gd name="connsiteY22" fmla="*/ 4031470 h 4980794"/>
                <a:gd name="connsiteX23" fmla="*/ 3507546 w 4980792"/>
                <a:gd name="connsiteY23" fmla="*/ 3570398 h 4980794"/>
                <a:gd name="connsiteX24" fmla="*/ 2522778 w 4980792"/>
                <a:gd name="connsiteY24" fmla="*/ 3570398 h 4980794"/>
                <a:gd name="connsiteX25" fmla="*/ 2522778 w 4980792"/>
                <a:gd name="connsiteY25" fmla="*/ 4031470 h 4980794"/>
                <a:gd name="connsiteX26" fmla="*/ 2983878 w 4980792"/>
                <a:gd name="connsiteY26" fmla="*/ 4031470 h 4980794"/>
                <a:gd name="connsiteX27" fmla="*/ 2983878 w 4980792"/>
                <a:gd name="connsiteY27" fmla="*/ 3570398 h 4980794"/>
                <a:gd name="connsiteX28" fmla="*/ 1996906 w 4980792"/>
                <a:gd name="connsiteY28" fmla="*/ 3570398 h 4980794"/>
                <a:gd name="connsiteX29" fmla="*/ 1996906 w 4980792"/>
                <a:gd name="connsiteY29" fmla="*/ 4031470 h 4980794"/>
                <a:gd name="connsiteX30" fmla="*/ 2459922 w 4980792"/>
                <a:gd name="connsiteY30" fmla="*/ 4031470 h 4980794"/>
                <a:gd name="connsiteX31" fmla="*/ 2459922 w 4980792"/>
                <a:gd name="connsiteY31" fmla="*/ 3570398 h 4980794"/>
                <a:gd name="connsiteX32" fmla="*/ 1473238 w 4980792"/>
                <a:gd name="connsiteY32" fmla="*/ 3570398 h 4980794"/>
                <a:gd name="connsiteX33" fmla="*/ 1473238 w 4980792"/>
                <a:gd name="connsiteY33" fmla="*/ 4031470 h 4980794"/>
                <a:gd name="connsiteX34" fmla="*/ 1934052 w 4980792"/>
                <a:gd name="connsiteY34" fmla="*/ 4031470 h 4980794"/>
                <a:gd name="connsiteX35" fmla="*/ 1934052 w 4980792"/>
                <a:gd name="connsiteY35" fmla="*/ 3570398 h 4980794"/>
                <a:gd name="connsiteX36" fmla="*/ 949314 w 4980792"/>
                <a:gd name="connsiteY36" fmla="*/ 3570398 h 4980794"/>
                <a:gd name="connsiteX37" fmla="*/ 949314 w 4980792"/>
                <a:gd name="connsiteY37" fmla="*/ 4031470 h 4980794"/>
                <a:gd name="connsiteX38" fmla="*/ 1410384 w 4980792"/>
                <a:gd name="connsiteY38" fmla="*/ 4031470 h 4980794"/>
                <a:gd name="connsiteX39" fmla="*/ 1410384 w 4980792"/>
                <a:gd name="connsiteY39" fmla="*/ 3570398 h 4980794"/>
                <a:gd name="connsiteX40" fmla="*/ 4094328 w 4980792"/>
                <a:gd name="connsiteY40" fmla="*/ 3046732 h 4980794"/>
                <a:gd name="connsiteX41" fmla="*/ 4094328 w 4980792"/>
                <a:gd name="connsiteY41" fmla="*/ 3507542 h 4980794"/>
                <a:gd name="connsiteX42" fmla="*/ 4555268 w 4980792"/>
                <a:gd name="connsiteY42" fmla="*/ 3507542 h 4980794"/>
                <a:gd name="connsiteX43" fmla="*/ 4555268 w 4980792"/>
                <a:gd name="connsiteY43" fmla="*/ 3046732 h 4980794"/>
                <a:gd name="connsiteX44" fmla="*/ 3570402 w 4980792"/>
                <a:gd name="connsiteY44" fmla="*/ 3046732 h 4980794"/>
                <a:gd name="connsiteX45" fmla="*/ 3570402 w 4980792"/>
                <a:gd name="connsiteY45" fmla="*/ 3507542 h 4980794"/>
                <a:gd name="connsiteX46" fmla="*/ 4031472 w 4980792"/>
                <a:gd name="connsiteY46" fmla="*/ 3507542 h 4980794"/>
                <a:gd name="connsiteX47" fmla="*/ 4031472 w 4980792"/>
                <a:gd name="connsiteY47" fmla="*/ 3046732 h 4980794"/>
                <a:gd name="connsiteX48" fmla="*/ 3046734 w 4980792"/>
                <a:gd name="connsiteY48" fmla="*/ 3046732 h 4980794"/>
                <a:gd name="connsiteX49" fmla="*/ 3046734 w 4980792"/>
                <a:gd name="connsiteY49" fmla="*/ 3507542 h 4980794"/>
                <a:gd name="connsiteX50" fmla="*/ 3507546 w 4980792"/>
                <a:gd name="connsiteY50" fmla="*/ 3507542 h 4980794"/>
                <a:gd name="connsiteX51" fmla="*/ 3507546 w 4980792"/>
                <a:gd name="connsiteY51" fmla="*/ 3046732 h 4980794"/>
                <a:gd name="connsiteX52" fmla="*/ 2522778 w 4980792"/>
                <a:gd name="connsiteY52" fmla="*/ 3046732 h 4980794"/>
                <a:gd name="connsiteX53" fmla="*/ 2522778 w 4980792"/>
                <a:gd name="connsiteY53" fmla="*/ 3507542 h 4980794"/>
                <a:gd name="connsiteX54" fmla="*/ 2983878 w 4980792"/>
                <a:gd name="connsiteY54" fmla="*/ 3507542 h 4980794"/>
                <a:gd name="connsiteX55" fmla="*/ 2983878 w 4980792"/>
                <a:gd name="connsiteY55" fmla="*/ 3046732 h 4980794"/>
                <a:gd name="connsiteX56" fmla="*/ 1996906 w 4980792"/>
                <a:gd name="connsiteY56" fmla="*/ 3046732 h 4980794"/>
                <a:gd name="connsiteX57" fmla="*/ 1996906 w 4980792"/>
                <a:gd name="connsiteY57" fmla="*/ 3507542 h 4980794"/>
                <a:gd name="connsiteX58" fmla="*/ 2459922 w 4980792"/>
                <a:gd name="connsiteY58" fmla="*/ 3507542 h 4980794"/>
                <a:gd name="connsiteX59" fmla="*/ 2459922 w 4980792"/>
                <a:gd name="connsiteY59" fmla="*/ 3046732 h 4980794"/>
                <a:gd name="connsiteX60" fmla="*/ 1473238 w 4980792"/>
                <a:gd name="connsiteY60" fmla="*/ 3046732 h 4980794"/>
                <a:gd name="connsiteX61" fmla="*/ 1473238 w 4980792"/>
                <a:gd name="connsiteY61" fmla="*/ 3507542 h 4980794"/>
                <a:gd name="connsiteX62" fmla="*/ 1934052 w 4980792"/>
                <a:gd name="connsiteY62" fmla="*/ 3507542 h 4980794"/>
                <a:gd name="connsiteX63" fmla="*/ 1934052 w 4980792"/>
                <a:gd name="connsiteY63" fmla="*/ 3046732 h 4980794"/>
                <a:gd name="connsiteX64" fmla="*/ 949314 w 4980792"/>
                <a:gd name="connsiteY64" fmla="*/ 3046732 h 4980794"/>
                <a:gd name="connsiteX65" fmla="*/ 949314 w 4980792"/>
                <a:gd name="connsiteY65" fmla="*/ 3507542 h 4980794"/>
                <a:gd name="connsiteX66" fmla="*/ 1410384 w 4980792"/>
                <a:gd name="connsiteY66" fmla="*/ 3507542 h 4980794"/>
                <a:gd name="connsiteX67" fmla="*/ 1410384 w 4980792"/>
                <a:gd name="connsiteY67" fmla="*/ 3046732 h 4980794"/>
                <a:gd name="connsiteX68" fmla="*/ 425516 w 4980792"/>
                <a:gd name="connsiteY68" fmla="*/ 3046732 h 4980794"/>
                <a:gd name="connsiteX69" fmla="*/ 425516 w 4980792"/>
                <a:gd name="connsiteY69" fmla="*/ 3507542 h 4980794"/>
                <a:gd name="connsiteX70" fmla="*/ 886458 w 4980792"/>
                <a:gd name="connsiteY70" fmla="*/ 3507542 h 4980794"/>
                <a:gd name="connsiteX71" fmla="*/ 886458 w 4980792"/>
                <a:gd name="connsiteY71" fmla="*/ 3046732 h 4980794"/>
                <a:gd name="connsiteX72" fmla="*/ 4094328 w 4980792"/>
                <a:gd name="connsiteY72" fmla="*/ 2522774 h 4980794"/>
                <a:gd name="connsiteX73" fmla="*/ 4094328 w 4980792"/>
                <a:gd name="connsiteY73" fmla="*/ 2983876 h 4980794"/>
                <a:gd name="connsiteX74" fmla="*/ 4555268 w 4980792"/>
                <a:gd name="connsiteY74" fmla="*/ 2983876 h 4980794"/>
                <a:gd name="connsiteX75" fmla="*/ 4555268 w 4980792"/>
                <a:gd name="connsiteY75" fmla="*/ 2522774 h 4980794"/>
                <a:gd name="connsiteX76" fmla="*/ 3570402 w 4980792"/>
                <a:gd name="connsiteY76" fmla="*/ 2522774 h 4980794"/>
                <a:gd name="connsiteX77" fmla="*/ 3570402 w 4980792"/>
                <a:gd name="connsiteY77" fmla="*/ 2983876 h 4980794"/>
                <a:gd name="connsiteX78" fmla="*/ 4031472 w 4980792"/>
                <a:gd name="connsiteY78" fmla="*/ 2983876 h 4980794"/>
                <a:gd name="connsiteX79" fmla="*/ 4031472 w 4980792"/>
                <a:gd name="connsiteY79" fmla="*/ 2522774 h 4980794"/>
                <a:gd name="connsiteX80" fmla="*/ 3046734 w 4980792"/>
                <a:gd name="connsiteY80" fmla="*/ 2522774 h 4980794"/>
                <a:gd name="connsiteX81" fmla="*/ 3046734 w 4980792"/>
                <a:gd name="connsiteY81" fmla="*/ 2983876 h 4980794"/>
                <a:gd name="connsiteX82" fmla="*/ 3507546 w 4980792"/>
                <a:gd name="connsiteY82" fmla="*/ 2983876 h 4980794"/>
                <a:gd name="connsiteX83" fmla="*/ 3507546 w 4980792"/>
                <a:gd name="connsiteY83" fmla="*/ 2522774 h 4980794"/>
                <a:gd name="connsiteX84" fmla="*/ 2522778 w 4980792"/>
                <a:gd name="connsiteY84" fmla="*/ 2522774 h 4980794"/>
                <a:gd name="connsiteX85" fmla="*/ 2522778 w 4980792"/>
                <a:gd name="connsiteY85" fmla="*/ 2983876 h 4980794"/>
                <a:gd name="connsiteX86" fmla="*/ 2983878 w 4980792"/>
                <a:gd name="connsiteY86" fmla="*/ 2983876 h 4980794"/>
                <a:gd name="connsiteX87" fmla="*/ 2983878 w 4980792"/>
                <a:gd name="connsiteY87" fmla="*/ 2522774 h 4980794"/>
                <a:gd name="connsiteX88" fmla="*/ 1996906 w 4980792"/>
                <a:gd name="connsiteY88" fmla="*/ 2522774 h 4980794"/>
                <a:gd name="connsiteX89" fmla="*/ 1996906 w 4980792"/>
                <a:gd name="connsiteY89" fmla="*/ 2983876 h 4980794"/>
                <a:gd name="connsiteX90" fmla="*/ 2459922 w 4980792"/>
                <a:gd name="connsiteY90" fmla="*/ 2983876 h 4980794"/>
                <a:gd name="connsiteX91" fmla="*/ 2459922 w 4980792"/>
                <a:gd name="connsiteY91" fmla="*/ 2522774 h 4980794"/>
                <a:gd name="connsiteX92" fmla="*/ 1473238 w 4980792"/>
                <a:gd name="connsiteY92" fmla="*/ 2522774 h 4980794"/>
                <a:gd name="connsiteX93" fmla="*/ 1473238 w 4980792"/>
                <a:gd name="connsiteY93" fmla="*/ 2983876 h 4980794"/>
                <a:gd name="connsiteX94" fmla="*/ 1934052 w 4980792"/>
                <a:gd name="connsiteY94" fmla="*/ 2983876 h 4980794"/>
                <a:gd name="connsiteX95" fmla="*/ 1934052 w 4980792"/>
                <a:gd name="connsiteY95" fmla="*/ 2522774 h 4980794"/>
                <a:gd name="connsiteX96" fmla="*/ 949314 w 4980792"/>
                <a:gd name="connsiteY96" fmla="*/ 2522774 h 4980794"/>
                <a:gd name="connsiteX97" fmla="*/ 949314 w 4980792"/>
                <a:gd name="connsiteY97" fmla="*/ 2983876 h 4980794"/>
                <a:gd name="connsiteX98" fmla="*/ 1410384 w 4980792"/>
                <a:gd name="connsiteY98" fmla="*/ 2983876 h 4980794"/>
                <a:gd name="connsiteX99" fmla="*/ 1410384 w 4980792"/>
                <a:gd name="connsiteY99" fmla="*/ 2522774 h 4980794"/>
                <a:gd name="connsiteX100" fmla="*/ 425516 w 4980792"/>
                <a:gd name="connsiteY100" fmla="*/ 2522774 h 4980794"/>
                <a:gd name="connsiteX101" fmla="*/ 425516 w 4980792"/>
                <a:gd name="connsiteY101" fmla="*/ 2983876 h 4980794"/>
                <a:gd name="connsiteX102" fmla="*/ 886458 w 4980792"/>
                <a:gd name="connsiteY102" fmla="*/ 2983876 h 4980794"/>
                <a:gd name="connsiteX103" fmla="*/ 886458 w 4980792"/>
                <a:gd name="connsiteY103" fmla="*/ 2522774 h 4980794"/>
                <a:gd name="connsiteX104" fmla="*/ 4094328 w 4980792"/>
                <a:gd name="connsiteY104" fmla="*/ 1996904 h 4980794"/>
                <a:gd name="connsiteX105" fmla="*/ 4094328 w 4980792"/>
                <a:gd name="connsiteY105" fmla="*/ 2459918 h 4980794"/>
                <a:gd name="connsiteX106" fmla="*/ 4555268 w 4980792"/>
                <a:gd name="connsiteY106" fmla="*/ 2459918 h 4980794"/>
                <a:gd name="connsiteX107" fmla="*/ 4555268 w 4980792"/>
                <a:gd name="connsiteY107" fmla="*/ 1996904 h 4980794"/>
                <a:gd name="connsiteX108" fmla="*/ 3570402 w 4980792"/>
                <a:gd name="connsiteY108" fmla="*/ 1996904 h 4980794"/>
                <a:gd name="connsiteX109" fmla="*/ 3570402 w 4980792"/>
                <a:gd name="connsiteY109" fmla="*/ 2459918 h 4980794"/>
                <a:gd name="connsiteX110" fmla="*/ 4031472 w 4980792"/>
                <a:gd name="connsiteY110" fmla="*/ 2459918 h 4980794"/>
                <a:gd name="connsiteX111" fmla="*/ 4031472 w 4980792"/>
                <a:gd name="connsiteY111" fmla="*/ 1996904 h 4980794"/>
                <a:gd name="connsiteX112" fmla="*/ 3046734 w 4980792"/>
                <a:gd name="connsiteY112" fmla="*/ 1996904 h 4980794"/>
                <a:gd name="connsiteX113" fmla="*/ 3046734 w 4980792"/>
                <a:gd name="connsiteY113" fmla="*/ 2459918 h 4980794"/>
                <a:gd name="connsiteX114" fmla="*/ 3507546 w 4980792"/>
                <a:gd name="connsiteY114" fmla="*/ 2459918 h 4980794"/>
                <a:gd name="connsiteX115" fmla="*/ 3507546 w 4980792"/>
                <a:gd name="connsiteY115" fmla="*/ 1996904 h 4980794"/>
                <a:gd name="connsiteX116" fmla="*/ 2522778 w 4980792"/>
                <a:gd name="connsiteY116" fmla="*/ 1996904 h 4980794"/>
                <a:gd name="connsiteX117" fmla="*/ 2522778 w 4980792"/>
                <a:gd name="connsiteY117" fmla="*/ 2459918 h 4980794"/>
                <a:gd name="connsiteX118" fmla="*/ 2983878 w 4980792"/>
                <a:gd name="connsiteY118" fmla="*/ 2459918 h 4980794"/>
                <a:gd name="connsiteX119" fmla="*/ 2983878 w 4980792"/>
                <a:gd name="connsiteY119" fmla="*/ 1996904 h 4980794"/>
                <a:gd name="connsiteX120" fmla="*/ 1996906 w 4980792"/>
                <a:gd name="connsiteY120" fmla="*/ 1996904 h 4980794"/>
                <a:gd name="connsiteX121" fmla="*/ 1996906 w 4980792"/>
                <a:gd name="connsiteY121" fmla="*/ 2459918 h 4980794"/>
                <a:gd name="connsiteX122" fmla="*/ 2459922 w 4980792"/>
                <a:gd name="connsiteY122" fmla="*/ 2459918 h 4980794"/>
                <a:gd name="connsiteX123" fmla="*/ 2459922 w 4980792"/>
                <a:gd name="connsiteY123" fmla="*/ 1996904 h 4980794"/>
                <a:gd name="connsiteX124" fmla="*/ 1473238 w 4980792"/>
                <a:gd name="connsiteY124" fmla="*/ 1996904 h 4980794"/>
                <a:gd name="connsiteX125" fmla="*/ 1473238 w 4980792"/>
                <a:gd name="connsiteY125" fmla="*/ 2459918 h 4980794"/>
                <a:gd name="connsiteX126" fmla="*/ 1934052 w 4980792"/>
                <a:gd name="connsiteY126" fmla="*/ 2459918 h 4980794"/>
                <a:gd name="connsiteX127" fmla="*/ 1934052 w 4980792"/>
                <a:gd name="connsiteY127" fmla="*/ 1996904 h 4980794"/>
                <a:gd name="connsiteX128" fmla="*/ 949314 w 4980792"/>
                <a:gd name="connsiteY128" fmla="*/ 1996904 h 4980794"/>
                <a:gd name="connsiteX129" fmla="*/ 949314 w 4980792"/>
                <a:gd name="connsiteY129" fmla="*/ 2459918 h 4980794"/>
                <a:gd name="connsiteX130" fmla="*/ 1410384 w 4980792"/>
                <a:gd name="connsiteY130" fmla="*/ 2459918 h 4980794"/>
                <a:gd name="connsiteX131" fmla="*/ 1410384 w 4980792"/>
                <a:gd name="connsiteY131" fmla="*/ 1996904 h 4980794"/>
                <a:gd name="connsiteX132" fmla="*/ 425516 w 4980792"/>
                <a:gd name="connsiteY132" fmla="*/ 1996904 h 4980794"/>
                <a:gd name="connsiteX133" fmla="*/ 425516 w 4980792"/>
                <a:gd name="connsiteY133" fmla="*/ 2459918 h 4980794"/>
                <a:gd name="connsiteX134" fmla="*/ 886458 w 4980792"/>
                <a:gd name="connsiteY134" fmla="*/ 2459918 h 4980794"/>
                <a:gd name="connsiteX135" fmla="*/ 886458 w 4980792"/>
                <a:gd name="connsiteY135" fmla="*/ 1996904 h 4980794"/>
                <a:gd name="connsiteX136" fmla="*/ 4094328 w 4980792"/>
                <a:gd name="connsiteY136" fmla="*/ 1473235 h 4980794"/>
                <a:gd name="connsiteX137" fmla="*/ 4094328 w 4980792"/>
                <a:gd name="connsiteY137" fmla="*/ 1934049 h 4980794"/>
                <a:gd name="connsiteX138" fmla="*/ 4555268 w 4980792"/>
                <a:gd name="connsiteY138" fmla="*/ 1934049 h 4980794"/>
                <a:gd name="connsiteX139" fmla="*/ 4555268 w 4980792"/>
                <a:gd name="connsiteY139" fmla="*/ 1473235 h 4980794"/>
                <a:gd name="connsiteX140" fmla="*/ 3570402 w 4980792"/>
                <a:gd name="connsiteY140" fmla="*/ 1473235 h 4980794"/>
                <a:gd name="connsiteX141" fmla="*/ 3570402 w 4980792"/>
                <a:gd name="connsiteY141" fmla="*/ 1934049 h 4980794"/>
                <a:gd name="connsiteX142" fmla="*/ 4031472 w 4980792"/>
                <a:gd name="connsiteY142" fmla="*/ 1934049 h 4980794"/>
                <a:gd name="connsiteX143" fmla="*/ 4031472 w 4980792"/>
                <a:gd name="connsiteY143" fmla="*/ 1473235 h 4980794"/>
                <a:gd name="connsiteX144" fmla="*/ 3046734 w 4980792"/>
                <a:gd name="connsiteY144" fmla="*/ 1473235 h 4980794"/>
                <a:gd name="connsiteX145" fmla="*/ 3046734 w 4980792"/>
                <a:gd name="connsiteY145" fmla="*/ 1934049 h 4980794"/>
                <a:gd name="connsiteX146" fmla="*/ 3507546 w 4980792"/>
                <a:gd name="connsiteY146" fmla="*/ 1934049 h 4980794"/>
                <a:gd name="connsiteX147" fmla="*/ 3507546 w 4980792"/>
                <a:gd name="connsiteY147" fmla="*/ 1473235 h 4980794"/>
                <a:gd name="connsiteX148" fmla="*/ 2522778 w 4980792"/>
                <a:gd name="connsiteY148" fmla="*/ 1473235 h 4980794"/>
                <a:gd name="connsiteX149" fmla="*/ 2522778 w 4980792"/>
                <a:gd name="connsiteY149" fmla="*/ 1934049 h 4980794"/>
                <a:gd name="connsiteX150" fmla="*/ 2983878 w 4980792"/>
                <a:gd name="connsiteY150" fmla="*/ 1934049 h 4980794"/>
                <a:gd name="connsiteX151" fmla="*/ 2983878 w 4980792"/>
                <a:gd name="connsiteY151" fmla="*/ 1473235 h 4980794"/>
                <a:gd name="connsiteX152" fmla="*/ 1996906 w 4980792"/>
                <a:gd name="connsiteY152" fmla="*/ 1473235 h 4980794"/>
                <a:gd name="connsiteX153" fmla="*/ 1996906 w 4980792"/>
                <a:gd name="connsiteY153" fmla="*/ 1934049 h 4980794"/>
                <a:gd name="connsiteX154" fmla="*/ 2459922 w 4980792"/>
                <a:gd name="connsiteY154" fmla="*/ 1934049 h 4980794"/>
                <a:gd name="connsiteX155" fmla="*/ 2459922 w 4980792"/>
                <a:gd name="connsiteY155" fmla="*/ 1473235 h 4980794"/>
                <a:gd name="connsiteX156" fmla="*/ 1473238 w 4980792"/>
                <a:gd name="connsiteY156" fmla="*/ 1473235 h 4980794"/>
                <a:gd name="connsiteX157" fmla="*/ 1473238 w 4980792"/>
                <a:gd name="connsiteY157" fmla="*/ 1934049 h 4980794"/>
                <a:gd name="connsiteX158" fmla="*/ 1934052 w 4980792"/>
                <a:gd name="connsiteY158" fmla="*/ 1934049 h 4980794"/>
                <a:gd name="connsiteX159" fmla="*/ 1934052 w 4980792"/>
                <a:gd name="connsiteY159" fmla="*/ 1473235 h 4980794"/>
                <a:gd name="connsiteX160" fmla="*/ 949314 w 4980792"/>
                <a:gd name="connsiteY160" fmla="*/ 1473235 h 4980794"/>
                <a:gd name="connsiteX161" fmla="*/ 949314 w 4980792"/>
                <a:gd name="connsiteY161" fmla="*/ 1934049 h 4980794"/>
                <a:gd name="connsiteX162" fmla="*/ 1410384 w 4980792"/>
                <a:gd name="connsiteY162" fmla="*/ 1934049 h 4980794"/>
                <a:gd name="connsiteX163" fmla="*/ 1410384 w 4980792"/>
                <a:gd name="connsiteY163" fmla="*/ 1473235 h 4980794"/>
                <a:gd name="connsiteX164" fmla="*/ 425516 w 4980792"/>
                <a:gd name="connsiteY164" fmla="*/ 1473235 h 4980794"/>
                <a:gd name="connsiteX165" fmla="*/ 425516 w 4980792"/>
                <a:gd name="connsiteY165" fmla="*/ 1934049 h 4980794"/>
                <a:gd name="connsiteX166" fmla="*/ 886458 w 4980792"/>
                <a:gd name="connsiteY166" fmla="*/ 1934049 h 4980794"/>
                <a:gd name="connsiteX167" fmla="*/ 886458 w 4980792"/>
                <a:gd name="connsiteY167" fmla="*/ 1473235 h 4980794"/>
                <a:gd name="connsiteX168" fmla="*/ 3570402 w 4980792"/>
                <a:gd name="connsiteY168" fmla="*/ 949311 h 4980794"/>
                <a:gd name="connsiteX169" fmla="*/ 3570402 w 4980792"/>
                <a:gd name="connsiteY169" fmla="*/ 1410379 h 4980794"/>
                <a:gd name="connsiteX170" fmla="*/ 4031472 w 4980792"/>
                <a:gd name="connsiteY170" fmla="*/ 1410379 h 4980794"/>
                <a:gd name="connsiteX171" fmla="*/ 4031472 w 4980792"/>
                <a:gd name="connsiteY171" fmla="*/ 949311 h 4980794"/>
                <a:gd name="connsiteX172" fmla="*/ 3046734 w 4980792"/>
                <a:gd name="connsiteY172" fmla="*/ 949311 h 4980794"/>
                <a:gd name="connsiteX173" fmla="*/ 3046734 w 4980792"/>
                <a:gd name="connsiteY173" fmla="*/ 1410379 h 4980794"/>
                <a:gd name="connsiteX174" fmla="*/ 3507546 w 4980792"/>
                <a:gd name="connsiteY174" fmla="*/ 1410379 h 4980794"/>
                <a:gd name="connsiteX175" fmla="*/ 3507546 w 4980792"/>
                <a:gd name="connsiteY175" fmla="*/ 949311 h 4980794"/>
                <a:gd name="connsiteX176" fmla="*/ 2522778 w 4980792"/>
                <a:gd name="connsiteY176" fmla="*/ 949311 h 4980794"/>
                <a:gd name="connsiteX177" fmla="*/ 2522778 w 4980792"/>
                <a:gd name="connsiteY177" fmla="*/ 1410379 h 4980794"/>
                <a:gd name="connsiteX178" fmla="*/ 2983878 w 4980792"/>
                <a:gd name="connsiteY178" fmla="*/ 1410379 h 4980794"/>
                <a:gd name="connsiteX179" fmla="*/ 2983878 w 4980792"/>
                <a:gd name="connsiteY179" fmla="*/ 949311 h 4980794"/>
                <a:gd name="connsiteX180" fmla="*/ 1996906 w 4980792"/>
                <a:gd name="connsiteY180" fmla="*/ 949311 h 4980794"/>
                <a:gd name="connsiteX181" fmla="*/ 1996906 w 4980792"/>
                <a:gd name="connsiteY181" fmla="*/ 1410379 h 4980794"/>
                <a:gd name="connsiteX182" fmla="*/ 2459922 w 4980792"/>
                <a:gd name="connsiteY182" fmla="*/ 1410379 h 4980794"/>
                <a:gd name="connsiteX183" fmla="*/ 2459922 w 4980792"/>
                <a:gd name="connsiteY183" fmla="*/ 949311 h 4980794"/>
                <a:gd name="connsiteX184" fmla="*/ 1473238 w 4980792"/>
                <a:gd name="connsiteY184" fmla="*/ 949311 h 4980794"/>
                <a:gd name="connsiteX185" fmla="*/ 1473238 w 4980792"/>
                <a:gd name="connsiteY185" fmla="*/ 1410379 h 4980794"/>
                <a:gd name="connsiteX186" fmla="*/ 1934052 w 4980792"/>
                <a:gd name="connsiteY186" fmla="*/ 1410379 h 4980794"/>
                <a:gd name="connsiteX187" fmla="*/ 1934052 w 4980792"/>
                <a:gd name="connsiteY187" fmla="*/ 949311 h 4980794"/>
                <a:gd name="connsiteX188" fmla="*/ 949314 w 4980792"/>
                <a:gd name="connsiteY188" fmla="*/ 949311 h 4980794"/>
                <a:gd name="connsiteX189" fmla="*/ 949314 w 4980792"/>
                <a:gd name="connsiteY189" fmla="*/ 1410379 h 4980794"/>
                <a:gd name="connsiteX190" fmla="*/ 1410384 w 4980792"/>
                <a:gd name="connsiteY190" fmla="*/ 1410379 h 4980794"/>
                <a:gd name="connsiteX191" fmla="*/ 1410384 w 4980792"/>
                <a:gd name="connsiteY191" fmla="*/ 949311 h 4980794"/>
                <a:gd name="connsiteX192" fmla="*/ 3046734 w 4980792"/>
                <a:gd name="connsiteY192" fmla="*/ 425515 h 4980794"/>
                <a:gd name="connsiteX193" fmla="*/ 3046734 w 4980792"/>
                <a:gd name="connsiteY193" fmla="*/ 886455 h 4980794"/>
                <a:gd name="connsiteX194" fmla="*/ 3507546 w 4980792"/>
                <a:gd name="connsiteY194" fmla="*/ 886455 h 4980794"/>
                <a:gd name="connsiteX195" fmla="*/ 3507546 w 4980792"/>
                <a:gd name="connsiteY195" fmla="*/ 425515 h 4980794"/>
                <a:gd name="connsiteX196" fmla="*/ 2522778 w 4980792"/>
                <a:gd name="connsiteY196" fmla="*/ 425515 h 4980794"/>
                <a:gd name="connsiteX197" fmla="*/ 2522778 w 4980792"/>
                <a:gd name="connsiteY197" fmla="*/ 886455 h 4980794"/>
                <a:gd name="connsiteX198" fmla="*/ 2983878 w 4980792"/>
                <a:gd name="connsiteY198" fmla="*/ 886455 h 4980794"/>
                <a:gd name="connsiteX199" fmla="*/ 2983878 w 4980792"/>
                <a:gd name="connsiteY199" fmla="*/ 425515 h 4980794"/>
                <a:gd name="connsiteX200" fmla="*/ 1996906 w 4980792"/>
                <a:gd name="connsiteY200" fmla="*/ 425515 h 4980794"/>
                <a:gd name="connsiteX201" fmla="*/ 1996906 w 4980792"/>
                <a:gd name="connsiteY201" fmla="*/ 886455 h 4980794"/>
                <a:gd name="connsiteX202" fmla="*/ 2459922 w 4980792"/>
                <a:gd name="connsiteY202" fmla="*/ 886455 h 4980794"/>
                <a:gd name="connsiteX203" fmla="*/ 2459922 w 4980792"/>
                <a:gd name="connsiteY203" fmla="*/ 425515 h 4980794"/>
                <a:gd name="connsiteX204" fmla="*/ 1473238 w 4980792"/>
                <a:gd name="connsiteY204" fmla="*/ 425515 h 4980794"/>
                <a:gd name="connsiteX205" fmla="*/ 1473238 w 4980792"/>
                <a:gd name="connsiteY205" fmla="*/ 886455 h 4980794"/>
                <a:gd name="connsiteX206" fmla="*/ 1934052 w 4980792"/>
                <a:gd name="connsiteY206" fmla="*/ 886455 h 4980794"/>
                <a:gd name="connsiteX207" fmla="*/ 1934052 w 4980792"/>
                <a:gd name="connsiteY207" fmla="*/ 425515 h 4980794"/>
                <a:gd name="connsiteX208" fmla="*/ 2490396 w 4980792"/>
                <a:gd name="connsiteY208" fmla="*/ 0 h 4980794"/>
                <a:gd name="connsiteX209" fmla="*/ 2522778 w 4980792"/>
                <a:gd name="connsiteY209" fmla="*/ 1636 h 4980794"/>
                <a:gd name="connsiteX210" fmla="*/ 2522778 w 4980792"/>
                <a:gd name="connsiteY210" fmla="*/ 362659 h 4980794"/>
                <a:gd name="connsiteX211" fmla="*/ 2983878 w 4980792"/>
                <a:gd name="connsiteY211" fmla="*/ 362659 h 4980794"/>
                <a:gd name="connsiteX212" fmla="*/ 2983878 w 4980792"/>
                <a:gd name="connsiteY212" fmla="*/ 49311 h 4980794"/>
                <a:gd name="connsiteX213" fmla="*/ 2992298 w 4980792"/>
                <a:gd name="connsiteY213" fmla="*/ 50596 h 4980794"/>
                <a:gd name="connsiteX214" fmla="*/ 3046734 w 4980792"/>
                <a:gd name="connsiteY214" fmla="*/ 64593 h 4980794"/>
                <a:gd name="connsiteX215" fmla="*/ 3046734 w 4980792"/>
                <a:gd name="connsiteY215" fmla="*/ 362659 h 4980794"/>
                <a:gd name="connsiteX216" fmla="*/ 3507546 w 4980792"/>
                <a:gd name="connsiteY216" fmla="*/ 362659 h 4980794"/>
                <a:gd name="connsiteX217" fmla="*/ 3507546 w 4980792"/>
                <a:gd name="connsiteY217" fmla="*/ 218723 h 4980794"/>
                <a:gd name="connsiteX218" fmla="*/ 3570402 w 4980792"/>
                <a:gd name="connsiteY218" fmla="*/ 249002 h 4980794"/>
                <a:gd name="connsiteX219" fmla="*/ 3570402 w 4980792"/>
                <a:gd name="connsiteY219" fmla="*/ 362659 h 4980794"/>
                <a:gd name="connsiteX220" fmla="*/ 3779656 w 4980792"/>
                <a:gd name="connsiteY220" fmla="*/ 362659 h 4980794"/>
                <a:gd name="connsiteX221" fmla="*/ 3882800 w 4980792"/>
                <a:gd name="connsiteY221" fmla="*/ 425321 h 4980794"/>
                <a:gd name="connsiteX222" fmla="*/ 3883058 w 4980792"/>
                <a:gd name="connsiteY222" fmla="*/ 425515 h 4980794"/>
                <a:gd name="connsiteX223" fmla="*/ 3570402 w 4980792"/>
                <a:gd name="connsiteY223" fmla="*/ 425515 h 4980794"/>
                <a:gd name="connsiteX224" fmla="*/ 3570402 w 4980792"/>
                <a:gd name="connsiteY224" fmla="*/ 886455 h 4980794"/>
                <a:gd name="connsiteX225" fmla="*/ 4031472 w 4980792"/>
                <a:gd name="connsiteY225" fmla="*/ 886455 h 4980794"/>
                <a:gd name="connsiteX226" fmla="*/ 4031472 w 4980792"/>
                <a:gd name="connsiteY226" fmla="*/ 536496 h 4980794"/>
                <a:gd name="connsiteX227" fmla="*/ 4074520 w 4980792"/>
                <a:gd name="connsiteY227" fmla="*/ 568686 h 4980794"/>
                <a:gd name="connsiteX228" fmla="*/ 4094328 w 4980792"/>
                <a:gd name="connsiteY228" fmla="*/ 586690 h 4980794"/>
                <a:gd name="connsiteX229" fmla="*/ 4094328 w 4980792"/>
                <a:gd name="connsiteY229" fmla="*/ 886455 h 4980794"/>
                <a:gd name="connsiteX230" fmla="*/ 4394094 w 4980792"/>
                <a:gd name="connsiteY230" fmla="*/ 886455 h 4980794"/>
                <a:gd name="connsiteX231" fmla="*/ 4412106 w 4980792"/>
                <a:gd name="connsiteY231" fmla="*/ 906274 h 4980794"/>
                <a:gd name="connsiteX232" fmla="*/ 4444290 w 4980792"/>
                <a:gd name="connsiteY232" fmla="*/ 949311 h 4980794"/>
                <a:gd name="connsiteX233" fmla="*/ 4094328 w 4980792"/>
                <a:gd name="connsiteY233" fmla="*/ 949311 h 4980794"/>
                <a:gd name="connsiteX234" fmla="*/ 4094328 w 4980792"/>
                <a:gd name="connsiteY234" fmla="*/ 1410379 h 4980794"/>
                <a:gd name="connsiteX235" fmla="*/ 4555268 w 4980792"/>
                <a:gd name="connsiteY235" fmla="*/ 1410379 h 4980794"/>
                <a:gd name="connsiteX236" fmla="*/ 4555268 w 4980792"/>
                <a:gd name="connsiteY236" fmla="*/ 1097721 h 4980794"/>
                <a:gd name="connsiteX237" fmla="*/ 4555472 w 4980792"/>
                <a:gd name="connsiteY237" fmla="*/ 1097993 h 4980794"/>
                <a:gd name="connsiteX238" fmla="*/ 4618124 w 4980792"/>
                <a:gd name="connsiteY238" fmla="*/ 1201122 h 4980794"/>
                <a:gd name="connsiteX239" fmla="*/ 4618124 w 4980792"/>
                <a:gd name="connsiteY239" fmla="*/ 1410379 h 4980794"/>
                <a:gd name="connsiteX240" fmla="*/ 4731784 w 4980792"/>
                <a:gd name="connsiteY240" fmla="*/ 1410379 h 4980794"/>
                <a:gd name="connsiteX241" fmla="*/ 4762064 w 4980792"/>
                <a:gd name="connsiteY241" fmla="*/ 1473235 h 4980794"/>
                <a:gd name="connsiteX242" fmla="*/ 4618124 w 4980792"/>
                <a:gd name="connsiteY242" fmla="*/ 1473235 h 4980794"/>
                <a:gd name="connsiteX243" fmla="*/ 4618124 w 4980792"/>
                <a:gd name="connsiteY243" fmla="*/ 1934049 h 4980794"/>
                <a:gd name="connsiteX244" fmla="*/ 4916196 w 4980792"/>
                <a:gd name="connsiteY244" fmla="*/ 1934049 h 4980794"/>
                <a:gd name="connsiteX245" fmla="*/ 4930196 w 4980792"/>
                <a:gd name="connsiteY245" fmla="*/ 1988495 h 4980794"/>
                <a:gd name="connsiteX246" fmla="*/ 4931480 w 4980792"/>
                <a:gd name="connsiteY246" fmla="*/ 1996904 h 4980794"/>
                <a:gd name="connsiteX247" fmla="*/ 4618124 w 4980792"/>
                <a:gd name="connsiteY247" fmla="*/ 1996904 h 4980794"/>
                <a:gd name="connsiteX248" fmla="*/ 4618124 w 4980792"/>
                <a:gd name="connsiteY248" fmla="*/ 2459918 h 4980794"/>
                <a:gd name="connsiteX249" fmla="*/ 4979252 w 4980792"/>
                <a:gd name="connsiteY249" fmla="*/ 2459918 h 4980794"/>
                <a:gd name="connsiteX250" fmla="*/ 4980792 w 4980792"/>
                <a:gd name="connsiteY250" fmla="*/ 2490397 h 4980794"/>
                <a:gd name="connsiteX251" fmla="*/ 4979158 w 4980792"/>
                <a:gd name="connsiteY251" fmla="*/ 2522774 h 4980794"/>
                <a:gd name="connsiteX252" fmla="*/ 4618124 w 4980792"/>
                <a:gd name="connsiteY252" fmla="*/ 2522774 h 4980794"/>
                <a:gd name="connsiteX253" fmla="*/ 4618124 w 4980792"/>
                <a:gd name="connsiteY253" fmla="*/ 2983876 h 4980794"/>
                <a:gd name="connsiteX254" fmla="*/ 4931482 w 4980792"/>
                <a:gd name="connsiteY254" fmla="*/ 2983876 h 4980794"/>
                <a:gd name="connsiteX255" fmla="*/ 4930196 w 4980792"/>
                <a:gd name="connsiteY255" fmla="*/ 2992299 h 4980794"/>
                <a:gd name="connsiteX256" fmla="*/ 4916200 w 4980792"/>
                <a:gd name="connsiteY256" fmla="*/ 3046732 h 4980794"/>
                <a:gd name="connsiteX257" fmla="*/ 4618124 w 4980792"/>
                <a:gd name="connsiteY257" fmla="*/ 3046732 h 4980794"/>
                <a:gd name="connsiteX258" fmla="*/ 4618124 w 4980792"/>
                <a:gd name="connsiteY258" fmla="*/ 3507542 h 4980794"/>
                <a:gd name="connsiteX259" fmla="*/ 4762072 w 4980792"/>
                <a:gd name="connsiteY259" fmla="*/ 3507542 h 4980794"/>
                <a:gd name="connsiteX260" fmla="*/ 4731792 w 4980792"/>
                <a:gd name="connsiteY260" fmla="*/ 3570398 h 4980794"/>
                <a:gd name="connsiteX261" fmla="*/ 4618124 w 4980792"/>
                <a:gd name="connsiteY261" fmla="*/ 3570398 h 4980794"/>
                <a:gd name="connsiteX262" fmla="*/ 4618124 w 4980792"/>
                <a:gd name="connsiteY262" fmla="*/ 3779673 h 4980794"/>
                <a:gd name="connsiteX263" fmla="*/ 4555472 w 4980792"/>
                <a:gd name="connsiteY263" fmla="*/ 3882802 h 4980794"/>
                <a:gd name="connsiteX264" fmla="*/ 4555268 w 4980792"/>
                <a:gd name="connsiteY264" fmla="*/ 3883074 h 4980794"/>
                <a:gd name="connsiteX265" fmla="*/ 4555268 w 4980792"/>
                <a:gd name="connsiteY265" fmla="*/ 3570398 h 4980794"/>
                <a:gd name="connsiteX266" fmla="*/ 4094328 w 4980792"/>
                <a:gd name="connsiteY266" fmla="*/ 3570398 h 4980794"/>
                <a:gd name="connsiteX267" fmla="*/ 4094328 w 4980792"/>
                <a:gd name="connsiteY267" fmla="*/ 4031470 h 4980794"/>
                <a:gd name="connsiteX268" fmla="*/ 4444300 w 4980792"/>
                <a:gd name="connsiteY268" fmla="*/ 4031470 h 4980794"/>
                <a:gd name="connsiteX269" fmla="*/ 4412106 w 4980792"/>
                <a:gd name="connsiteY269" fmla="*/ 4074521 h 4980794"/>
                <a:gd name="connsiteX270" fmla="*/ 4394108 w 4980792"/>
                <a:gd name="connsiteY270" fmla="*/ 4094325 h 4980794"/>
                <a:gd name="connsiteX271" fmla="*/ 4094328 w 4980792"/>
                <a:gd name="connsiteY271" fmla="*/ 4094325 h 4980794"/>
                <a:gd name="connsiteX272" fmla="*/ 4094328 w 4980792"/>
                <a:gd name="connsiteY272" fmla="*/ 4394105 h 4980794"/>
                <a:gd name="connsiteX273" fmla="*/ 4074520 w 4980792"/>
                <a:gd name="connsiteY273" fmla="*/ 4412108 h 4980794"/>
                <a:gd name="connsiteX274" fmla="*/ 4031472 w 4980792"/>
                <a:gd name="connsiteY274" fmla="*/ 4444298 h 4980794"/>
                <a:gd name="connsiteX275" fmla="*/ 4031472 w 4980792"/>
                <a:gd name="connsiteY275" fmla="*/ 4094325 h 4980794"/>
                <a:gd name="connsiteX276" fmla="*/ 3570402 w 4980792"/>
                <a:gd name="connsiteY276" fmla="*/ 4094325 h 4980794"/>
                <a:gd name="connsiteX277" fmla="*/ 3570402 w 4980792"/>
                <a:gd name="connsiteY277" fmla="*/ 4555266 h 4980794"/>
                <a:gd name="connsiteX278" fmla="*/ 3883078 w 4980792"/>
                <a:gd name="connsiteY278" fmla="*/ 4555266 h 4980794"/>
                <a:gd name="connsiteX279" fmla="*/ 3882800 w 4980792"/>
                <a:gd name="connsiteY279" fmla="*/ 4555473 h 4980794"/>
                <a:gd name="connsiteX280" fmla="*/ 3779678 w 4980792"/>
                <a:gd name="connsiteY280" fmla="*/ 4618122 h 4980794"/>
                <a:gd name="connsiteX281" fmla="*/ 3570402 w 4980792"/>
                <a:gd name="connsiteY281" fmla="*/ 4618122 h 4980794"/>
                <a:gd name="connsiteX282" fmla="*/ 3570402 w 4980792"/>
                <a:gd name="connsiteY282" fmla="*/ 4731792 h 4980794"/>
                <a:gd name="connsiteX283" fmla="*/ 3507546 w 4980792"/>
                <a:gd name="connsiteY283" fmla="*/ 4762072 h 4980794"/>
                <a:gd name="connsiteX284" fmla="*/ 3507546 w 4980792"/>
                <a:gd name="connsiteY284" fmla="*/ 4618122 h 4980794"/>
                <a:gd name="connsiteX285" fmla="*/ 3046734 w 4980792"/>
                <a:gd name="connsiteY285" fmla="*/ 4618122 h 4980794"/>
                <a:gd name="connsiteX286" fmla="*/ 3046734 w 4980792"/>
                <a:gd name="connsiteY286" fmla="*/ 4916201 h 4980794"/>
                <a:gd name="connsiteX287" fmla="*/ 2992298 w 4980792"/>
                <a:gd name="connsiteY287" fmla="*/ 4930198 h 4980794"/>
                <a:gd name="connsiteX288" fmla="*/ 2983878 w 4980792"/>
                <a:gd name="connsiteY288" fmla="*/ 4931483 h 4980794"/>
                <a:gd name="connsiteX289" fmla="*/ 2983878 w 4980792"/>
                <a:gd name="connsiteY289" fmla="*/ 4618122 h 4980794"/>
                <a:gd name="connsiteX290" fmla="*/ 2522778 w 4980792"/>
                <a:gd name="connsiteY290" fmla="*/ 4618122 h 4980794"/>
                <a:gd name="connsiteX291" fmla="*/ 2522778 w 4980792"/>
                <a:gd name="connsiteY291" fmla="*/ 4979159 h 4980794"/>
                <a:gd name="connsiteX292" fmla="*/ 2490396 w 4980792"/>
                <a:gd name="connsiteY292" fmla="*/ 4980794 h 4980794"/>
                <a:gd name="connsiteX293" fmla="*/ 2459922 w 4980792"/>
                <a:gd name="connsiteY293" fmla="*/ 4979255 h 4980794"/>
                <a:gd name="connsiteX294" fmla="*/ 2459922 w 4980792"/>
                <a:gd name="connsiteY294" fmla="*/ 4618122 h 4980794"/>
                <a:gd name="connsiteX295" fmla="*/ 1996906 w 4980792"/>
                <a:gd name="connsiteY295" fmla="*/ 4618122 h 4980794"/>
                <a:gd name="connsiteX296" fmla="*/ 1996906 w 4980792"/>
                <a:gd name="connsiteY296" fmla="*/ 4931482 h 4980794"/>
                <a:gd name="connsiteX297" fmla="*/ 1988494 w 4980792"/>
                <a:gd name="connsiteY297" fmla="*/ 4930198 h 4980794"/>
                <a:gd name="connsiteX298" fmla="*/ 1934052 w 4980792"/>
                <a:gd name="connsiteY298" fmla="*/ 4916199 h 4980794"/>
                <a:gd name="connsiteX299" fmla="*/ 1934052 w 4980792"/>
                <a:gd name="connsiteY299" fmla="*/ 4618122 h 4980794"/>
                <a:gd name="connsiteX300" fmla="*/ 1473238 w 4980792"/>
                <a:gd name="connsiteY300" fmla="*/ 4618122 h 4980794"/>
                <a:gd name="connsiteX301" fmla="*/ 1473238 w 4980792"/>
                <a:gd name="connsiteY301" fmla="*/ 4762068 h 4980794"/>
                <a:gd name="connsiteX302" fmla="*/ 1410384 w 4980792"/>
                <a:gd name="connsiteY302" fmla="*/ 4731789 h 4980794"/>
                <a:gd name="connsiteX303" fmla="*/ 1410384 w 4980792"/>
                <a:gd name="connsiteY303" fmla="*/ 4618122 h 4980794"/>
                <a:gd name="connsiteX304" fmla="*/ 1201116 w 4980792"/>
                <a:gd name="connsiteY304" fmla="*/ 4618122 h 4980794"/>
                <a:gd name="connsiteX305" fmla="*/ 1097992 w 4980792"/>
                <a:gd name="connsiteY305" fmla="*/ 4555473 h 4980794"/>
                <a:gd name="connsiteX306" fmla="*/ 1097714 w 4980792"/>
                <a:gd name="connsiteY306" fmla="*/ 4555266 h 4980794"/>
                <a:gd name="connsiteX307" fmla="*/ 1410384 w 4980792"/>
                <a:gd name="connsiteY307" fmla="*/ 4555266 h 4980794"/>
                <a:gd name="connsiteX308" fmla="*/ 1410384 w 4980792"/>
                <a:gd name="connsiteY308" fmla="*/ 4094325 h 4980794"/>
                <a:gd name="connsiteX309" fmla="*/ 949314 w 4980792"/>
                <a:gd name="connsiteY309" fmla="*/ 4094325 h 4980794"/>
                <a:gd name="connsiteX310" fmla="*/ 949314 w 4980792"/>
                <a:gd name="connsiteY310" fmla="*/ 4444294 h 4980794"/>
                <a:gd name="connsiteX311" fmla="*/ 906272 w 4980792"/>
                <a:gd name="connsiteY311" fmla="*/ 4412108 h 4980794"/>
                <a:gd name="connsiteX312" fmla="*/ 886458 w 4980792"/>
                <a:gd name="connsiteY312" fmla="*/ 4394100 h 4980794"/>
                <a:gd name="connsiteX313" fmla="*/ 886458 w 4980792"/>
                <a:gd name="connsiteY313" fmla="*/ 4094325 h 4980794"/>
                <a:gd name="connsiteX314" fmla="*/ 586684 w 4980792"/>
                <a:gd name="connsiteY314" fmla="*/ 4094325 h 4980794"/>
                <a:gd name="connsiteX315" fmla="*/ 568686 w 4980792"/>
                <a:gd name="connsiteY315" fmla="*/ 4074521 h 4980794"/>
                <a:gd name="connsiteX316" fmla="*/ 536492 w 4980792"/>
                <a:gd name="connsiteY316" fmla="*/ 4031470 h 4980794"/>
                <a:gd name="connsiteX317" fmla="*/ 886458 w 4980792"/>
                <a:gd name="connsiteY317" fmla="*/ 4031470 h 4980794"/>
                <a:gd name="connsiteX318" fmla="*/ 886458 w 4980792"/>
                <a:gd name="connsiteY318" fmla="*/ 3570398 h 4980794"/>
                <a:gd name="connsiteX319" fmla="*/ 425516 w 4980792"/>
                <a:gd name="connsiteY319" fmla="*/ 3570398 h 4980794"/>
                <a:gd name="connsiteX320" fmla="*/ 425516 w 4980792"/>
                <a:gd name="connsiteY320" fmla="*/ 3883063 h 4980794"/>
                <a:gd name="connsiteX321" fmla="*/ 425320 w 4980792"/>
                <a:gd name="connsiteY321" fmla="*/ 3882802 h 4980794"/>
                <a:gd name="connsiteX322" fmla="*/ 362660 w 4980792"/>
                <a:gd name="connsiteY322" fmla="*/ 3779660 h 4980794"/>
                <a:gd name="connsiteX323" fmla="*/ 362660 w 4980792"/>
                <a:gd name="connsiteY323" fmla="*/ 3570398 h 4980794"/>
                <a:gd name="connsiteX324" fmla="*/ 249000 w 4980792"/>
                <a:gd name="connsiteY324" fmla="*/ 3570398 h 4980794"/>
                <a:gd name="connsiteX325" fmla="*/ 218720 w 4980792"/>
                <a:gd name="connsiteY325" fmla="*/ 3507542 h 4980794"/>
                <a:gd name="connsiteX326" fmla="*/ 362660 w 4980792"/>
                <a:gd name="connsiteY326" fmla="*/ 3507542 h 4980794"/>
                <a:gd name="connsiteX327" fmla="*/ 362660 w 4980792"/>
                <a:gd name="connsiteY327" fmla="*/ 3046732 h 4980794"/>
                <a:gd name="connsiteX328" fmla="*/ 64592 w 4980792"/>
                <a:gd name="connsiteY328" fmla="*/ 3046732 h 4980794"/>
                <a:gd name="connsiteX329" fmla="*/ 50596 w 4980792"/>
                <a:gd name="connsiteY329" fmla="*/ 2992299 h 4980794"/>
                <a:gd name="connsiteX330" fmla="*/ 49310 w 4980792"/>
                <a:gd name="connsiteY330" fmla="*/ 2983876 h 4980794"/>
                <a:gd name="connsiteX331" fmla="*/ 362660 w 4980792"/>
                <a:gd name="connsiteY331" fmla="*/ 2983876 h 4980794"/>
                <a:gd name="connsiteX332" fmla="*/ 362660 w 4980792"/>
                <a:gd name="connsiteY332" fmla="*/ 2522774 h 4980794"/>
                <a:gd name="connsiteX333" fmla="*/ 1634 w 4980792"/>
                <a:gd name="connsiteY333" fmla="*/ 2522774 h 4980794"/>
                <a:gd name="connsiteX334" fmla="*/ 0 w 4980792"/>
                <a:gd name="connsiteY334" fmla="*/ 2490397 h 4980794"/>
                <a:gd name="connsiteX335" fmla="*/ 1540 w 4980792"/>
                <a:gd name="connsiteY335" fmla="*/ 2459918 h 4980794"/>
                <a:gd name="connsiteX336" fmla="*/ 362660 w 4980792"/>
                <a:gd name="connsiteY336" fmla="*/ 2459918 h 4980794"/>
                <a:gd name="connsiteX337" fmla="*/ 362660 w 4980792"/>
                <a:gd name="connsiteY337" fmla="*/ 1996904 h 4980794"/>
                <a:gd name="connsiteX338" fmla="*/ 49312 w 4980792"/>
                <a:gd name="connsiteY338" fmla="*/ 1996904 h 4980794"/>
                <a:gd name="connsiteX339" fmla="*/ 50596 w 4980792"/>
                <a:gd name="connsiteY339" fmla="*/ 1988495 h 4980794"/>
                <a:gd name="connsiteX340" fmla="*/ 64596 w 4980792"/>
                <a:gd name="connsiteY340" fmla="*/ 1934049 h 4980794"/>
                <a:gd name="connsiteX341" fmla="*/ 362660 w 4980792"/>
                <a:gd name="connsiteY341" fmla="*/ 1934049 h 4980794"/>
                <a:gd name="connsiteX342" fmla="*/ 362660 w 4980792"/>
                <a:gd name="connsiteY342" fmla="*/ 1473235 h 4980794"/>
                <a:gd name="connsiteX343" fmla="*/ 218728 w 4980792"/>
                <a:gd name="connsiteY343" fmla="*/ 1473235 h 4980794"/>
                <a:gd name="connsiteX344" fmla="*/ 249008 w 4980792"/>
                <a:gd name="connsiteY344" fmla="*/ 1410379 h 4980794"/>
                <a:gd name="connsiteX345" fmla="*/ 362660 w 4980792"/>
                <a:gd name="connsiteY345" fmla="*/ 1410379 h 4980794"/>
                <a:gd name="connsiteX346" fmla="*/ 362660 w 4980792"/>
                <a:gd name="connsiteY346" fmla="*/ 1201135 h 4980794"/>
                <a:gd name="connsiteX347" fmla="*/ 425320 w 4980792"/>
                <a:gd name="connsiteY347" fmla="*/ 1097993 h 4980794"/>
                <a:gd name="connsiteX348" fmla="*/ 425516 w 4980792"/>
                <a:gd name="connsiteY348" fmla="*/ 1097731 h 4980794"/>
                <a:gd name="connsiteX349" fmla="*/ 425516 w 4980792"/>
                <a:gd name="connsiteY349" fmla="*/ 1410379 h 4980794"/>
                <a:gd name="connsiteX350" fmla="*/ 886458 w 4980792"/>
                <a:gd name="connsiteY350" fmla="*/ 1410379 h 4980794"/>
                <a:gd name="connsiteX351" fmla="*/ 886458 w 4980792"/>
                <a:gd name="connsiteY351" fmla="*/ 949311 h 4980794"/>
                <a:gd name="connsiteX352" fmla="*/ 536502 w 4980792"/>
                <a:gd name="connsiteY352" fmla="*/ 949311 h 4980794"/>
                <a:gd name="connsiteX353" fmla="*/ 568686 w 4980792"/>
                <a:gd name="connsiteY353" fmla="*/ 906274 h 4980794"/>
                <a:gd name="connsiteX354" fmla="*/ 586698 w 4980792"/>
                <a:gd name="connsiteY354" fmla="*/ 886455 h 4980794"/>
                <a:gd name="connsiteX355" fmla="*/ 886458 w 4980792"/>
                <a:gd name="connsiteY355" fmla="*/ 886455 h 4980794"/>
                <a:gd name="connsiteX356" fmla="*/ 886458 w 4980792"/>
                <a:gd name="connsiteY356" fmla="*/ 586695 h 4980794"/>
                <a:gd name="connsiteX357" fmla="*/ 906272 w 4980792"/>
                <a:gd name="connsiteY357" fmla="*/ 568686 h 4980794"/>
                <a:gd name="connsiteX358" fmla="*/ 949314 w 4980792"/>
                <a:gd name="connsiteY358" fmla="*/ 536500 h 4980794"/>
                <a:gd name="connsiteX359" fmla="*/ 949314 w 4980792"/>
                <a:gd name="connsiteY359" fmla="*/ 886455 h 4980794"/>
                <a:gd name="connsiteX360" fmla="*/ 1410384 w 4980792"/>
                <a:gd name="connsiteY360" fmla="*/ 886455 h 4980794"/>
                <a:gd name="connsiteX361" fmla="*/ 1410384 w 4980792"/>
                <a:gd name="connsiteY361" fmla="*/ 425515 h 4980794"/>
                <a:gd name="connsiteX362" fmla="*/ 1097734 w 4980792"/>
                <a:gd name="connsiteY362" fmla="*/ 425515 h 4980794"/>
                <a:gd name="connsiteX363" fmla="*/ 1097992 w 4980792"/>
                <a:gd name="connsiteY363" fmla="*/ 425321 h 4980794"/>
                <a:gd name="connsiteX364" fmla="*/ 1201136 w 4980792"/>
                <a:gd name="connsiteY364" fmla="*/ 362659 h 4980794"/>
                <a:gd name="connsiteX365" fmla="*/ 1410384 w 4980792"/>
                <a:gd name="connsiteY365" fmla="*/ 362659 h 4980794"/>
                <a:gd name="connsiteX366" fmla="*/ 1410384 w 4980792"/>
                <a:gd name="connsiteY366" fmla="*/ 249005 h 4980794"/>
                <a:gd name="connsiteX367" fmla="*/ 1473238 w 4980792"/>
                <a:gd name="connsiteY367" fmla="*/ 218727 h 4980794"/>
                <a:gd name="connsiteX368" fmla="*/ 1473238 w 4980792"/>
                <a:gd name="connsiteY368" fmla="*/ 362659 h 4980794"/>
                <a:gd name="connsiteX369" fmla="*/ 1934052 w 4980792"/>
                <a:gd name="connsiteY369" fmla="*/ 362659 h 4980794"/>
                <a:gd name="connsiteX370" fmla="*/ 1934052 w 4980792"/>
                <a:gd name="connsiteY370" fmla="*/ 64595 h 4980794"/>
                <a:gd name="connsiteX371" fmla="*/ 1988494 w 4980792"/>
                <a:gd name="connsiteY371" fmla="*/ 50596 h 4980794"/>
                <a:gd name="connsiteX372" fmla="*/ 1996906 w 4980792"/>
                <a:gd name="connsiteY372" fmla="*/ 49313 h 4980794"/>
                <a:gd name="connsiteX373" fmla="*/ 1996906 w 4980792"/>
                <a:gd name="connsiteY373" fmla="*/ 362659 h 4980794"/>
                <a:gd name="connsiteX374" fmla="*/ 2459922 w 4980792"/>
                <a:gd name="connsiteY374" fmla="*/ 362659 h 4980794"/>
                <a:gd name="connsiteX375" fmla="*/ 2459922 w 4980792"/>
                <a:gd name="connsiteY375" fmla="*/ 1539 h 49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</a:cxnLst>
              <a:rect l="l" t="t" r="r" b="b"/>
              <a:pathLst>
                <a:path w="4980792" h="4980794">
                  <a:moveTo>
                    <a:pt x="3046734" y="4094325"/>
                  </a:moveTo>
                  <a:lnTo>
                    <a:pt x="3046734" y="4555266"/>
                  </a:lnTo>
                  <a:lnTo>
                    <a:pt x="3507546" y="4555266"/>
                  </a:lnTo>
                  <a:lnTo>
                    <a:pt x="3507546" y="4094325"/>
                  </a:lnTo>
                  <a:close/>
                  <a:moveTo>
                    <a:pt x="2522778" y="4094325"/>
                  </a:moveTo>
                  <a:lnTo>
                    <a:pt x="2522778" y="4555266"/>
                  </a:lnTo>
                  <a:lnTo>
                    <a:pt x="2983878" y="4555266"/>
                  </a:lnTo>
                  <a:lnTo>
                    <a:pt x="2983878" y="4094325"/>
                  </a:lnTo>
                  <a:close/>
                  <a:moveTo>
                    <a:pt x="1996906" y="4094325"/>
                  </a:moveTo>
                  <a:lnTo>
                    <a:pt x="1996906" y="4555266"/>
                  </a:lnTo>
                  <a:lnTo>
                    <a:pt x="2459922" y="4555266"/>
                  </a:lnTo>
                  <a:lnTo>
                    <a:pt x="2459922" y="4094325"/>
                  </a:lnTo>
                  <a:close/>
                  <a:moveTo>
                    <a:pt x="1473238" y="4094325"/>
                  </a:moveTo>
                  <a:lnTo>
                    <a:pt x="1473238" y="4555266"/>
                  </a:lnTo>
                  <a:lnTo>
                    <a:pt x="1934052" y="4555266"/>
                  </a:lnTo>
                  <a:lnTo>
                    <a:pt x="1934052" y="4094325"/>
                  </a:lnTo>
                  <a:close/>
                  <a:moveTo>
                    <a:pt x="3570402" y="3570398"/>
                  </a:moveTo>
                  <a:lnTo>
                    <a:pt x="3570402" y="4031470"/>
                  </a:lnTo>
                  <a:lnTo>
                    <a:pt x="4031472" y="4031470"/>
                  </a:lnTo>
                  <a:lnTo>
                    <a:pt x="4031472" y="3570398"/>
                  </a:lnTo>
                  <a:close/>
                  <a:moveTo>
                    <a:pt x="3046734" y="3570398"/>
                  </a:moveTo>
                  <a:lnTo>
                    <a:pt x="3046734" y="4031470"/>
                  </a:lnTo>
                  <a:lnTo>
                    <a:pt x="3507546" y="4031470"/>
                  </a:lnTo>
                  <a:lnTo>
                    <a:pt x="3507546" y="3570398"/>
                  </a:lnTo>
                  <a:close/>
                  <a:moveTo>
                    <a:pt x="2522778" y="3570398"/>
                  </a:moveTo>
                  <a:lnTo>
                    <a:pt x="2522778" y="4031470"/>
                  </a:lnTo>
                  <a:lnTo>
                    <a:pt x="2983878" y="4031470"/>
                  </a:lnTo>
                  <a:lnTo>
                    <a:pt x="2983878" y="3570398"/>
                  </a:lnTo>
                  <a:close/>
                  <a:moveTo>
                    <a:pt x="1996906" y="3570398"/>
                  </a:moveTo>
                  <a:lnTo>
                    <a:pt x="1996906" y="4031470"/>
                  </a:lnTo>
                  <a:lnTo>
                    <a:pt x="2459922" y="4031470"/>
                  </a:lnTo>
                  <a:lnTo>
                    <a:pt x="2459922" y="3570398"/>
                  </a:lnTo>
                  <a:close/>
                  <a:moveTo>
                    <a:pt x="1473238" y="3570398"/>
                  </a:moveTo>
                  <a:lnTo>
                    <a:pt x="1473238" y="4031470"/>
                  </a:lnTo>
                  <a:lnTo>
                    <a:pt x="1934052" y="4031470"/>
                  </a:lnTo>
                  <a:lnTo>
                    <a:pt x="1934052" y="3570398"/>
                  </a:lnTo>
                  <a:close/>
                  <a:moveTo>
                    <a:pt x="949314" y="3570398"/>
                  </a:moveTo>
                  <a:lnTo>
                    <a:pt x="949314" y="4031470"/>
                  </a:lnTo>
                  <a:lnTo>
                    <a:pt x="1410384" y="4031470"/>
                  </a:lnTo>
                  <a:lnTo>
                    <a:pt x="1410384" y="3570398"/>
                  </a:lnTo>
                  <a:close/>
                  <a:moveTo>
                    <a:pt x="4094328" y="3046732"/>
                  </a:moveTo>
                  <a:lnTo>
                    <a:pt x="4094328" y="3507542"/>
                  </a:lnTo>
                  <a:lnTo>
                    <a:pt x="4555268" y="3507542"/>
                  </a:lnTo>
                  <a:lnTo>
                    <a:pt x="4555268" y="3046732"/>
                  </a:lnTo>
                  <a:close/>
                  <a:moveTo>
                    <a:pt x="3570402" y="3046732"/>
                  </a:moveTo>
                  <a:lnTo>
                    <a:pt x="3570402" y="3507542"/>
                  </a:lnTo>
                  <a:lnTo>
                    <a:pt x="4031472" y="3507542"/>
                  </a:lnTo>
                  <a:lnTo>
                    <a:pt x="4031472" y="3046732"/>
                  </a:lnTo>
                  <a:close/>
                  <a:moveTo>
                    <a:pt x="3046734" y="3046732"/>
                  </a:moveTo>
                  <a:lnTo>
                    <a:pt x="3046734" y="3507542"/>
                  </a:lnTo>
                  <a:lnTo>
                    <a:pt x="3507546" y="3507542"/>
                  </a:lnTo>
                  <a:lnTo>
                    <a:pt x="3507546" y="3046732"/>
                  </a:lnTo>
                  <a:close/>
                  <a:moveTo>
                    <a:pt x="2522778" y="3046732"/>
                  </a:moveTo>
                  <a:lnTo>
                    <a:pt x="2522778" y="3507542"/>
                  </a:lnTo>
                  <a:lnTo>
                    <a:pt x="2983878" y="3507542"/>
                  </a:lnTo>
                  <a:lnTo>
                    <a:pt x="2983878" y="3046732"/>
                  </a:lnTo>
                  <a:close/>
                  <a:moveTo>
                    <a:pt x="1996906" y="3046732"/>
                  </a:moveTo>
                  <a:lnTo>
                    <a:pt x="1996906" y="3507542"/>
                  </a:lnTo>
                  <a:lnTo>
                    <a:pt x="2459922" y="3507542"/>
                  </a:lnTo>
                  <a:lnTo>
                    <a:pt x="2459922" y="3046732"/>
                  </a:lnTo>
                  <a:close/>
                  <a:moveTo>
                    <a:pt x="1473238" y="3046732"/>
                  </a:moveTo>
                  <a:lnTo>
                    <a:pt x="1473238" y="3507542"/>
                  </a:lnTo>
                  <a:lnTo>
                    <a:pt x="1934052" y="3507542"/>
                  </a:lnTo>
                  <a:lnTo>
                    <a:pt x="1934052" y="3046732"/>
                  </a:lnTo>
                  <a:close/>
                  <a:moveTo>
                    <a:pt x="949314" y="3046732"/>
                  </a:moveTo>
                  <a:lnTo>
                    <a:pt x="949314" y="3507542"/>
                  </a:lnTo>
                  <a:lnTo>
                    <a:pt x="1410384" y="3507542"/>
                  </a:lnTo>
                  <a:lnTo>
                    <a:pt x="1410384" y="3046732"/>
                  </a:lnTo>
                  <a:close/>
                  <a:moveTo>
                    <a:pt x="425516" y="3046732"/>
                  </a:moveTo>
                  <a:lnTo>
                    <a:pt x="425516" y="3507542"/>
                  </a:lnTo>
                  <a:lnTo>
                    <a:pt x="886458" y="3507542"/>
                  </a:lnTo>
                  <a:lnTo>
                    <a:pt x="886458" y="3046732"/>
                  </a:lnTo>
                  <a:close/>
                  <a:moveTo>
                    <a:pt x="4094328" y="2522774"/>
                  </a:moveTo>
                  <a:lnTo>
                    <a:pt x="4094328" y="2983876"/>
                  </a:lnTo>
                  <a:lnTo>
                    <a:pt x="4555268" y="2983876"/>
                  </a:lnTo>
                  <a:lnTo>
                    <a:pt x="4555268" y="2522774"/>
                  </a:lnTo>
                  <a:close/>
                  <a:moveTo>
                    <a:pt x="3570402" y="2522774"/>
                  </a:moveTo>
                  <a:lnTo>
                    <a:pt x="3570402" y="2983876"/>
                  </a:lnTo>
                  <a:lnTo>
                    <a:pt x="4031472" y="2983876"/>
                  </a:lnTo>
                  <a:lnTo>
                    <a:pt x="4031472" y="2522774"/>
                  </a:lnTo>
                  <a:close/>
                  <a:moveTo>
                    <a:pt x="3046734" y="2522774"/>
                  </a:moveTo>
                  <a:lnTo>
                    <a:pt x="3046734" y="2983876"/>
                  </a:lnTo>
                  <a:lnTo>
                    <a:pt x="3507546" y="2983876"/>
                  </a:lnTo>
                  <a:lnTo>
                    <a:pt x="3507546" y="2522774"/>
                  </a:lnTo>
                  <a:close/>
                  <a:moveTo>
                    <a:pt x="2522778" y="2522774"/>
                  </a:moveTo>
                  <a:lnTo>
                    <a:pt x="2522778" y="2983876"/>
                  </a:lnTo>
                  <a:lnTo>
                    <a:pt x="2983878" y="2983876"/>
                  </a:lnTo>
                  <a:lnTo>
                    <a:pt x="2983878" y="2522774"/>
                  </a:lnTo>
                  <a:close/>
                  <a:moveTo>
                    <a:pt x="1996906" y="2522774"/>
                  </a:moveTo>
                  <a:lnTo>
                    <a:pt x="1996906" y="2983876"/>
                  </a:lnTo>
                  <a:lnTo>
                    <a:pt x="2459922" y="2983876"/>
                  </a:lnTo>
                  <a:lnTo>
                    <a:pt x="2459922" y="2522774"/>
                  </a:lnTo>
                  <a:close/>
                  <a:moveTo>
                    <a:pt x="1473238" y="2522774"/>
                  </a:moveTo>
                  <a:lnTo>
                    <a:pt x="1473238" y="2983876"/>
                  </a:lnTo>
                  <a:lnTo>
                    <a:pt x="1934052" y="2983876"/>
                  </a:lnTo>
                  <a:lnTo>
                    <a:pt x="1934052" y="2522774"/>
                  </a:lnTo>
                  <a:close/>
                  <a:moveTo>
                    <a:pt x="949314" y="2522774"/>
                  </a:moveTo>
                  <a:lnTo>
                    <a:pt x="949314" y="2983876"/>
                  </a:lnTo>
                  <a:lnTo>
                    <a:pt x="1410384" y="2983876"/>
                  </a:lnTo>
                  <a:lnTo>
                    <a:pt x="1410384" y="2522774"/>
                  </a:lnTo>
                  <a:close/>
                  <a:moveTo>
                    <a:pt x="425516" y="2522774"/>
                  </a:moveTo>
                  <a:lnTo>
                    <a:pt x="425516" y="2983876"/>
                  </a:lnTo>
                  <a:lnTo>
                    <a:pt x="886458" y="2983876"/>
                  </a:lnTo>
                  <a:lnTo>
                    <a:pt x="886458" y="2522774"/>
                  </a:lnTo>
                  <a:close/>
                  <a:moveTo>
                    <a:pt x="4094328" y="1996904"/>
                  </a:moveTo>
                  <a:lnTo>
                    <a:pt x="4094328" y="2459918"/>
                  </a:lnTo>
                  <a:lnTo>
                    <a:pt x="4555268" y="2459918"/>
                  </a:lnTo>
                  <a:lnTo>
                    <a:pt x="4555268" y="1996904"/>
                  </a:lnTo>
                  <a:close/>
                  <a:moveTo>
                    <a:pt x="3570402" y="1996904"/>
                  </a:moveTo>
                  <a:lnTo>
                    <a:pt x="3570402" y="2459918"/>
                  </a:lnTo>
                  <a:lnTo>
                    <a:pt x="4031472" y="2459918"/>
                  </a:lnTo>
                  <a:lnTo>
                    <a:pt x="4031472" y="1996904"/>
                  </a:lnTo>
                  <a:close/>
                  <a:moveTo>
                    <a:pt x="3046734" y="1996904"/>
                  </a:moveTo>
                  <a:lnTo>
                    <a:pt x="3046734" y="2459918"/>
                  </a:lnTo>
                  <a:lnTo>
                    <a:pt x="3507546" y="2459918"/>
                  </a:lnTo>
                  <a:lnTo>
                    <a:pt x="3507546" y="1996904"/>
                  </a:lnTo>
                  <a:close/>
                  <a:moveTo>
                    <a:pt x="2522778" y="1996904"/>
                  </a:moveTo>
                  <a:lnTo>
                    <a:pt x="2522778" y="2459918"/>
                  </a:lnTo>
                  <a:lnTo>
                    <a:pt x="2983878" y="2459918"/>
                  </a:lnTo>
                  <a:lnTo>
                    <a:pt x="2983878" y="1996904"/>
                  </a:lnTo>
                  <a:close/>
                  <a:moveTo>
                    <a:pt x="1996906" y="1996904"/>
                  </a:moveTo>
                  <a:lnTo>
                    <a:pt x="1996906" y="2459918"/>
                  </a:lnTo>
                  <a:lnTo>
                    <a:pt x="2459922" y="2459918"/>
                  </a:lnTo>
                  <a:lnTo>
                    <a:pt x="2459922" y="1996904"/>
                  </a:lnTo>
                  <a:close/>
                  <a:moveTo>
                    <a:pt x="1473238" y="1996904"/>
                  </a:moveTo>
                  <a:lnTo>
                    <a:pt x="1473238" y="2459918"/>
                  </a:lnTo>
                  <a:lnTo>
                    <a:pt x="1934052" y="2459918"/>
                  </a:lnTo>
                  <a:lnTo>
                    <a:pt x="1934052" y="1996904"/>
                  </a:lnTo>
                  <a:close/>
                  <a:moveTo>
                    <a:pt x="949314" y="1996904"/>
                  </a:moveTo>
                  <a:lnTo>
                    <a:pt x="949314" y="2459918"/>
                  </a:lnTo>
                  <a:lnTo>
                    <a:pt x="1410384" y="2459918"/>
                  </a:lnTo>
                  <a:lnTo>
                    <a:pt x="1410384" y="1996904"/>
                  </a:lnTo>
                  <a:close/>
                  <a:moveTo>
                    <a:pt x="425516" y="1996904"/>
                  </a:moveTo>
                  <a:lnTo>
                    <a:pt x="425516" y="2459918"/>
                  </a:lnTo>
                  <a:lnTo>
                    <a:pt x="886458" y="2459918"/>
                  </a:lnTo>
                  <a:lnTo>
                    <a:pt x="886458" y="1996904"/>
                  </a:lnTo>
                  <a:close/>
                  <a:moveTo>
                    <a:pt x="4094328" y="1473235"/>
                  </a:moveTo>
                  <a:lnTo>
                    <a:pt x="4094328" y="1934049"/>
                  </a:lnTo>
                  <a:lnTo>
                    <a:pt x="4555268" y="1934049"/>
                  </a:lnTo>
                  <a:lnTo>
                    <a:pt x="4555268" y="1473235"/>
                  </a:lnTo>
                  <a:close/>
                  <a:moveTo>
                    <a:pt x="3570402" y="1473235"/>
                  </a:moveTo>
                  <a:lnTo>
                    <a:pt x="3570402" y="1934049"/>
                  </a:lnTo>
                  <a:lnTo>
                    <a:pt x="4031472" y="1934049"/>
                  </a:lnTo>
                  <a:lnTo>
                    <a:pt x="4031472" y="1473235"/>
                  </a:lnTo>
                  <a:close/>
                  <a:moveTo>
                    <a:pt x="3046734" y="1473235"/>
                  </a:moveTo>
                  <a:lnTo>
                    <a:pt x="3046734" y="1934049"/>
                  </a:lnTo>
                  <a:lnTo>
                    <a:pt x="3507546" y="1934049"/>
                  </a:lnTo>
                  <a:lnTo>
                    <a:pt x="3507546" y="1473235"/>
                  </a:lnTo>
                  <a:close/>
                  <a:moveTo>
                    <a:pt x="2522778" y="1473235"/>
                  </a:moveTo>
                  <a:lnTo>
                    <a:pt x="2522778" y="1934049"/>
                  </a:lnTo>
                  <a:lnTo>
                    <a:pt x="2983878" y="1934049"/>
                  </a:lnTo>
                  <a:lnTo>
                    <a:pt x="2983878" y="1473235"/>
                  </a:lnTo>
                  <a:close/>
                  <a:moveTo>
                    <a:pt x="1996906" y="1473235"/>
                  </a:moveTo>
                  <a:lnTo>
                    <a:pt x="1996906" y="1934049"/>
                  </a:lnTo>
                  <a:lnTo>
                    <a:pt x="2459922" y="1934049"/>
                  </a:lnTo>
                  <a:lnTo>
                    <a:pt x="2459922" y="1473235"/>
                  </a:lnTo>
                  <a:close/>
                  <a:moveTo>
                    <a:pt x="1473238" y="1473235"/>
                  </a:moveTo>
                  <a:lnTo>
                    <a:pt x="1473238" y="1934049"/>
                  </a:lnTo>
                  <a:lnTo>
                    <a:pt x="1934052" y="1934049"/>
                  </a:lnTo>
                  <a:lnTo>
                    <a:pt x="1934052" y="1473235"/>
                  </a:lnTo>
                  <a:close/>
                  <a:moveTo>
                    <a:pt x="949314" y="1473235"/>
                  </a:moveTo>
                  <a:lnTo>
                    <a:pt x="949314" y="1934049"/>
                  </a:lnTo>
                  <a:lnTo>
                    <a:pt x="1410384" y="1934049"/>
                  </a:lnTo>
                  <a:lnTo>
                    <a:pt x="1410384" y="1473235"/>
                  </a:lnTo>
                  <a:close/>
                  <a:moveTo>
                    <a:pt x="425516" y="1473235"/>
                  </a:moveTo>
                  <a:lnTo>
                    <a:pt x="425516" y="1934049"/>
                  </a:lnTo>
                  <a:lnTo>
                    <a:pt x="886458" y="1934049"/>
                  </a:lnTo>
                  <a:lnTo>
                    <a:pt x="886458" y="1473235"/>
                  </a:lnTo>
                  <a:close/>
                  <a:moveTo>
                    <a:pt x="3570402" y="949311"/>
                  </a:moveTo>
                  <a:lnTo>
                    <a:pt x="3570402" y="1410379"/>
                  </a:lnTo>
                  <a:lnTo>
                    <a:pt x="4031472" y="1410379"/>
                  </a:lnTo>
                  <a:lnTo>
                    <a:pt x="4031472" y="949311"/>
                  </a:lnTo>
                  <a:close/>
                  <a:moveTo>
                    <a:pt x="3046734" y="949311"/>
                  </a:moveTo>
                  <a:lnTo>
                    <a:pt x="3046734" y="1410379"/>
                  </a:lnTo>
                  <a:lnTo>
                    <a:pt x="3507546" y="1410379"/>
                  </a:lnTo>
                  <a:lnTo>
                    <a:pt x="3507546" y="949311"/>
                  </a:lnTo>
                  <a:close/>
                  <a:moveTo>
                    <a:pt x="2522778" y="949311"/>
                  </a:moveTo>
                  <a:lnTo>
                    <a:pt x="2522778" y="1410379"/>
                  </a:lnTo>
                  <a:lnTo>
                    <a:pt x="2983878" y="1410379"/>
                  </a:lnTo>
                  <a:lnTo>
                    <a:pt x="2983878" y="949311"/>
                  </a:lnTo>
                  <a:close/>
                  <a:moveTo>
                    <a:pt x="1996906" y="949311"/>
                  </a:moveTo>
                  <a:lnTo>
                    <a:pt x="1996906" y="1410379"/>
                  </a:lnTo>
                  <a:lnTo>
                    <a:pt x="2459922" y="1410379"/>
                  </a:lnTo>
                  <a:lnTo>
                    <a:pt x="2459922" y="949311"/>
                  </a:lnTo>
                  <a:close/>
                  <a:moveTo>
                    <a:pt x="1473238" y="949311"/>
                  </a:moveTo>
                  <a:lnTo>
                    <a:pt x="1473238" y="1410379"/>
                  </a:lnTo>
                  <a:lnTo>
                    <a:pt x="1934052" y="1410379"/>
                  </a:lnTo>
                  <a:lnTo>
                    <a:pt x="1934052" y="949311"/>
                  </a:lnTo>
                  <a:close/>
                  <a:moveTo>
                    <a:pt x="949314" y="949311"/>
                  </a:moveTo>
                  <a:lnTo>
                    <a:pt x="949314" y="1410379"/>
                  </a:lnTo>
                  <a:lnTo>
                    <a:pt x="1410384" y="1410379"/>
                  </a:lnTo>
                  <a:lnTo>
                    <a:pt x="1410384" y="949311"/>
                  </a:lnTo>
                  <a:close/>
                  <a:moveTo>
                    <a:pt x="3046734" y="425515"/>
                  </a:moveTo>
                  <a:lnTo>
                    <a:pt x="3046734" y="886455"/>
                  </a:lnTo>
                  <a:lnTo>
                    <a:pt x="3507546" y="886455"/>
                  </a:lnTo>
                  <a:lnTo>
                    <a:pt x="3507546" y="425515"/>
                  </a:lnTo>
                  <a:close/>
                  <a:moveTo>
                    <a:pt x="2522778" y="425515"/>
                  </a:moveTo>
                  <a:lnTo>
                    <a:pt x="2522778" y="886455"/>
                  </a:lnTo>
                  <a:lnTo>
                    <a:pt x="2983878" y="886455"/>
                  </a:lnTo>
                  <a:lnTo>
                    <a:pt x="2983878" y="425515"/>
                  </a:lnTo>
                  <a:close/>
                  <a:moveTo>
                    <a:pt x="1996906" y="425515"/>
                  </a:moveTo>
                  <a:lnTo>
                    <a:pt x="1996906" y="886455"/>
                  </a:lnTo>
                  <a:lnTo>
                    <a:pt x="2459922" y="886455"/>
                  </a:lnTo>
                  <a:lnTo>
                    <a:pt x="2459922" y="425515"/>
                  </a:lnTo>
                  <a:close/>
                  <a:moveTo>
                    <a:pt x="1473238" y="425515"/>
                  </a:moveTo>
                  <a:lnTo>
                    <a:pt x="1473238" y="886455"/>
                  </a:lnTo>
                  <a:lnTo>
                    <a:pt x="1934052" y="886455"/>
                  </a:lnTo>
                  <a:lnTo>
                    <a:pt x="1934052" y="425515"/>
                  </a:lnTo>
                  <a:close/>
                  <a:moveTo>
                    <a:pt x="2490396" y="0"/>
                  </a:moveTo>
                  <a:lnTo>
                    <a:pt x="2522778" y="1636"/>
                  </a:lnTo>
                  <a:lnTo>
                    <a:pt x="2522778" y="362659"/>
                  </a:lnTo>
                  <a:lnTo>
                    <a:pt x="2983878" y="362659"/>
                  </a:lnTo>
                  <a:lnTo>
                    <a:pt x="2983878" y="49311"/>
                  </a:lnTo>
                  <a:lnTo>
                    <a:pt x="2992298" y="50596"/>
                  </a:lnTo>
                  <a:lnTo>
                    <a:pt x="3046734" y="64593"/>
                  </a:lnTo>
                  <a:lnTo>
                    <a:pt x="3046734" y="362659"/>
                  </a:lnTo>
                  <a:lnTo>
                    <a:pt x="3507546" y="362659"/>
                  </a:lnTo>
                  <a:lnTo>
                    <a:pt x="3507546" y="218723"/>
                  </a:lnTo>
                  <a:lnTo>
                    <a:pt x="3570402" y="249002"/>
                  </a:lnTo>
                  <a:lnTo>
                    <a:pt x="3570402" y="362659"/>
                  </a:lnTo>
                  <a:lnTo>
                    <a:pt x="3779656" y="362659"/>
                  </a:lnTo>
                  <a:lnTo>
                    <a:pt x="3882800" y="425321"/>
                  </a:lnTo>
                  <a:lnTo>
                    <a:pt x="3883058" y="425515"/>
                  </a:lnTo>
                  <a:lnTo>
                    <a:pt x="3570402" y="425515"/>
                  </a:lnTo>
                  <a:lnTo>
                    <a:pt x="3570402" y="886455"/>
                  </a:lnTo>
                  <a:lnTo>
                    <a:pt x="4031472" y="886455"/>
                  </a:lnTo>
                  <a:lnTo>
                    <a:pt x="4031472" y="536496"/>
                  </a:lnTo>
                  <a:lnTo>
                    <a:pt x="4074520" y="568686"/>
                  </a:lnTo>
                  <a:lnTo>
                    <a:pt x="4094328" y="586690"/>
                  </a:lnTo>
                  <a:lnTo>
                    <a:pt x="4094328" y="886455"/>
                  </a:lnTo>
                  <a:lnTo>
                    <a:pt x="4394094" y="886455"/>
                  </a:lnTo>
                  <a:lnTo>
                    <a:pt x="4412106" y="906274"/>
                  </a:lnTo>
                  <a:lnTo>
                    <a:pt x="4444290" y="949311"/>
                  </a:lnTo>
                  <a:lnTo>
                    <a:pt x="4094328" y="949311"/>
                  </a:lnTo>
                  <a:lnTo>
                    <a:pt x="4094328" y="1410379"/>
                  </a:lnTo>
                  <a:lnTo>
                    <a:pt x="4555268" y="1410379"/>
                  </a:lnTo>
                  <a:lnTo>
                    <a:pt x="4555268" y="1097721"/>
                  </a:lnTo>
                  <a:lnTo>
                    <a:pt x="4555472" y="1097993"/>
                  </a:lnTo>
                  <a:lnTo>
                    <a:pt x="4618124" y="1201122"/>
                  </a:lnTo>
                  <a:lnTo>
                    <a:pt x="4618124" y="1410379"/>
                  </a:lnTo>
                  <a:lnTo>
                    <a:pt x="4731784" y="1410379"/>
                  </a:lnTo>
                  <a:lnTo>
                    <a:pt x="4762064" y="1473235"/>
                  </a:lnTo>
                  <a:lnTo>
                    <a:pt x="4618124" y="1473235"/>
                  </a:lnTo>
                  <a:lnTo>
                    <a:pt x="4618124" y="1934049"/>
                  </a:lnTo>
                  <a:lnTo>
                    <a:pt x="4916196" y="1934049"/>
                  </a:lnTo>
                  <a:lnTo>
                    <a:pt x="4930196" y="1988495"/>
                  </a:lnTo>
                  <a:lnTo>
                    <a:pt x="4931480" y="1996904"/>
                  </a:lnTo>
                  <a:lnTo>
                    <a:pt x="4618124" y="1996904"/>
                  </a:lnTo>
                  <a:lnTo>
                    <a:pt x="4618124" y="2459918"/>
                  </a:lnTo>
                  <a:lnTo>
                    <a:pt x="4979252" y="2459918"/>
                  </a:lnTo>
                  <a:lnTo>
                    <a:pt x="4980792" y="2490397"/>
                  </a:lnTo>
                  <a:lnTo>
                    <a:pt x="4979158" y="2522774"/>
                  </a:lnTo>
                  <a:lnTo>
                    <a:pt x="4618124" y="2522774"/>
                  </a:lnTo>
                  <a:lnTo>
                    <a:pt x="4618124" y="2983876"/>
                  </a:lnTo>
                  <a:lnTo>
                    <a:pt x="4931482" y="2983876"/>
                  </a:lnTo>
                  <a:lnTo>
                    <a:pt x="4930196" y="2992299"/>
                  </a:lnTo>
                  <a:lnTo>
                    <a:pt x="4916200" y="3046732"/>
                  </a:lnTo>
                  <a:lnTo>
                    <a:pt x="4618124" y="3046732"/>
                  </a:lnTo>
                  <a:lnTo>
                    <a:pt x="4618124" y="3507542"/>
                  </a:lnTo>
                  <a:lnTo>
                    <a:pt x="4762072" y="3507542"/>
                  </a:lnTo>
                  <a:lnTo>
                    <a:pt x="4731792" y="3570398"/>
                  </a:lnTo>
                  <a:lnTo>
                    <a:pt x="4618124" y="3570398"/>
                  </a:lnTo>
                  <a:lnTo>
                    <a:pt x="4618124" y="3779673"/>
                  </a:lnTo>
                  <a:lnTo>
                    <a:pt x="4555472" y="3882802"/>
                  </a:lnTo>
                  <a:lnTo>
                    <a:pt x="4555268" y="3883074"/>
                  </a:lnTo>
                  <a:lnTo>
                    <a:pt x="4555268" y="3570398"/>
                  </a:lnTo>
                  <a:lnTo>
                    <a:pt x="4094328" y="3570398"/>
                  </a:lnTo>
                  <a:lnTo>
                    <a:pt x="4094328" y="4031470"/>
                  </a:lnTo>
                  <a:lnTo>
                    <a:pt x="4444300" y="4031470"/>
                  </a:lnTo>
                  <a:lnTo>
                    <a:pt x="4412106" y="4074521"/>
                  </a:lnTo>
                  <a:lnTo>
                    <a:pt x="4394108" y="4094325"/>
                  </a:lnTo>
                  <a:lnTo>
                    <a:pt x="4094328" y="4094325"/>
                  </a:lnTo>
                  <a:lnTo>
                    <a:pt x="4094328" y="4394105"/>
                  </a:lnTo>
                  <a:lnTo>
                    <a:pt x="4074520" y="4412108"/>
                  </a:lnTo>
                  <a:lnTo>
                    <a:pt x="4031472" y="4444298"/>
                  </a:lnTo>
                  <a:lnTo>
                    <a:pt x="4031472" y="4094325"/>
                  </a:lnTo>
                  <a:lnTo>
                    <a:pt x="3570402" y="4094325"/>
                  </a:lnTo>
                  <a:lnTo>
                    <a:pt x="3570402" y="4555266"/>
                  </a:lnTo>
                  <a:lnTo>
                    <a:pt x="3883078" y="4555266"/>
                  </a:lnTo>
                  <a:lnTo>
                    <a:pt x="3882800" y="4555473"/>
                  </a:lnTo>
                  <a:lnTo>
                    <a:pt x="3779678" y="4618122"/>
                  </a:lnTo>
                  <a:lnTo>
                    <a:pt x="3570402" y="4618122"/>
                  </a:lnTo>
                  <a:lnTo>
                    <a:pt x="3570402" y="4731792"/>
                  </a:lnTo>
                  <a:lnTo>
                    <a:pt x="3507546" y="4762072"/>
                  </a:lnTo>
                  <a:lnTo>
                    <a:pt x="3507546" y="4618122"/>
                  </a:lnTo>
                  <a:lnTo>
                    <a:pt x="3046734" y="4618122"/>
                  </a:lnTo>
                  <a:lnTo>
                    <a:pt x="3046734" y="4916201"/>
                  </a:lnTo>
                  <a:lnTo>
                    <a:pt x="2992298" y="4930198"/>
                  </a:lnTo>
                  <a:lnTo>
                    <a:pt x="2983878" y="4931483"/>
                  </a:lnTo>
                  <a:lnTo>
                    <a:pt x="2983878" y="4618122"/>
                  </a:lnTo>
                  <a:lnTo>
                    <a:pt x="2522778" y="4618122"/>
                  </a:lnTo>
                  <a:lnTo>
                    <a:pt x="2522778" y="4979159"/>
                  </a:lnTo>
                  <a:lnTo>
                    <a:pt x="2490396" y="4980794"/>
                  </a:lnTo>
                  <a:lnTo>
                    <a:pt x="2459922" y="4979255"/>
                  </a:lnTo>
                  <a:lnTo>
                    <a:pt x="2459922" y="4618122"/>
                  </a:lnTo>
                  <a:lnTo>
                    <a:pt x="1996906" y="4618122"/>
                  </a:lnTo>
                  <a:lnTo>
                    <a:pt x="1996906" y="4931482"/>
                  </a:lnTo>
                  <a:lnTo>
                    <a:pt x="1988494" y="4930198"/>
                  </a:lnTo>
                  <a:lnTo>
                    <a:pt x="1934052" y="4916199"/>
                  </a:lnTo>
                  <a:lnTo>
                    <a:pt x="1934052" y="4618122"/>
                  </a:lnTo>
                  <a:lnTo>
                    <a:pt x="1473238" y="4618122"/>
                  </a:lnTo>
                  <a:lnTo>
                    <a:pt x="1473238" y="4762068"/>
                  </a:lnTo>
                  <a:lnTo>
                    <a:pt x="1410384" y="4731789"/>
                  </a:lnTo>
                  <a:lnTo>
                    <a:pt x="1410384" y="4618122"/>
                  </a:lnTo>
                  <a:lnTo>
                    <a:pt x="1201116" y="4618122"/>
                  </a:lnTo>
                  <a:lnTo>
                    <a:pt x="1097992" y="4555473"/>
                  </a:lnTo>
                  <a:lnTo>
                    <a:pt x="1097714" y="4555266"/>
                  </a:lnTo>
                  <a:lnTo>
                    <a:pt x="1410384" y="4555266"/>
                  </a:lnTo>
                  <a:lnTo>
                    <a:pt x="1410384" y="4094325"/>
                  </a:lnTo>
                  <a:lnTo>
                    <a:pt x="949314" y="4094325"/>
                  </a:lnTo>
                  <a:lnTo>
                    <a:pt x="949314" y="4444294"/>
                  </a:lnTo>
                  <a:lnTo>
                    <a:pt x="906272" y="4412108"/>
                  </a:lnTo>
                  <a:lnTo>
                    <a:pt x="886458" y="4394100"/>
                  </a:lnTo>
                  <a:lnTo>
                    <a:pt x="886458" y="4094325"/>
                  </a:lnTo>
                  <a:lnTo>
                    <a:pt x="586684" y="4094325"/>
                  </a:lnTo>
                  <a:lnTo>
                    <a:pt x="568686" y="4074521"/>
                  </a:lnTo>
                  <a:lnTo>
                    <a:pt x="536492" y="4031470"/>
                  </a:lnTo>
                  <a:lnTo>
                    <a:pt x="886458" y="4031470"/>
                  </a:lnTo>
                  <a:lnTo>
                    <a:pt x="886458" y="3570398"/>
                  </a:lnTo>
                  <a:lnTo>
                    <a:pt x="425516" y="3570398"/>
                  </a:lnTo>
                  <a:lnTo>
                    <a:pt x="425516" y="3883063"/>
                  </a:lnTo>
                  <a:lnTo>
                    <a:pt x="425320" y="3882802"/>
                  </a:lnTo>
                  <a:lnTo>
                    <a:pt x="362660" y="3779660"/>
                  </a:lnTo>
                  <a:lnTo>
                    <a:pt x="362660" y="3570398"/>
                  </a:lnTo>
                  <a:lnTo>
                    <a:pt x="249000" y="3570398"/>
                  </a:lnTo>
                  <a:lnTo>
                    <a:pt x="218720" y="3507542"/>
                  </a:lnTo>
                  <a:lnTo>
                    <a:pt x="362660" y="3507542"/>
                  </a:lnTo>
                  <a:lnTo>
                    <a:pt x="362660" y="3046732"/>
                  </a:lnTo>
                  <a:lnTo>
                    <a:pt x="64592" y="3046732"/>
                  </a:lnTo>
                  <a:lnTo>
                    <a:pt x="50596" y="2992299"/>
                  </a:lnTo>
                  <a:lnTo>
                    <a:pt x="49310" y="2983876"/>
                  </a:lnTo>
                  <a:lnTo>
                    <a:pt x="362660" y="2983876"/>
                  </a:lnTo>
                  <a:lnTo>
                    <a:pt x="362660" y="2522774"/>
                  </a:lnTo>
                  <a:lnTo>
                    <a:pt x="1634" y="2522774"/>
                  </a:lnTo>
                  <a:lnTo>
                    <a:pt x="0" y="2490397"/>
                  </a:lnTo>
                  <a:lnTo>
                    <a:pt x="1540" y="2459918"/>
                  </a:lnTo>
                  <a:lnTo>
                    <a:pt x="362660" y="2459918"/>
                  </a:lnTo>
                  <a:lnTo>
                    <a:pt x="362660" y="1996904"/>
                  </a:lnTo>
                  <a:lnTo>
                    <a:pt x="49312" y="1996904"/>
                  </a:lnTo>
                  <a:lnTo>
                    <a:pt x="50596" y="1988495"/>
                  </a:lnTo>
                  <a:lnTo>
                    <a:pt x="64596" y="1934049"/>
                  </a:lnTo>
                  <a:lnTo>
                    <a:pt x="362660" y="1934049"/>
                  </a:lnTo>
                  <a:lnTo>
                    <a:pt x="362660" y="1473235"/>
                  </a:lnTo>
                  <a:lnTo>
                    <a:pt x="218728" y="1473235"/>
                  </a:lnTo>
                  <a:lnTo>
                    <a:pt x="249008" y="1410379"/>
                  </a:lnTo>
                  <a:lnTo>
                    <a:pt x="362660" y="1410379"/>
                  </a:lnTo>
                  <a:lnTo>
                    <a:pt x="362660" y="1201135"/>
                  </a:lnTo>
                  <a:lnTo>
                    <a:pt x="425320" y="1097993"/>
                  </a:lnTo>
                  <a:lnTo>
                    <a:pt x="425516" y="1097731"/>
                  </a:lnTo>
                  <a:lnTo>
                    <a:pt x="425516" y="1410379"/>
                  </a:lnTo>
                  <a:lnTo>
                    <a:pt x="886458" y="1410379"/>
                  </a:lnTo>
                  <a:lnTo>
                    <a:pt x="886458" y="949311"/>
                  </a:lnTo>
                  <a:lnTo>
                    <a:pt x="536502" y="949311"/>
                  </a:lnTo>
                  <a:lnTo>
                    <a:pt x="568686" y="906274"/>
                  </a:lnTo>
                  <a:lnTo>
                    <a:pt x="586698" y="886455"/>
                  </a:lnTo>
                  <a:lnTo>
                    <a:pt x="886458" y="886455"/>
                  </a:lnTo>
                  <a:lnTo>
                    <a:pt x="886458" y="586695"/>
                  </a:lnTo>
                  <a:lnTo>
                    <a:pt x="906272" y="568686"/>
                  </a:lnTo>
                  <a:lnTo>
                    <a:pt x="949314" y="536500"/>
                  </a:lnTo>
                  <a:lnTo>
                    <a:pt x="949314" y="886455"/>
                  </a:lnTo>
                  <a:lnTo>
                    <a:pt x="1410384" y="886455"/>
                  </a:lnTo>
                  <a:lnTo>
                    <a:pt x="1410384" y="425515"/>
                  </a:lnTo>
                  <a:lnTo>
                    <a:pt x="1097734" y="425515"/>
                  </a:lnTo>
                  <a:lnTo>
                    <a:pt x="1097992" y="425321"/>
                  </a:lnTo>
                  <a:lnTo>
                    <a:pt x="1201136" y="362659"/>
                  </a:lnTo>
                  <a:lnTo>
                    <a:pt x="1410384" y="362659"/>
                  </a:lnTo>
                  <a:lnTo>
                    <a:pt x="1410384" y="249005"/>
                  </a:lnTo>
                  <a:lnTo>
                    <a:pt x="1473238" y="218727"/>
                  </a:lnTo>
                  <a:lnTo>
                    <a:pt x="1473238" y="362659"/>
                  </a:lnTo>
                  <a:lnTo>
                    <a:pt x="1934052" y="362659"/>
                  </a:lnTo>
                  <a:lnTo>
                    <a:pt x="1934052" y="64595"/>
                  </a:lnTo>
                  <a:lnTo>
                    <a:pt x="1988494" y="50596"/>
                  </a:lnTo>
                  <a:lnTo>
                    <a:pt x="1996906" y="49313"/>
                  </a:lnTo>
                  <a:lnTo>
                    <a:pt x="1996906" y="362659"/>
                  </a:lnTo>
                  <a:lnTo>
                    <a:pt x="2459922" y="362659"/>
                  </a:lnTo>
                  <a:lnTo>
                    <a:pt x="2459922" y="153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</p:grp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67371B04-6BEE-4269-8850-FCB511223673}"/>
              </a:ext>
            </a:extLst>
          </p:cNvPr>
          <p:cNvSpPr/>
          <p:nvPr/>
        </p:nvSpPr>
        <p:spPr>
          <a:xfrm>
            <a:off x="12018122" y="11234986"/>
            <a:ext cx="1143633" cy="857725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>
              <a:alpha val="0"/>
            </a:srgb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BAD3FEBE-B623-4D14-9C33-B0FF4BC80EB0}"/>
              </a:ext>
            </a:extLst>
          </p:cNvPr>
          <p:cNvSpPr/>
          <p:nvPr/>
        </p:nvSpPr>
        <p:spPr>
          <a:xfrm>
            <a:off x="12019711" y="11196548"/>
            <a:ext cx="1143633" cy="857725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461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5CFD3F1-A8B3-484E-A80B-8B9DFC0BC5FE}"/>
              </a:ext>
            </a:extLst>
          </p:cNvPr>
          <p:cNvSpPr/>
          <p:nvPr/>
        </p:nvSpPr>
        <p:spPr>
          <a:xfrm>
            <a:off x="12016535" y="11196548"/>
            <a:ext cx="1143633" cy="857725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399D1B02-7EB2-4273-AFC8-95AA25612617}"/>
              </a:ext>
            </a:extLst>
          </p:cNvPr>
          <p:cNvSpPr/>
          <p:nvPr/>
        </p:nvSpPr>
        <p:spPr>
          <a:xfrm>
            <a:off x="12438762" y="11569146"/>
            <a:ext cx="215191" cy="100767"/>
          </a:xfrm>
          <a:prstGeom prst="rect">
            <a:avLst/>
          </a:prstGeom>
          <a:noFill/>
          <a:ln>
            <a:noFill/>
          </a:ln>
          <a:scene3d>
            <a:camera prst="isometricOffAxis2Top">
              <a:rot lat="17769628" lon="4990955" rev="16267466"/>
            </a:camera>
            <a:lightRig rig="contrasting" dir="t"/>
          </a:scene3d>
          <a:sp3d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A6319FF-C956-41B4-BA4C-F4FAD1CD4E95}"/>
              </a:ext>
            </a:extLst>
          </p:cNvPr>
          <p:cNvSpPr/>
          <p:nvPr/>
        </p:nvSpPr>
        <p:spPr>
          <a:xfrm>
            <a:off x="12019711" y="11196547"/>
            <a:ext cx="1143633" cy="857725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01659DE8-B653-4E50-B562-5B8D35960D48}"/>
              </a:ext>
            </a:extLst>
          </p:cNvPr>
          <p:cNvSpPr/>
          <p:nvPr/>
        </p:nvSpPr>
        <p:spPr>
          <a:xfrm>
            <a:off x="13374216" y="11432703"/>
            <a:ext cx="1195335" cy="896502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>
              <a:alpha val="0"/>
            </a:srgb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DE0AFB7F-13E5-4400-A4D1-8B33F4F04345}"/>
              </a:ext>
            </a:extLst>
          </p:cNvPr>
          <p:cNvSpPr/>
          <p:nvPr/>
        </p:nvSpPr>
        <p:spPr>
          <a:xfrm>
            <a:off x="13375877" y="11392527"/>
            <a:ext cx="1195335" cy="896502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461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6D565327-372B-4059-A091-44BF4D537D70}"/>
              </a:ext>
            </a:extLst>
          </p:cNvPr>
          <p:cNvSpPr/>
          <p:nvPr/>
        </p:nvSpPr>
        <p:spPr>
          <a:xfrm>
            <a:off x="13372556" y="11392527"/>
            <a:ext cx="1195335" cy="896502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C1AF2948-EBAD-4BBB-97EB-E3628B8D0D12}"/>
              </a:ext>
            </a:extLst>
          </p:cNvPr>
          <p:cNvSpPr/>
          <p:nvPr/>
        </p:nvSpPr>
        <p:spPr>
          <a:xfrm>
            <a:off x="13813871" y="11781968"/>
            <a:ext cx="224920" cy="105323"/>
          </a:xfrm>
          <a:prstGeom prst="rect">
            <a:avLst/>
          </a:prstGeom>
          <a:solidFill>
            <a:srgbClr val="B4C3E1">
              <a:alpha val="0"/>
            </a:srgbClr>
          </a:solidFill>
          <a:ln w="0"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29636800-2E14-4A8D-8DA1-081A143D632A}"/>
              </a:ext>
            </a:extLst>
          </p:cNvPr>
          <p:cNvSpPr/>
          <p:nvPr/>
        </p:nvSpPr>
        <p:spPr>
          <a:xfrm>
            <a:off x="13375877" y="11392526"/>
            <a:ext cx="1195335" cy="896502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E6DC6751-E25F-4895-9366-1C0ABADC055F}"/>
              </a:ext>
            </a:extLst>
          </p:cNvPr>
          <p:cNvSpPr/>
          <p:nvPr/>
        </p:nvSpPr>
        <p:spPr>
          <a:xfrm>
            <a:off x="11602940" y="11458500"/>
            <a:ext cx="1195335" cy="896502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>
              <a:alpha val="0"/>
            </a:srgb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5D98F712-645F-4600-966A-73860888523C}"/>
              </a:ext>
            </a:extLst>
          </p:cNvPr>
          <p:cNvSpPr/>
          <p:nvPr/>
        </p:nvSpPr>
        <p:spPr>
          <a:xfrm>
            <a:off x="11604601" y="11418324"/>
            <a:ext cx="1195335" cy="896502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461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774811DD-7AD5-482F-B11B-A61362EE3E89}"/>
              </a:ext>
            </a:extLst>
          </p:cNvPr>
          <p:cNvSpPr/>
          <p:nvPr/>
        </p:nvSpPr>
        <p:spPr>
          <a:xfrm>
            <a:off x="11601280" y="11418324"/>
            <a:ext cx="1195335" cy="896502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3D3348E9-33F4-48DE-BC16-13A10C2A24E6}"/>
              </a:ext>
            </a:extLst>
          </p:cNvPr>
          <p:cNvSpPr/>
          <p:nvPr/>
        </p:nvSpPr>
        <p:spPr>
          <a:xfrm>
            <a:off x="12042595" y="11807765"/>
            <a:ext cx="224920" cy="105323"/>
          </a:xfrm>
          <a:prstGeom prst="rect">
            <a:avLst/>
          </a:prstGeom>
          <a:solidFill>
            <a:srgbClr val="B4C3E1">
              <a:alpha val="0"/>
            </a:srgbClr>
          </a:solidFill>
          <a:ln w="0"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3414CD34-6117-49F2-8FBA-FCB02A6E0AA1}"/>
              </a:ext>
            </a:extLst>
          </p:cNvPr>
          <p:cNvSpPr/>
          <p:nvPr/>
        </p:nvSpPr>
        <p:spPr>
          <a:xfrm>
            <a:off x="11604601" y="11418323"/>
            <a:ext cx="1195335" cy="896502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556E15E1-F8BA-401A-942A-735ED11BDF06}"/>
              </a:ext>
            </a:extLst>
          </p:cNvPr>
          <p:cNvSpPr/>
          <p:nvPr/>
        </p:nvSpPr>
        <p:spPr>
          <a:xfrm>
            <a:off x="12423295" y="1159504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0BC47C81-F577-4D2D-863B-3CC35EEF5E75}"/>
              </a:ext>
            </a:extLst>
          </p:cNvPr>
          <p:cNvSpPr/>
          <p:nvPr/>
        </p:nvSpPr>
        <p:spPr>
          <a:xfrm>
            <a:off x="12070235" y="1182045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49521A8-5DC0-4B1B-9169-B49266F6E401}"/>
              </a:ext>
            </a:extLst>
          </p:cNvPr>
          <p:cNvSpPr/>
          <p:nvPr/>
        </p:nvSpPr>
        <p:spPr>
          <a:xfrm>
            <a:off x="13825220" y="1180586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777870B-8F94-46B7-970D-F0357E24C3AD}"/>
              </a:ext>
            </a:extLst>
          </p:cNvPr>
          <p:cNvSpPr/>
          <p:nvPr/>
        </p:nvSpPr>
        <p:spPr>
          <a:xfrm>
            <a:off x="13472160" y="1203127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4E02C716-CD63-4AF3-9A99-55B377F2A78F}"/>
              </a:ext>
            </a:extLst>
          </p:cNvPr>
          <p:cNvSpPr/>
          <p:nvPr/>
        </p:nvSpPr>
        <p:spPr>
          <a:xfrm>
            <a:off x="12989066" y="11670655"/>
            <a:ext cx="1193953" cy="895464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>
              <a:alpha val="0"/>
            </a:srgb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7C839995-3EFF-41A1-A760-28DD75E93C53}"/>
              </a:ext>
            </a:extLst>
          </p:cNvPr>
          <p:cNvSpPr/>
          <p:nvPr/>
        </p:nvSpPr>
        <p:spPr>
          <a:xfrm>
            <a:off x="12990725" y="11630526"/>
            <a:ext cx="1193953" cy="895464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461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43F121F2-1CD3-413F-AD91-7542469C4329}"/>
              </a:ext>
            </a:extLst>
          </p:cNvPr>
          <p:cNvSpPr/>
          <p:nvPr/>
        </p:nvSpPr>
        <p:spPr>
          <a:xfrm>
            <a:off x="12987405" y="11630526"/>
            <a:ext cx="1193953" cy="895464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491B723B-BE9B-4C7E-A25A-8A35582C66F7}"/>
              </a:ext>
            </a:extLst>
          </p:cNvPr>
          <p:cNvSpPr/>
          <p:nvPr/>
        </p:nvSpPr>
        <p:spPr>
          <a:xfrm>
            <a:off x="13428210" y="12019517"/>
            <a:ext cx="224660" cy="105201"/>
          </a:xfrm>
          <a:prstGeom prst="rect">
            <a:avLst/>
          </a:prstGeom>
          <a:solidFill>
            <a:srgbClr val="B4C3E1">
              <a:alpha val="0"/>
            </a:srgbClr>
          </a:solidFill>
          <a:ln w="0"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BDB529DA-5E5C-4F37-AF74-C4553FA4F05F}"/>
              </a:ext>
            </a:extLst>
          </p:cNvPr>
          <p:cNvSpPr/>
          <p:nvPr/>
        </p:nvSpPr>
        <p:spPr>
          <a:xfrm>
            <a:off x="12990724" y="11630525"/>
            <a:ext cx="1193953" cy="895464"/>
          </a:xfrm>
          <a:custGeom>
            <a:avLst/>
            <a:gdLst>
              <a:gd name="connsiteX0" fmla="*/ 4881085 w 14067689"/>
              <a:gd name="connsiteY0" fmla="*/ 2704742 h 10550770"/>
              <a:gd name="connsiteX1" fmla="*/ 4881085 w 14067689"/>
              <a:gd name="connsiteY1" fmla="*/ 7825382 h 10550770"/>
              <a:gd name="connsiteX2" fmla="*/ 7975325 w 14067689"/>
              <a:gd name="connsiteY2" fmla="*/ 7825382 h 10550770"/>
              <a:gd name="connsiteX3" fmla="*/ 7975325 w 14067689"/>
              <a:gd name="connsiteY3" fmla="*/ 2704742 h 10550770"/>
              <a:gd name="connsiteX4" fmla="*/ 0 w 14067689"/>
              <a:gd name="connsiteY4" fmla="*/ 0 h 10550770"/>
              <a:gd name="connsiteX5" fmla="*/ 14067689 w 14067689"/>
              <a:gd name="connsiteY5" fmla="*/ 0 h 10550770"/>
              <a:gd name="connsiteX6" fmla="*/ 14067689 w 14067689"/>
              <a:gd name="connsiteY6" fmla="*/ 10550770 h 10550770"/>
              <a:gd name="connsiteX7" fmla="*/ 0 w 14067689"/>
              <a:gd name="connsiteY7" fmla="*/ 10550770 h 1055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67689" h="10550770">
                <a:moveTo>
                  <a:pt x="4881085" y="2704742"/>
                </a:moveTo>
                <a:lnTo>
                  <a:pt x="4881085" y="7825382"/>
                </a:lnTo>
                <a:lnTo>
                  <a:pt x="7975325" y="7825382"/>
                </a:lnTo>
                <a:lnTo>
                  <a:pt x="7975325" y="2704742"/>
                </a:lnTo>
                <a:close/>
                <a:moveTo>
                  <a:pt x="0" y="0"/>
                </a:moveTo>
                <a:lnTo>
                  <a:pt x="14067689" y="0"/>
                </a:lnTo>
                <a:lnTo>
                  <a:pt x="14067689" y="10550770"/>
                </a:lnTo>
                <a:lnTo>
                  <a:pt x="0" y="10550770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13625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1876010" y="1285475"/>
            <a:ext cx="584807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all lamellae</a:t>
            </a:r>
            <a:br>
              <a:rPr lang="en-US" sz="5600" dirty="0"/>
            </a:br>
            <a:r>
              <a:rPr lang="en-US" sz="5600" dirty="0"/>
              <a:t>in parallel</a:t>
            </a:r>
            <a:endParaRPr lang="en-US" sz="5500" i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9A8DA1-31C6-407D-9937-E3D566216D96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4B3531E8-3EFB-4156-BA48-74B40AA1D5F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4B03BFC6-B83F-46FE-ACD1-E8CF844F10B1}"/>
              </a:ext>
            </a:extLst>
          </p:cNvPr>
          <p:cNvGrpSpPr/>
          <p:nvPr/>
        </p:nvGrpSpPr>
        <p:grpSpPr>
          <a:xfrm>
            <a:off x="7667455" y="6101641"/>
            <a:ext cx="11408737" cy="11478326"/>
            <a:chOff x="7667455" y="6101641"/>
            <a:chExt cx="11408737" cy="11478326"/>
          </a:xfrm>
        </p:grpSpPr>
        <p:sp>
          <p:nvSpPr>
            <p:cNvPr id="14" name="Block Arc 13">
              <a:extLst>
                <a:ext uri="{FF2B5EF4-FFF2-40B4-BE49-F238E27FC236}">
                  <a16:creationId xmlns:a16="http://schemas.microsoft.com/office/drawing/2014/main" id="{1A4622BB-8C87-4AE6-9E04-034D90445970}"/>
                </a:ext>
              </a:extLst>
            </p:cNvPr>
            <p:cNvSpPr/>
            <p:nvPr/>
          </p:nvSpPr>
          <p:spPr>
            <a:xfrm>
              <a:off x="7743122" y="6101641"/>
              <a:ext cx="10744560" cy="10744577"/>
            </a:xfrm>
            <a:prstGeom prst="blockArc">
              <a:avLst>
                <a:gd name="adj1" fmla="val 18708661"/>
                <a:gd name="adj2" fmla="val 13982131"/>
                <a:gd name="adj3" fmla="val 134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25400"/>
              <a:bevelB w="50800" h="508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3AD0D66-BBE3-47B1-82A8-08EEBF6D1B09}"/>
                </a:ext>
              </a:extLst>
            </p:cNvPr>
            <p:cNvGrpSpPr/>
            <p:nvPr/>
          </p:nvGrpSpPr>
          <p:grpSpPr>
            <a:xfrm>
              <a:off x="8029706" y="6740827"/>
              <a:ext cx="10681730" cy="10681735"/>
              <a:chOff x="20305974" y="6706926"/>
              <a:chExt cx="4376060" cy="4376060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A24160E-7913-4020-BB30-227B79E05A87}"/>
                  </a:ext>
                </a:extLst>
              </p:cNvPr>
              <p:cNvSpPr/>
              <p:nvPr/>
            </p:nvSpPr>
            <p:spPr>
              <a:xfrm>
                <a:off x="20388264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4BB277A-AE6C-413F-9189-3F5B7ACF6EE2}"/>
                  </a:ext>
                </a:extLst>
              </p:cNvPr>
              <p:cNvSpPr/>
              <p:nvPr/>
            </p:nvSpPr>
            <p:spPr>
              <a:xfrm>
                <a:off x="20434547" y="6842758"/>
                <a:ext cx="4114799" cy="4114799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Circle: Hollow 22">
                <a:extLst>
                  <a:ext uri="{FF2B5EF4-FFF2-40B4-BE49-F238E27FC236}">
                    <a16:creationId xmlns:a16="http://schemas.microsoft.com/office/drawing/2014/main" id="{17E81821-B3DD-47A9-8E0C-E96F72FDAE03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635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37B6BB0-261D-4011-9A7A-5BA720DF6255}"/>
                </a:ext>
              </a:extLst>
            </p:cNvPr>
            <p:cNvSpPr/>
            <p:nvPr/>
          </p:nvSpPr>
          <p:spPr>
            <a:xfrm>
              <a:off x="8062741" y="6760234"/>
              <a:ext cx="10610559" cy="10610567"/>
            </a:xfrm>
            <a:prstGeom prst="ellipse">
              <a:avLst/>
            </a:prstGeom>
            <a:solidFill>
              <a:schemeClr val="bg1">
                <a:lumMod val="65000"/>
                <a:alpha val="6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ircle: Hollow 26">
              <a:extLst>
                <a:ext uri="{FF2B5EF4-FFF2-40B4-BE49-F238E27FC236}">
                  <a16:creationId xmlns:a16="http://schemas.microsoft.com/office/drawing/2014/main" id="{2C15DD5E-6459-4757-8073-2FF984AEF0B3}"/>
                </a:ext>
              </a:extLst>
            </p:cNvPr>
            <p:cNvSpPr/>
            <p:nvPr/>
          </p:nvSpPr>
          <p:spPr>
            <a:xfrm>
              <a:off x="7667455" y="6172686"/>
              <a:ext cx="11407272" cy="11407281"/>
            </a:xfrm>
            <a:prstGeom prst="donut">
              <a:avLst>
                <a:gd name="adj" fmla="val 240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587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8" name="Circle: Hollow 27">
              <a:extLst>
                <a:ext uri="{FF2B5EF4-FFF2-40B4-BE49-F238E27FC236}">
                  <a16:creationId xmlns:a16="http://schemas.microsoft.com/office/drawing/2014/main" id="{FCA1F4D8-6C19-429D-9364-CD64EDB173B5}"/>
                </a:ext>
              </a:extLst>
            </p:cNvPr>
            <p:cNvSpPr/>
            <p:nvPr/>
          </p:nvSpPr>
          <p:spPr>
            <a:xfrm>
              <a:off x="7667455" y="6151317"/>
              <a:ext cx="11407272" cy="11407281"/>
            </a:xfrm>
            <a:prstGeom prst="donut">
              <a:avLst>
                <a:gd name="adj" fmla="val 329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Circle: Hollow 28">
              <a:extLst>
                <a:ext uri="{FF2B5EF4-FFF2-40B4-BE49-F238E27FC236}">
                  <a16:creationId xmlns:a16="http://schemas.microsoft.com/office/drawing/2014/main" id="{4C36A1A7-93A1-40CD-B93E-0C8B9F6B947E}"/>
                </a:ext>
              </a:extLst>
            </p:cNvPr>
            <p:cNvSpPr/>
            <p:nvPr/>
          </p:nvSpPr>
          <p:spPr>
            <a:xfrm>
              <a:off x="7668920" y="6137164"/>
              <a:ext cx="11407272" cy="11407281"/>
            </a:xfrm>
            <a:prstGeom prst="donut">
              <a:avLst>
                <a:gd name="adj" fmla="val 12243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D9BE2E-073F-4805-89B7-5E577C97124C}"/>
                </a:ext>
              </a:extLst>
            </p:cNvPr>
            <p:cNvSpPr/>
            <p:nvPr/>
          </p:nvSpPr>
          <p:spPr>
            <a:xfrm>
              <a:off x="9715905" y="8226314"/>
              <a:ext cx="7407803" cy="7407810"/>
            </a:xfrm>
            <a:custGeom>
              <a:avLst/>
              <a:gdLst>
                <a:gd name="connsiteX0" fmla="*/ 3943581 w 7407803"/>
                <a:gd name="connsiteY0" fmla="*/ 3824558 h 7407810"/>
                <a:gd name="connsiteX1" fmla="*/ 3943581 w 7407803"/>
                <a:gd name="connsiteY1" fmla="*/ 4260804 h 7407810"/>
                <a:gd name="connsiteX2" fmla="*/ 4210281 w 7407803"/>
                <a:gd name="connsiteY2" fmla="*/ 4260804 h 7407810"/>
                <a:gd name="connsiteX3" fmla="*/ 4210281 w 7407803"/>
                <a:gd name="connsiteY3" fmla="*/ 3824558 h 7407810"/>
                <a:gd name="connsiteX4" fmla="*/ 2383767 w 7407803"/>
                <a:gd name="connsiteY4" fmla="*/ 3824558 h 7407810"/>
                <a:gd name="connsiteX5" fmla="*/ 2383767 w 7407803"/>
                <a:gd name="connsiteY5" fmla="*/ 4260804 h 7407810"/>
                <a:gd name="connsiteX6" fmla="*/ 2650467 w 7407803"/>
                <a:gd name="connsiteY6" fmla="*/ 4260804 h 7407810"/>
                <a:gd name="connsiteX7" fmla="*/ 2650467 w 7407803"/>
                <a:gd name="connsiteY7" fmla="*/ 3824558 h 7407810"/>
                <a:gd name="connsiteX8" fmla="*/ 3943581 w 7407803"/>
                <a:gd name="connsiteY8" fmla="*/ 3011525 h 7407810"/>
                <a:gd name="connsiteX9" fmla="*/ 3943581 w 7407803"/>
                <a:gd name="connsiteY9" fmla="*/ 3447771 h 7407810"/>
                <a:gd name="connsiteX10" fmla="*/ 4210281 w 7407803"/>
                <a:gd name="connsiteY10" fmla="*/ 3447771 h 7407810"/>
                <a:gd name="connsiteX11" fmla="*/ 4210281 w 7407803"/>
                <a:gd name="connsiteY11" fmla="*/ 3011525 h 7407810"/>
                <a:gd name="connsiteX12" fmla="*/ 2383767 w 7407803"/>
                <a:gd name="connsiteY12" fmla="*/ 3011525 h 7407810"/>
                <a:gd name="connsiteX13" fmla="*/ 2383767 w 7407803"/>
                <a:gd name="connsiteY13" fmla="*/ 3447771 h 7407810"/>
                <a:gd name="connsiteX14" fmla="*/ 2650467 w 7407803"/>
                <a:gd name="connsiteY14" fmla="*/ 3447771 h 7407810"/>
                <a:gd name="connsiteX15" fmla="*/ 2650467 w 7407803"/>
                <a:gd name="connsiteY15" fmla="*/ 3011525 h 7407810"/>
                <a:gd name="connsiteX16" fmla="*/ 3703902 w 7407803"/>
                <a:gd name="connsiteY16" fmla="*/ 0 h 7407810"/>
                <a:gd name="connsiteX17" fmla="*/ 7407803 w 7407803"/>
                <a:gd name="connsiteY17" fmla="*/ 3703905 h 7407810"/>
                <a:gd name="connsiteX18" fmla="*/ 3703902 w 7407803"/>
                <a:gd name="connsiteY18" fmla="*/ 7407810 h 7407810"/>
                <a:gd name="connsiteX19" fmla="*/ 0 w 7407803"/>
                <a:gd name="connsiteY19" fmla="*/ 3703905 h 7407810"/>
                <a:gd name="connsiteX20" fmla="*/ 3703902 w 7407803"/>
                <a:gd name="connsiteY20" fmla="*/ 0 h 740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7803" h="7407810">
                  <a:moveTo>
                    <a:pt x="3943581" y="3824558"/>
                  </a:moveTo>
                  <a:lnTo>
                    <a:pt x="3943581" y="4260804"/>
                  </a:lnTo>
                  <a:lnTo>
                    <a:pt x="4210281" y="4260804"/>
                  </a:lnTo>
                  <a:lnTo>
                    <a:pt x="4210281" y="3824558"/>
                  </a:lnTo>
                  <a:close/>
                  <a:moveTo>
                    <a:pt x="2383767" y="3824558"/>
                  </a:moveTo>
                  <a:lnTo>
                    <a:pt x="2383767" y="4260804"/>
                  </a:lnTo>
                  <a:lnTo>
                    <a:pt x="2650467" y="4260804"/>
                  </a:lnTo>
                  <a:lnTo>
                    <a:pt x="2650467" y="3824558"/>
                  </a:lnTo>
                  <a:close/>
                  <a:moveTo>
                    <a:pt x="3943581" y="3011525"/>
                  </a:moveTo>
                  <a:lnTo>
                    <a:pt x="3943581" y="3447771"/>
                  </a:lnTo>
                  <a:lnTo>
                    <a:pt x="4210281" y="3447771"/>
                  </a:lnTo>
                  <a:lnTo>
                    <a:pt x="4210281" y="3011525"/>
                  </a:lnTo>
                  <a:close/>
                  <a:moveTo>
                    <a:pt x="2383767" y="3011525"/>
                  </a:moveTo>
                  <a:lnTo>
                    <a:pt x="2383767" y="3447771"/>
                  </a:lnTo>
                  <a:lnTo>
                    <a:pt x="2650467" y="3447771"/>
                  </a:lnTo>
                  <a:lnTo>
                    <a:pt x="2650467" y="3011525"/>
                  </a:lnTo>
                  <a:close/>
                  <a:moveTo>
                    <a:pt x="3703902" y="0"/>
                  </a:moveTo>
                  <a:cubicBezTo>
                    <a:pt x="5749511" y="0"/>
                    <a:pt x="7407803" y="1658295"/>
                    <a:pt x="7407803" y="3703905"/>
                  </a:cubicBezTo>
                  <a:cubicBezTo>
                    <a:pt x="7407803" y="5749515"/>
                    <a:pt x="5749511" y="7407810"/>
                    <a:pt x="3703902" y="7407810"/>
                  </a:cubicBezTo>
                  <a:cubicBezTo>
                    <a:pt x="1658293" y="7407810"/>
                    <a:pt x="0" y="5749515"/>
                    <a:pt x="0" y="3703905"/>
                  </a:cubicBezTo>
                  <a:cubicBezTo>
                    <a:pt x="0" y="1658295"/>
                    <a:pt x="1658293" y="0"/>
                    <a:pt x="370390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899A30A-0553-4B4C-9FC4-C79FF8DB7BBD}"/>
                </a:ext>
              </a:extLst>
            </p:cNvPr>
            <p:cNvSpPr/>
            <p:nvPr/>
          </p:nvSpPr>
          <p:spPr>
            <a:xfrm>
              <a:off x="9723523" y="8220702"/>
              <a:ext cx="7394765" cy="7394764"/>
            </a:xfrm>
            <a:custGeom>
              <a:avLst/>
              <a:gdLst>
                <a:gd name="connsiteX0" fmla="*/ 3942006 w 7394765"/>
                <a:gd name="connsiteY0" fmla="*/ 3838869 h 7394764"/>
                <a:gd name="connsiteX1" fmla="*/ 3942006 w 7394765"/>
                <a:gd name="connsiteY1" fmla="*/ 4275115 h 7394764"/>
                <a:gd name="connsiteX2" fmla="*/ 4208706 w 7394765"/>
                <a:gd name="connsiteY2" fmla="*/ 4275115 h 7394764"/>
                <a:gd name="connsiteX3" fmla="*/ 4208706 w 7394765"/>
                <a:gd name="connsiteY3" fmla="*/ 3838869 h 7394764"/>
                <a:gd name="connsiteX4" fmla="*/ 2382192 w 7394765"/>
                <a:gd name="connsiteY4" fmla="*/ 3838869 h 7394764"/>
                <a:gd name="connsiteX5" fmla="*/ 2382192 w 7394765"/>
                <a:gd name="connsiteY5" fmla="*/ 4275115 h 7394764"/>
                <a:gd name="connsiteX6" fmla="*/ 2648892 w 7394765"/>
                <a:gd name="connsiteY6" fmla="*/ 4275115 h 7394764"/>
                <a:gd name="connsiteX7" fmla="*/ 2648892 w 7394765"/>
                <a:gd name="connsiteY7" fmla="*/ 3838869 h 7394764"/>
                <a:gd name="connsiteX8" fmla="*/ 3942006 w 7394765"/>
                <a:gd name="connsiteY8" fmla="*/ 3025836 h 7394764"/>
                <a:gd name="connsiteX9" fmla="*/ 3942006 w 7394765"/>
                <a:gd name="connsiteY9" fmla="*/ 3462082 h 7394764"/>
                <a:gd name="connsiteX10" fmla="*/ 4208706 w 7394765"/>
                <a:gd name="connsiteY10" fmla="*/ 3462082 h 7394764"/>
                <a:gd name="connsiteX11" fmla="*/ 4208706 w 7394765"/>
                <a:gd name="connsiteY11" fmla="*/ 3025836 h 7394764"/>
                <a:gd name="connsiteX12" fmla="*/ 2382192 w 7394765"/>
                <a:gd name="connsiteY12" fmla="*/ 3025836 h 7394764"/>
                <a:gd name="connsiteX13" fmla="*/ 2382192 w 7394765"/>
                <a:gd name="connsiteY13" fmla="*/ 3462082 h 7394764"/>
                <a:gd name="connsiteX14" fmla="*/ 2648892 w 7394765"/>
                <a:gd name="connsiteY14" fmla="*/ 3462082 h 7394764"/>
                <a:gd name="connsiteX15" fmla="*/ 2648892 w 7394765"/>
                <a:gd name="connsiteY15" fmla="*/ 3025836 h 7394764"/>
                <a:gd name="connsiteX16" fmla="*/ 3697383 w 7394765"/>
                <a:gd name="connsiteY16" fmla="*/ 0 h 7394764"/>
                <a:gd name="connsiteX17" fmla="*/ 7394765 w 7394765"/>
                <a:gd name="connsiteY17" fmla="*/ 3697382 h 7394764"/>
                <a:gd name="connsiteX18" fmla="*/ 3697383 w 7394765"/>
                <a:gd name="connsiteY18" fmla="*/ 7394764 h 7394764"/>
                <a:gd name="connsiteX19" fmla="*/ 0 w 7394765"/>
                <a:gd name="connsiteY19" fmla="*/ 3697382 h 7394764"/>
                <a:gd name="connsiteX20" fmla="*/ 3697383 w 7394765"/>
                <a:gd name="connsiteY20" fmla="*/ 0 h 739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94765" h="7394764">
                  <a:moveTo>
                    <a:pt x="3942006" y="3838869"/>
                  </a:moveTo>
                  <a:lnTo>
                    <a:pt x="3942006" y="4275115"/>
                  </a:lnTo>
                  <a:lnTo>
                    <a:pt x="4208706" y="4275115"/>
                  </a:lnTo>
                  <a:lnTo>
                    <a:pt x="4208706" y="3838869"/>
                  </a:lnTo>
                  <a:close/>
                  <a:moveTo>
                    <a:pt x="2382192" y="3838869"/>
                  </a:moveTo>
                  <a:lnTo>
                    <a:pt x="2382192" y="4275115"/>
                  </a:lnTo>
                  <a:lnTo>
                    <a:pt x="2648892" y="4275115"/>
                  </a:lnTo>
                  <a:lnTo>
                    <a:pt x="2648892" y="3838869"/>
                  </a:lnTo>
                  <a:close/>
                  <a:moveTo>
                    <a:pt x="3942006" y="3025836"/>
                  </a:moveTo>
                  <a:lnTo>
                    <a:pt x="3942006" y="3462082"/>
                  </a:lnTo>
                  <a:lnTo>
                    <a:pt x="4208706" y="3462082"/>
                  </a:lnTo>
                  <a:lnTo>
                    <a:pt x="4208706" y="3025836"/>
                  </a:lnTo>
                  <a:close/>
                  <a:moveTo>
                    <a:pt x="2382192" y="3025836"/>
                  </a:moveTo>
                  <a:lnTo>
                    <a:pt x="2382192" y="3462082"/>
                  </a:lnTo>
                  <a:lnTo>
                    <a:pt x="2648892" y="3462082"/>
                  </a:lnTo>
                  <a:lnTo>
                    <a:pt x="2648892" y="3025836"/>
                  </a:lnTo>
                  <a:close/>
                  <a:moveTo>
                    <a:pt x="3697383" y="0"/>
                  </a:moveTo>
                  <a:cubicBezTo>
                    <a:pt x="5739391" y="0"/>
                    <a:pt x="7394765" y="1655374"/>
                    <a:pt x="7394765" y="3697382"/>
                  </a:cubicBezTo>
                  <a:cubicBezTo>
                    <a:pt x="7394765" y="5739390"/>
                    <a:pt x="5739391" y="7394764"/>
                    <a:pt x="3697383" y="7394764"/>
                  </a:cubicBezTo>
                  <a:cubicBezTo>
                    <a:pt x="1655375" y="7394764"/>
                    <a:pt x="0" y="5739390"/>
                    <a:pt x="0" y="3697382"/>
                  </a:cubicBezTo>
                  <a:cubicBezTo>
                    <a:pt x="0" y="1655374"/>
                    <a:pt x="1655375" y="0"/>
                    <a:pt x="369738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83BB74-74DE-4123-BECC-5126CEDF3D9C}"/>
                </a:ext>
              </a:extLst>
            </p:cNvPr>
            <p:cNvSpPr/>
            <p:nvPr/>
          </p:nvSpPr>
          <p:spPr>
            <a:xfrm>
              <a:off x="9722578" y="8211898"/>
              <a:ext cx="7410182" cy="7410184"/>
            </a:xfrm>
            <a:custGeom>
              <a:avLst/>
              <a:gdLst>
                <a:gd name="connsiteX0" fmla="*/ 3046734 w 4980792"/>
                <a:gd name="connsiteY0" fmla="*/ 4094325 h 4980794"/>
                <a:gd name="connsiteX1" fmla="*/ 3046734 w 4980792"/>
                <a:gd name="connsiteY1" fmla="*/ 4555266 h 4980794"/>
                <a:gd name="connsiteX2" fmla="*/ 3507546 w 4980792"/>
                <a:gd name="connsiteY2" fmla="*/ 4555266 h 4980794"/>
                <a:gd name="connsiteX3" fmla="*/ 3507546 w 4980792"/>
                <a:gd name="connsiteY3" fmla="*/ 4094325 h 4980794"/>
                <a:gd name="connsiteX4" fmla="*/ 2522778 w 4980792"/>
                <a:gd name="connsiteY4" fmla="*/ 4094325 h 4980794"/>
                <a:gd name="connsiteX5" fmla="*/ 2522778 w 4980792"/>
                <a:gd name="connsiteY5" fmla="*/ 4555266 h 4980794"/>
                <a:gd name="connsiteX6" fmla="*/ 2983878 w 4980792"/>
                <a:gd name="connsiteY6" fmla="*/ 4555266 h 4980794"/>
                <a:gd name="connsiteX7" fmla="*/ 2983878 w 4980792"/>
                <a:gd name="connsiteY7" fmla="*/ 4094325 h 4980794"/>
                <a:gd name="connsiteX8" fmla="*/ 1996906 w 4980792"/>
                <a:gd name="connsiteY8" fmla="*/ 4094325 h 4980794"/>
                <a:gd name="connsiteX9" fmla="*/ 1996906 w 4980792"/>
                <a:gd name="connsiteY9" fmla="*/ 4555266 h 4980794"/>
                <a:gd name="connsiteX10" fmla="*/ 2459922 w 4980792"/>
                <a:gd name="connsiteY10" fmla="*/ 4555266 h 4980794"/>
                <a:gd name="connsiteX11" fmla="*/ 2459922 w 4980792"/>
                <a:gd name="connsiteY11" fmla="*/ 4094325 h 4980794"/>
                <a:gd name="connsiteX12" fmla="*/ 1473238 w 4980792"/>
                <a:gd name="connsiteY12" fmla="*/ 4094325 h 4980794"/>
                <a:gd name="connsiteX13" fmla="*/ 1473238 w 4980792"/>
                <a:gd name="connsiteY13" fmla="*/ 4555266 h 4980794"/>
                <a:gd name="connsiteX14" fmla="*/ 1934052 w 4980792"/>
                <a:gd name="connsiteY14" fmla="*/ 4555266 h 4980794"/>
                <a:gd name="connsiteX15" fmla="*/ 1934052 w 4980792"/>
                <a:gd name="connsiteY15" fmla="*/ 4094325 h 4980794"/>
                <a:gd name="connsiteX16" fmla="*/ 3570402 w 4980792"/>
                <a:gd name="connsiteY16" fmla="*/ 3570398 h 4980794"/>
                <a:gd name="connsiteX17" fmla="*/ 3570402 w 4980792"/>
                <a:gd name="connsiteY17" fmla="*/ 4031470 h 4980794"/>
                <a:gd name="connsiteX18" fmla="*/ 4031472 w 4980792"/>
                <a:gd name="connsiteY18" fmla="*/ 4031470 h 4980794"/>
                <a:gd name="connsiteX19" fmla="*/ 4031472 w 4980792"/>
                <a:gd name="connsiteY19" fmla="*/ 3570398 h 4980794"/>
                <a:gd name="connsiteX20" fmla="*/ 3046734 w 4980792"/>
                <a:gd name="connsiteY20" fmla="*/ 3570398 h 4980794"/>
                <a:gd name="connsiteX21" fmla="*/ 3046734 w 4980792"/>
                <a:gd name="connsiteY21" fmla="*/ 4031470 h 4980794"/>
                <a:gd name="connsiteX22" fmla="*/ 3507546 w 4980792"/>
                <a:gd name="connsiteY22" fmla="*/ 4031470 h 4980794"/>
                <a:gd name="connsiteX23" fmla="*/ 3507546 w 4980792"/>
                <a:gd name="connsiteY23" fmla="*/ 3570398 h 4980794"/>
                <a:gd name="connsiteX24" fmla="*/ 2522778 w 4980792"/>
                <a:gd name="connsiteY24" fmla="*/ 3570398 h 4980794"/>
                <a:gd name="connsiteX25" fmla="*/ 2522778 w 4980792"/>
                <a:gd name="connsiteY25" fmla="*/ 4031470 h 4980794"/>
                <a:gd name="connsiteX26" fmla="*/ 2983878 w 4980792"/>
                <a:gd name="connsiteY26" fmla="*/ 4031470 h 4980794"/>
                <a:gd name="connsiteX27" fmla="*/ 2983878 w 4980792"/>
                <a:gd name="connsiteY27" fmla="*/ 3570398 h 4980794"/>
                <a:gd name="connsiteX28" fmla="*/ 1996906 w 4980792"/>
                <a:gd name="connsiteY28" fmla="*/ 3570398 h 4980794"/>
                <a:gd name="connsiteX29" fmla="*/ 1996906 w 4980792"/>
                <a:gd name="connsiteY29" fmla="*/ 4031470 h 4980794"/>
                <a:gd name="connsiteX30" fmla="*/ 2459922 w 4980792"/>
                <a:gd name="connsiteY30" fmla="*/ 4031470 h 4980794"/>
                <a:gd name="connsiteX31" fmla="*/ 2459922 w 4980792"/>
                <a:gd name="connsiteY31" fmla="*/ 3570398 h 4980794"/>
                <a:gd name="connsiteX32" fmla="*/ 1473238 w 4980792"/>
                <a:gd name="connsiteY32" fmla="*/ 3570398 h 4980794"/>
                <a:gd name="connsiteX33" fmla="*/ 1473238 w 4980792"/>
                <a:gd name="connsiteY33" fmla="*/ 4031470 h 4980794"/>
                <a:gd name="connsiteX34" fmla="*/ 1934052 w 4980792"/>
                <a:gd name="connsiteY34" fmla="*/ 4031470 h 4980794"/>
                <a:gd name="connsiteX35" fmla="*/ 1934052 w 4980792"/>
                <a:gd name="connsiteY35" fmla="*/ 3570398 h 4980794"/>
                <a:gd name="connsiteX36" fmla="*/ 949314 w 4980792"/>
                <a:gd name="connsiteY36" fmla="*/ 3570398 h 4980794"/>
                <a:gd name="connsiteX37" fmla="*/ 949314 w 4980792"/>
                <a:gd name="connsiteY37" fmla="*/ 4031470 h 4980794"/>
                <a:gd name="connsiteX38" fmla="*/ 1410384 w 4980792"/>
                <a:gd name="connsiteY38" fmla="*/ 4031470 h 4980794"/>
                <a:gd name="connsiteX39" fmla="*/ 1410384 w 4980792"/>
                <a:gd name="connsiteY39" fmla="*/ 3570398 h 4980794"/>
                <a:gd name="connsiteX40" fmla="*/ 4094328 w 4980792"/>
                <a:gd name="connsiteY40" fmla="*/ 3046732 h 4980794"/>
                <a:gd name="connsiteX41" fmla="*/ 4094328 w 4980792"/>
                <a:gd name="connsiteY41" fmla="*/ 3507542 h 4980794"/>
                <a:gd name="connsiteX42" fmla="*/ 4555268 w 4980792"/>
                <a:gd name="connsiteY42" fmla="*/ 3507542 h 4980794"/>
                <a:gd name="connsiteX43" fmla="*/ 4555268 w 4980792"/>
                <a:gd name="connsiteY43" fmla="*/ 3046732 h 4980794"/>
                <a:gd name="connsiteX44" fmla="*/ 3570402 w 4980792"/>
                <a:gd name="connsiteY44" fmla="*/ 3046732 h 4980794"/>
                <a:gd name="connsiteX45" fmla="*/ 3570402 w 4980792"/>
                <a:gd name="connsiteY45" fmla="*/ 3507542 h 4980794"/>
                <a:gd name="connsiteX46" fmla="*/ 4031472 w 4980792"/>
                <a:gd name="connsiteY46" fmla="*/ 3507542 h 4980794"/>
                <a:gd name="connsiteX47" fmla="*/ 4031472 w 4980792"/>
                <a:gd name="connsiteY47" fmla="*/ 3046732 h 4980794"/>
                <a:gd name="connsiteX48" fmla="*/ 3046734 w 4980792"/>
                <a:gd name="connsiteY48" fmla="*/ 3046732 h 4980794"/>
                <a:gd name="connsiteX49" fmla="*/ 3046734 w 4980792"/>
                <a:gd name="connsiteY49" fmla="*/ 3507542 h 4980794"/>
                <a:gd name="connsiteX50" fmla="*/ 3507546 w 4980792"/>
                <a:gd name="connsiteY50" fmla="*/ 3507542 h 4980794"/>
                <a:gd name="connsiteX51" fmla="*/ 3507546 w 4980792"/>
                <a:gd name="connsiteY51" fmla="*/ 3046732 h 4980794"/>
                <a:gd name="connsiteX52" fmla="*/ 2522778 w 4980792"/>
                <a:gd name="connsiteY52" fmla="*/ 3046732 h 4980794"/>
                <a:gd name="connsiteX53" fmla="*/ 2522778 w 4980792"/>
                <a:gd name="connsiteY53" fmla="*/ 3507542 h 4980794"/>
                <a:gd name="connsiteX54" fmla="*/ 2983878 w 4980792"/>
                <a:gd name="connsiteY54" fmla="*/ 3507542 h 4980794"/>
                <a:gd name="connsiteX55" fmla="*/ 2983878 w 4980792"/>
                <a:gd name="connsiteY55" fmla="*/ 3046732 h 4980794"/>
                <a:gd name="connsiteX56" fmla="*/ 1996906 w 4980792"/>
                <a:gd name="connsiteY56" fmla="*/ 3046732 h 4980794"/>
                <a:gd name="connsiteX57" fmla="*/ 1996906 w 4980792"/>
                <a:gd name="connsiteY57" fmla="*/ 3507542 h 4980794"/>
                <a:gd name="connsiteX58" fmla="*/ 2459922 w 4980792"/>
                <a:gd name="connsiteY58" fmla="*/ 3507542 h 4980794"/>
                <a:gd name="connsiteX59" fmla="*/ 2459922 w 4980792"/>
                <a:gd name="connsiteY59" fmla="*/ 3046732 h 4980794"/>
                <a:gd name="connsiteX60" fmla="*/ 1473238 w 4980792"/>
                <a:gd name="connsiteY60" fmla="*/ 3046732 h 4980794"/>
                <a:gd name="connsiteX61" fmla="*/ 1473238 w 4980792"/>
                <a:gd name="connsiteY61" fmla="*/ 3507542 h 4980794"/>
                <a:gd name="connsiteX62" fmla="*/ 1934052 w 4980792"/>
                <a:gd name="connsiteY62" fmla="*/ 3507542 h 4980794"/>
                <a:gd name="connsiteX63" fmla="*/ 1934052 w 4980792"/>
                <a:gd name="connsiteY63" fmla="*/ 3046732 h 4980794"/>
                <a:gd name="connsiteX64" fmla="*/ 949314 w 4980792"/>
                <a:gd name="connsiteY64" fmla="*/ 3046732 h 4980794"/>
                <a:gd name="connsiteX65" fmla="*/ 949314 w 4980792"/>
                <a:gd name="connsiteY65" fmla="*/ 3507542 h 4980794"/>
                <a:gd name="connsiteX66" fmla="*/ 1410384 w 4980792"/>
                <a:gd name="connsiteY66" fmla="*/ 3507542 h 4980794"/>
                <a:gd name="connsiteX67" fmla="*/ 1410384 w 4980792"/>
                <a:gd name="connsiteY67" fmla="*/ 3046732 h 4980794"/>
                <a:gd name="connsiteX68" fmla="*/ 425516 w 4980792"/>
                <a:gd name="connsiteY68" fmla="*/ 3046732 h 4980794"/>
                <a:gd name="connsiteX69" fmla="*/ 425516 w 4980792"/>
                <a:gd name="connsiteY69" fmla="*/ 3507542 h 4980794"/>
                <a:gd name="connsiteX70" fmla="*/ 886458 w 4980792"/>
                <a:gd name="connsiteY70" fmla="*/ 3507542 h 4980794"/>
                <a:gd name="connsiteX71" fmla="*/ 886458 w 4980792"/>
                <a:gd name="connsiteY71" fmla="*/ 3046732 h 4980794"/>
                <a:gd name="connsiteX72" fmla="*/ 4094328 w 4980792"/>
                <a:gd name="connsiteY72" fmla="*/ 2522774 h 4980794"/>
                <a:gd name="connsiteX73" fmla="*/ 4094328 w 4980792"/>
                <a:gd name="connsiteY73" fmla="*/ 2983876 h 4980794"/>
                <a:gd name="connsiteX74" fmla="*/ 4555268 w 4980792"/>
                <a:gd name="connsiteY74" fmla="*/ 2983876 h 4980794"/>
                <a:gd name="connsiteX75" fmla="*/ 4555268 w 4980792"/>
                <a:gd name="connsiteY75" fmla="*/ 2522774 h 4980794"/>
                <a:gd name="connsiteX76" fmla="*/ 3570402 w 4980792"/>
                <a:gd name="connsiteY76" fmla="*/ 2522774 h 4980794"/>
                <a:gd name="connsiteX77" fmla="*/ 3570402 w 4980792"/>
                <a:gd name="connsiteY77" fmla="*/ 2983876 h 4980794"/>
                <a:gd name="connsiteX78" fmla="*/ 4031472 w 4980792"/>
                <a:gd name="connsiteY78" fmla="*/ 2983876 h 4980794"/>
                <a:gd name="connsiteX79" fmla="*/ 4031472 w 4980792"/>
                <a:gd name="connsiteY79" fmla="*/ 2522774 h 4980794"/>
                <a:gd name="connsiteX80" fmla="*/ 3046734 w 4980792"/>
                <a:gd name="connsiteY80" fmla="*/ 2522774 h 4980794"/>
                <a:gd name="connsiteX81" fmla="*/ 3046734 w 4980792"/>
                <a:gd name="connsiteY81" fmla="*/ 2983876 h 4980794"/>
                <a:gd name="connsiteX82" fmla="*/ 3507546 w 4980792"/>
                <a:gd name="connsiteY82" fmla="*/ 2983876 h 4980794"/>
                <a:gd name="connsiteX83" fmla="*/ 3507546 w 4980792"/>
                <a:gd name="connsiteY83" fmla="*/ 2522774 h 4980794"/>
                <a:gd name="connsiteX84" fmla="*/ 2522778 w 4980792"/>
                <a:gd name="connsiteY84" fmla="*/ 2522774 h 4980794"/>
                <a:gd name="connsiteX85" fmla="*/ 2522778 w 4980792"/>
                <a:gd name="connsiteY85" fmla="*/ 2983876 h 4980794"/>
                <a:gd name="connsiteX86" fmla="*/ 2983878 w 4980792"/>
                <a:gd name="connsiteY86" fmla="*/ 2983876 h 4980794"/>
                <a:gd name="connsiteX87" fmla="*/ 2983878 w 4980792"/>
                <a:gd name="connsiteY87" fmla="*/ 2522774 h 4980794"/>
                <a:gd name="connsiteX88" fmla="*/ 1996906 w 4980792"/>
                <a:gd name="connsiteY88" fmla="*/ 2522774 h 4980794"/>
                <a:gd name="connsiteX89" fmla="*/ 1996906 w 4980792"/>
                <a:gd name="connsiteY89" fmla="*/ 2983876 h 4980794"/>
                <a:gd name="connsiteX90" fmla="*/ 2459922 w 4980792"/>
                <a:gd name="connsiteY90" fmla="*/ 2983876 h 4980794"/>
                <a:gd name="connsiteX91" fmla="*/ 2459922 w 4980792"/>
                <a:gd name="connsiteY91" fmla="*/ 2522774 h 4980794"/>
                <a:gd name="connsiteX92" fmla="*/ 1473238 w 4980792"/>
                <a:gd name="connsiteY92" fmla="*/ 2522774 h 4980794"/>
                <a:gd name="connsiteX93" fmla="*/ 1473238 w 4980792"/>
                <a:gd name="connsiteY93" fmla="*/ 2983876 h 4980794"/>
                <a:gd name="connsiteX94" fmla="*/ 1934052 w 4980792"/>
                <a:gd name="connsiteY94" fmla="*/ 2983876 h 4980794"/>
                <a:gd name="connsiteX95" fmla="*/ 1934052 w 4980792"/>
                <a:gd name="connsiteY95" fmla="*/ 2522774 h 4980794"/>
                <a:gd name="connsiteX96" fmla="*/ 949314 w 4980792"/>
                <a:gd name="connsiteY96" fmla="*/ 2522774 h 4980794"/>
                <a:gd name="connsiteX97" fmla="*/ 949314 w 4980792"/>
                <a:gd name="connsiteY97" fmla="*/ 2983876 h 4980794"/>
                <a:gd name="connsiteX98" fmla="*/ 1410384 w 4980792"/>
                <a:gd name="connsiteY98" fmla="*/ 2983876 h 4980794"/>
                <a:gd name="connsiteX99" fmla="*/ 1410384 w 4980792"/>
                <a:gd name="connsiteY99" fmla="*/ 2522774 h 4980794"/>
                <a:gd name="connsiteX100" fmla="*/ 425516 w 4980792"/>
                <a:gd name="connsiteY100" fmla="*/ 2522774 h 4980794"/>
                <a:gd name="connsiteX101" fmla="*/ 425516 w 4980792"/>
                <a:gd name="connsiteY101" fmla="*/ 2983876 h 4980794"/>
                <a:gd name="connsiteX102" fmla="*/ 886458 w 4980792"/>
                <a:gd name="connsiteY102" fmla="*/ 2983876 h 4980794"/>
                <a:gd name="connsiteX103" fmla="*/ 886458 w 4980792"/>
                <a:gd name="connsiteY103" fmla="*/ 2522774 h 4980794"/>
                <a:gd name="connsiteX104" fmla="*/ 4094328 w 4980792"/>
                <a:gd name="connsiteY104" fmla="*/ 1996904 h 4980794"/>
                <a:gd name="connsiteX105" fmla="*/ 4094328 w 4980792"/>
                <a:gd name="connsiteY105" fmla="*/ 2459918 h 4980794"/>
                <a:gd name="connsiteX106" fmla="*/ 4555268 w 4980792"/>
                <a:gd name="connsiteY106" fmla="*/ 2459918 h 4980794"/>
                <a:gd name="connsiteX107" fmla="*/ 4555268 w 4980792"/>
                <a:gd name="connsiteY107" fmla="*/ 1996904 h 4980794"/>
                <a:gd name="connsiteX108" fmla="*/ 3570402 w 4980792"/>
                <a:gd name="connsiteY108" fmla="*/ 1996904 h 4980794"/>
                <a:gd name="connsiteX109" fmla="*/ 3570402 w 4980792"/>
                <a:gd name="connsiteY109" fmla="*/ 2459918 h 4980794"/>
                <a:gd name="connsiteX110" fmla="*/ 4031472 w 4980792"/>
                <a:gd name="connsiteY110" fmla="*/ 2459918 h 4980794"/>
                <a:gd name="connsiteX111" fmla="*/ 4031472 w 4980792"/>
                <a:gd name="connsiteY111" fmla="*/ 1996904 h 4980794"/>
                <a:gd name="connsiteX112" fmla="*/ 3046734 w 4980792"/>
                <a:gd name="connsiteY112" fmla="*/ 1996904 h 4980794"/>
                <a:gd name="connsiteX113" fmla="*/ 3046734 w 4980792"/>
                <a:gd name="connsiteY113" fmla="*/ 2459918 h 4980794"/>
                <a:gd name="connsiteX114" fmla="*/ 3507546 w 4980792"/>
                <a:gd name="connsiteY114" fmla="*/ 2459918 h 4980794"/>
                <a:gd name="connsiteX115" fmla="*/ 3507546 w 4980792"/>
                <a:gd name="connsiteY115" fmla="*/ 1996904 h 4980794"/>
                <a:gd name="connsiteX116" fmla="*/ 2522778 w 4980792"/>
                <a:gd name="connsiteY116" fmla="*/ 1996904 h 4980794"/>
                <a:gd name="connsiteX117" fmla="*/ 2522778 w 4980792"/>
                <a:gd name="connsiteY117" fmla="*/ 2459918 h 4980794"/>
                <a:gd name="connsiteX118" fmla="*/ 2983878 w 4980792"/>
                <a:gd name="connsiteY118" fmla="*/ 2459918 h 4980794"/>
                <a:gd name="connsiteX119" fmla="*/ 2983878 w 4980792"/>
                <a:gd name="connsiteY119" fmla="*/ 1996904 h 4980794"/>
                <a:gd name="connsiteX120" fmla="*/ 1996906 w 4980792"/>
                <a:gd name="connsiteY120" fmla="*/ 1996904 h 4980794"/>
                <a:gd name="connsiteX121" fmla="*/ 1996906 w 4980792"/>
                <a:gd name="connsiteY121" fmla="*/ 2459918 h 4980794"/>
                <a:gd name="connsiteX122" fmla="*/ 2459922 w 4980792"/>
                <a:gd name="connsiteY122" fmla="*/ 2459918 h 4980794"/>
                <a:gd name="connsiteX123" fmla="*/ 2459922 w 4980792"/>
                <a:gd name="connsiteY123" fmla="*/ 1996904 h 4980794"/>
                <a:gd name="connsiteX124" fmla="*/ 1473238 w 4980792"/>
                <a:gd name="connsiteY124" fmla="*/ 1996904 h 4980794"/>
                <a:gd name="connsiteX125" fmla="*/ 1473238 w 4980792"/>
                <a:gd name="connsiteY125" fmla="*/ 2459918 h 4980794"/>
                <a:gd name="connsiteX126" fmla="*/ 1934052 w 4980792"/>
                <a:gd name="connsiteY126" fmla="*/ 2459918 h 4980794"/>
                <a:gd name="connsiteX127" fmla="*/ 1934052 w 4980792"/>
                <a:gd name="connsiteY127" fmla="*/ 1996904 h 4980794"/>
                <a:gd name="connsiteX128" fmla="*/ 949314 w 4980792"/>
                <a:gd name="connsiteY128" fmla="*/ 1996904 h 4980794"/>
                <a:gd name="connsiteX129" fmla="*/ 949314 w 4980792"/>
                <a:gd name="connsiteY129" fmla="*/ 2459918 h 4980794"/>
                <a:gd name="connsiteX130" fmla="*/ 1410384 w 4980792"/>
                <a:gd name="connsiteY130" fmla="*/ 2459918 h 4980794"/>
                <a:gd name="connsiteX131" fmla="*/ 1410384 w 4980792"/>
                <a:gd name="connsiteY131" fmla="*/ 1996904 h 4980794"/>
                <a:gd name="connsiteX132" fmla="*/ 425516 w 4980792"/>
                <a:gd name="connsiteY132" fmla="*/ 1996904 h 4980794"/>
                <a:gd name="connsiteX133" fmla="*/ 425516 w 4980792"/>
                <a:gd name="connsiteY133" fmla="*/ 2459918 h 4980794"/>
                <a:gd name="connsiteX134" fmla="*/ 886458 w 4980792"/>
                <a:gd name="connsiteY134" fmla="*/ 2459918 h 4980794"/>
                <a:gd name="connsiteX135" fmla="*/ 886458 w 4980792"/>
                <a:gd name="connsiteY135" fmla="*/ 1996904 h 4980794"/>
                <a:gd name="connsiteX136" fmla="*/ 4094328 w 4980792"/>
                <a:gd name="connsiteY136" fmla="*/ 1473235 h 4980794"/>
                <a:gd name="connsiteX137" fmla="*/ 4094328 w 4980792"/>
                <a:gd name="connsiteY137" fmla="*/ 1934049 h 4980794"/>
                <a:gd name="connsiteX138" fmla="*/ 4555268 w 4980792"/>
                <a:gd name="connsiteY138" fmla="*/ 1934049 h 4980794"/>
                <a:gd name="connsiteX139" fmla="*/ 4555268 w 4980792"/>
                <a:gd name="connsiteY139" fmla="*/ 1473235 h 4980794"/>
                <a:gd name="connsiteX140" fmla="*/ 3570402 w 4980792"/>
                <a:gd name="connsiteY140" fmla="*/ 1473235 h 4980794"/>
                <a:gd name="connsiteX141" fmla="*/ 3570402 w 4980792"/>
                <a:gd name="connsiteY141" fmla="*/ 1934049 h 4980794"/>
                <a:gd name="connsiteX142" fmla="*/ 4031472 w 4980792"/>
                <a:gd name="connsiteY142" fmla="*/ 1934049 h 4980794"/>
                <a:gd name="connsiteX143" fmla="*/ 4031472 w 4980792"/>
                <a:gd name="connsiteY143" fmla="*/ 1473235 h 4980794"/>
                <a:gd name="connsiteX144" fmla="*/ 3046734 w 4980792"/>
                <a:gd name="connsiteY144" fmla="*/ 1473235 h 4980794"/>
                <a:gd name="connsiteX145" fmla="*/ 3046734 w 4980792"/>
                <a:gd name="connsiteY145" fmla="*/ 1934049 h 4980794"/>
                <a:gd name="connsiteX146" fmla="*/ 3507546 w 4980792"/>
                <a:gd name="connsiteY146" fmla="*/ 1934049 h 4980794"/>
                <a:gd name="connsiteX147" fmla="*/ 3507546 w 4980792"/>
                <a:gd name="connsiteY147" fmla="*/ 1473235 h 4980794"/>
                <a:gd name="connsiteX148" fmla="*/ 2522778 w 4980792"/>
                <a:gd name="connsiteY148" fmla="*/ 1473235 h 4980794"/>
                <a:gd name="connsiteX149" fmla="*/ 2522778 w 4980792"/>
                <a:gd name="connsiteY149" fmla="*/ 1934049 h 4980794"/>
                <a:gd name="connsiteX150" fmla="*/ 2983878 w 4980792"/>
                <a:gd name="connsiteY150" fmla="*/ 1934049 h 4980794"/>
                <a:gd name="connsiteX151" fmla="*/ 2983878 w 4980792"/>
                <a:gd name="connsiteY151" fmla="*/ 1473235 h 4980794"/>
                <a:gd name="connsiteX152" fmla="*/ 1996906 w 4980792"/>
                <a:gd name="connsiteY152" fmla="*/ 1473235 h 4980794"/>
                <a:gd name="connsiteX153" fmla="*/ 1996906 w 4980792"/>
                <a:gd name="connsiteY153" fmla="*/ 1934049 h 4980794"/>
                <a:gd name="connsiteX154" fmla="*/ 2459922 w 4980792"/>
                <a:gd name="connsiteY154" fmla="*/ 1934049 h 4980794"/>
                <a:gd name="connsiteX155" fmla="*/ 2459922 w 4980792"/>
                <a:gd name="connsiteY155" fmla="*/ 1473235 h 4980794"/>
                <a:gd name="connsiteX156" fmla="*/ 1473238 w 4980792"/>
                <a:gd name="connsiteY156" fmla="*/ 1473235 h 4980794"/>
                <a:gd name="connsiteX157" fmla="*/ 1473238 w 4980792"/>
                <a:gd name="connsiteY157" fmla="*/ 1934049 h 4980794"/>
                <a:gd name="connsiteX158" fmla="*/ 1934052 w 4980792"/>
                <a:gd name="connsiteY158" fmla="*/ 1934049 h 4980794"/>
                <a:gd name="connsiteX159" fmla="*/ 1934052 w 4980792"/>
                <a:gd name="connsiteY159" fmla="*/ 1473235 h 4980794"/>
                <a:gd name="connsiteX160" fmla="*/ 949314 w 4980792"/>
                <a:gd name="connsiteY160" fmla="*/ 1473235 h 4980794"/>
                <a:gd name="connsiteX161" fmla="*/ 949314 w 4980792"/>
                <a:gd name="connsiteY161" fmla="*/ 1934049 h 4980794"/>
                <a:gd name="connsiteX162" fmla="*/ 1410384 w 4980792"/>
                <a:gd name="connsiteY162" fmla="*/ 1934049 h 4980794"/>
                <a:gd name="connsiteX163" fmla="*/ 1410384 w 4980792"/>
                <a:gd name="connsiteY163" fmla="*/ 1473235 h 4980794"/>
                <a:gd name="connsiteX164" fmla="*/ 425516 w 4980792"/>
                <a:gd name="connsiteY164" fmla="*/ 1473235 h 4980794"/>
                <a:gd name="connsiteX165" fmla="*/ 425516 w 4980792"/>
                <a:gd name="connsiteY165" fmla="*/ 1934049 h 4980794"/>
                <a:gd name="connsiteX166" fmla="*/ 886458 w 4980792"/>
                <a:gd name="connsiteY166" fmla="*/ 1934049 h 4980794"/>
                <a:gd name="connsiteX167" fmla="*/ 886458 w 4980792"/>
                <a:gd name="connsiteY167" fmla="*/ 1473235 h 4980794"/>
                <a:gd name="connsiteX168" fmla="*/ 3570402 w 4980792"/>
                <a:gd name="connsiteY168" fmla="*/ 949311 h 4980794"/>
                <a:gd name="connsiteX169" fmla="*/ 3570402 w 4980792"/>
                <a:gd name="connsiteY169" fmla="*/ 1410379 h 4980794"/>
                <a:gd name="connsiteX170" fmla="*/ 4031472 w 4980792"/>
                <a:gd name="connsiteY170" fmla="*/ 1410379 h 4980794"/>
                <a:gd name="connsiteX171" fmla="*/ 4031472 w 4980792"/>
                <a:gd name="connsiteY171" fmla="*/ 949311 h 4980794"/>
                <a:gd name="connsiteX172" fmla="*/ 3046734 w 4980792"/>
                <a:gd name="connsiteY172" fmla="*/ 949311 h 4980794"/>
                <a:gd name="connsiteX173" fmla="*/ 3046734 w 4980792"/>
                <a:gd name="connsiteY173" fmla="*/ 1410379 h 4980794"/>
                <a:gd name="connsiteX174" fmla="*/ 3507546 w 4980792"/>
                <a:gd name="connsiteY174" fmla="*/ 1410379 h 4980794"/>
                <a:gd name="connsiteX175" fmla="*/ 3507546 w 4980792"/>
                <a:gd name="connsiteY175" fmla="*/ 949311 h 4980794"/>
                <a:gd name="connsiteX176" fmla="*/ 2522778 w 4980792"/>
                <a:gd name="connsiteY176" fmla="*/ 949311 h 4980794"/>
                <a:gd name="connsiteX177" fmla="*/ 2522778 w 4980792"/>
                <a:gd name="connsiteY177" fmla="*/ 1410379 h 4980794"/>
                <a:gd name="connsiteX178" fmla="*/ 2983878 w 4980792"/>
                <a:gd name="connsiteY178" fmla="*/ 1410379 h 4980794"/>
                <a:gd name="connsiteX179" fmla="*/ 2983878 w 4980792"/>
                <a:gd name="connsiteY179" fmla="*/ 949311 h 4980794"/>
                <a:gd name="connsiteX180" fmla="*/ 1996906 w 4980792"/>
                <a:gd name="connsiteY180" fmla="*/ 949311 h 4980794"/>
                <a:gd name="connsiteX181" fmla="*/ 1996906 w 4980792"/>
                <a:gd name="connsiteY181" fmla="*/ 1410379 h 4980794"/>
                <a:gd name="connsiteX182" fmla="*/ 2459922 w 4980792"/>
                <a:gd name="connsiteY182" fmla="*/ 1410379 h 4980794"/>
                <a:gd name="connsiteX183" fmla="*/ 2459922 w 4980792"/>
                <a:gd name="connsiteY183" fmla="*/ 949311 h 4980794"/>
                <a:gd name="connsiteX184" fmla="*/ 1473238 w 4980792"/>
                <a:gd name="connsiteY184" fmla="*/ 949311 h 4980794"/>
                <a:gd name="connsiteX185" fmla="*/ 1473238 w 4980792"/>
                <a:gd name="connsiteY185" fmla="*/ 1410379 h 4980794"/>
                <a:gd name="connsiteX186" fmla="*/ 1934052 w 4980792"/>
                <a:gd name="connsiteY186" fmla="*/ 1410379 h 4980794"/>
                <a:gd name="connsiteX187" fmla="*/ 1934052 w 4980792"/>
                <a:gd name="connsiteY187" fmla="*/ 949311 h 4980794"/>
                <a:gd name="connsiteX188" fmla="*/ 949314 w 4980792"/>
                <a:gd name="connsiteY188" fmla="*/ 949311 h 4980794"/>
                <a:gd name="connsiteX189" fmla="*/ 949314 w 4980792"/>
                <a:gd name="connsiteY189" fmla="*/ 1410379 h 4980794"/>
                <a:gd name="connsiteX190" fmla="*/ 1410384 w 4980792"/>
                <a:gd name="connsiteY190" fmla="*/ 1410379 h 4980794"/>
                <a:gd name="connsiteX191" fmla="*/ 1410384 w 4980792"/>
                <a:gd name="connsiteY191" fmla="*/ 949311 h 4980794"/>
                <a:gd name="connsiteX192" fmla="*/ 3046734 w 4980792"/>
                <a:gd name="connsiteY192" fmla="*/ 425515 h 4980794"/>
                <a:gd name="connsiteX193" fmla="*/ 3046734 w 4980792"/>
                <a:gd name="connsiteY193" fmla="*/ 886455 h 4980794"/>
                <a:gd name="connsiteX194" fmla="*/ 3507546 w 4980792"/>
                <a:gd name="connsiteY194" fmla="*/ 886455 h 4980794"/>
                <a:gd name="connsiteX195" fmla="*/ 3507546 w 4980792"/>
                <a:gd name="connsiteY195" fmla="*/ 425515 h 4980794"/>
                <a:gd name="connsiteX196" fmla="*/ 2522778 w 4980792"/>
                <a:gd name="connsiteY196" fmla="*/ 425515 h 4980794"/>
                <a:gd name="connsiteX197" fmla="*/ 2522778 w 4980792"/>
                <a:gd name="connsiteY197" fmla="*/ 886455 h 4980794"/>
                <a:gd name="connsiteX198" fmla="*/ 2983878 w 4980792"/>
                <a:gd name="connsiteY198" fmla="*/ 886455 h 4980794"/>
                <a:gd name="connsiteX199" fmla="*/ 2983878 w 4980792"/>
                <a:gd name="connsiteY199" fmla="*/ 425515 h 4980794"/>
                <a:gd name="connsiteX200" fmla="*/ 1996906 w 4980792"/>
                <a:gd name="connsiteY200" fmla="*/ 425515 h 4980794"/>
                <a:gd name="connsiteX201" fmla="*/ 1996906 w 4980792"/>
                <a:gd name="connsiteY201" fmla="*/ 886455 h 4980794"/>
                <a:gd name="connsiteX202" fmla="*/ 2459922 w 4980792"/>
                <a:gd name="connsiteY202" fmla="*/ 886455 h 4980794"/>
                <a:gd name="connsiteX203" fmla="*/ 2459922 w 4980792"/>
                <a:gd name="connsiteY203" fmla="*/ 425515 h 4980794"/>
                <a:gd name="connsiteX204" fmla="*/ 1473238 w 4980792"/>
                <a:gd name="connsiteY204" fmla="*/ 425515 h 4980794"/>
                <a:gd name="connsiteX205" fmla="*/ 1473238 w 4980792"/>
                <a:gd name="connsiteY205" fmla="*/ 886455 h 4980794"/>
                <a:gd name="connsiteX206" fmla="*/ 1934052 w 4980792"/>
                <a:gd name="connsiteY206" fmla="*/ 886455 h 4980794"/>
                <a:gd name="connsiteX207" fmla="*/ 1934052 w 4980792"/>
                <a:gd name="connsiteY207" fmla="*/ 425515 h 4980794"/>
                <a:gd name="connsiteX208" fmla="*/ 2490396 w 4980792"/>
                <a:gd name="connsiteY208" fmla="*/ 0 h 4980794"/>
                <a:gd name="connsiteX209" fmla="*/ 2522778 w 4980792"/>
                <a:gd name="connsiteY209" fmla="*/ 1636 h 4980794"/>
                <a:gd name="connsiteX210" fmla="*/ 2522778 w 4980792"/>
                <a:gd name="connsiteY210" fmla="*/ 362659 h 4980794"/>
                <a:gd name="connsiteX211" fmla="*/ 2983878 w 4980792"/>
                <a:gd name="connsiteY211" fmla="*/ 362659 h 4980794"/>
                <a:gd name="connsiteX212" fmla="*/ 2983878 w 4980792"/>
                <a:gd name="connsiteY212" fmla="*/ 49311 h 4980794"/>
                <a:gd name="connsiteX213" fmla="*/ 2992298 w 4980792"/>
                <a:gd name="connsiteY213" fmla="*/ 50596 h 4980794"/>
                <a:gd name="connsiteX214" fmla="*/ 3046734 w 4980792"/>
                <a:gd name="connsiteY214" fmla="*/ 64593 h 4980794"/>
                <a:gd name="connsiteX215" fmla="*/ 3046734 w 4980792"/>
                <a:gd name="connsiteY215" fmla="*/ 362659 h 4980794"/>
                <a:gd name="connsiteX216" fmla="*/ 3507546 w 4980792"/>
                <a:gd name="connsiteY216" fmla="*/ 362659 h 4980794"/>
                <a:gd name="connsiteX217" fmla="*/ 3507546 w 4980792"/>
                <a:gd name="connsiteY217" fmla="*/ 218723 h 4980794"/>
                <a:gd name="connsiteX218" fmla="*/ 3570402 w 4980792"/>
                <a:gd name="connsiteY218" fmla="*/ 249002 h 4980794"/>
                <a:gd name="connsiteX219" fmla="*/ 3570402 w 4980792"/>
                <a:gd name="connsiteY219" fmla="*/ 362659 h 4980794"/>
                <a:gd name="connsiteX220" fmla="*/ 3779656 w 4980792"/>
                <a:gd name="connsiteY220" fmla="*/ 362659 h 4980794"/>
                <a:gd name="connsiteX221" fmla="*/ 3882800 w 4980792"/>
                <a:gd name="connsiteY221" fmla="*/ 425321 h 4980794"/>
                <a:gd name="connsiteX222" fmla="*/ 3883058 w 4980792"/>
                <a:gd name="connsiteY222" fmla="*/ 425515 h 4980794"/>
                <a:gd name="connsiteX223" fmla="*/ 3570402 w 4980792"/>
                <a:gd name="connsiteY223" fmla="*/ 425515 h 4980794"/>
                <a:gd name="connsiteX224" fmla="*/ 3570402 w 4980792"/>
                <a:gd name="connsiteY224" fmla="*/ 886455 h 4980794"/>
                <a:gd name="connsiteX225" fmla="*/ 4031472 w 4980792"/>
                <a:gd name="connsiteY225" fmla="*/ 886455 h 4980794"/>
                <a:gd name="connsiteX226" fmla="*/ 4031472 w 4980792"/>
                <a:gd name="connsiteY226" fmla="*/ 536496 h 4980794"/>
                <a:gd name="connsiteX227" fmla="*/ 4074520 w 4980792"/>
                <a:gd name="connsiteY227" fmla="*/ 568686 h 4980794"/>
                <a:gd name="connsiteX228" fmla="*/ 4094328 w 4980792"/>
                <a:gd name="connsiteY228" fmla="*/ 586690 h 4980794"/>
                <a:gd name="connsiteX229" fmla="*/ 4094328 w 4980792"/>
                <a:gd name="connsiteY229" fmla="*/ 886455 h 4980794"/>
                <a:gd name="connsiteX230" fmla="*/ 4394094 w 4980792"/>
                <a:gd name="connsiteY230" fmla="*/ 886455 h 4980794"/>
                <a:gd name="connsiteX231" fmla="*/ 4412106 w 4980792"/>
                <a:gd name="connsiteY231" fmla="*/ 906274 h 4980794"/>
                <a:gd name="connsiteX232" fmla="*/ 4444290 w 4980792"/>
                <a:gd name="connsiteY232" fmla="*/ 949311 h 4980794"/>
                <a:gd name="connsiteX233" fmla="*/ 4094328 w 4980792"/>
                <a:gd name="connsiteY233" fmla="*/ 949311 h 4980794"/>
                <a:gd name="connsiteX234" fmla="*/ 4094328 w 4980792"/>
                <a:gd name="connsiteY234" fmla="*/ 1410379 h 4980794"/>
                <a:gd name="connsiteX235" fmla="*/ 4555268 w 4980792"/>
                <a:gd name="connsiteY235" fmla="*/ 1410379 h 4980794"/>
                <a:gd name="connsiteX236" fmla="*/ 4555268 w 4980792"/>
                <a:gd name="connsiteY236" fmla="*/ 1097721 h 4980794"/>
                <a:gd name="connsiteX237" fmla="*/ 4555472 w 4980792"/>
                <a:gd name="connsiteY237" fmla="*/ 1097993 h 4980794"/>
                <a:gd name="connsiteX238" fmla="*/ 4618124 w 4980792"/>
                <a:gd name="connsiteY238" fmla="*/ 1201122 h 4980794"/>
                <a:gd name="connsiteX239" fmla="*/ 4618124 w 4980792"/>
                <a:gd name="connsiteY239" fmla="*/ 1410379 h 4980794"/>
                <a:gd name="connsiteX240" fmla="*/ 4731784 w 4980792"/>
                <a:gd name="connsiteY240" fmla="*/ 1410379 h 4980794"/>
                <a:gd name="connsiteX241" fmla="*/ 4762064 w 4980792"/>
                <a:gd name="connsiteY241" fmla="*/ 1473235 h 4980794"/>
                <a:gd name="connsiteX242" fmla="*/ 4618124 w 4980792"/>
                <a:gd name="connsiteY242" fmla="*/ 1473235 h 4980794"/>
                <a:gd name="connsiteX243" fmla="*/ 4618124 w 4980792"/>
                <a:gd name="connsiteY243" fmla="*/ 1934049 h 4980794"/>
                <a:gd name="connsiteX244" fmla="*/ 4916196 w 4980792"/>
                <a:gd name="connsiteY244" fmla="*/ 1934049 h 4980794"/>
                <a:gd name="connsiteX245" fmla="*/ 4930196 w 4980792"/>
                <a:gd name="connsiteY245" fmla="*/ 1988495 h 4980794"/>
                <a:gd name="connsiteX246" fmla="*/ 4931480 w 4980792"/>
                <a:gd name="connsiteY246" fmla="*/ 1996904 h 4980794"/>
                <a:gd name="connsiteX247" fmla="*/ 4618124 w 4980792"/>
                <a:gd name="connsiteY247" fmla="*/ 1996904 h 4980794"/>
                <a:gd name="connsiteX248" fmla="*/ 4618124 w 4980792"/>
                <a:gd name="connsiteY248" fmla="*/ 2459918 h 4980794"/>
                <a:gd name="connsiteX249" fmla="*/ 4979252 w 4980792"/>
                <a:gd name="connsiteY249" fmla="*/ 2459918 h 4980794"/>
                <a:gd name="connsiteX250" fmla="*/ 4980792 w 4980792"/>
                <a:gd name="connsiteY250" fmla="*/ 2490397 h 4980794"/>
                <a:gd name="connsiteX251" fmla="*/ 4979158 w 4980792"/>
                <a:gd name="connsiteY251" fmla="*/ 2522774 h 4980794"/>
                <a:gd name="connsiteX252" fmla="*/ 4618124 w 4980792"/>
                <a:gd name="connsiteY252" fmla="*/ 2522774 h 4980794"/>
                <a:gd name="connsiteX253" fmla="*/ 4618124 w 4980792"/>
                <a:gd name="connsiteY253" fmla="*/ 2983876 h 4980794"/>
                <a:gd name="connsiteX254" fmla="*/ 4931482 w 4980792"/>
                <a:gd name="connsiteY254" fmla="*/ 2983876 h 4980794"/>
                <a:gd name="connsiteX255" fmla="*/ 4930196 w 4980792"/>
                <a:gd name="connsiteY255" fmla="*/ 2992299 h 4980794"/>
                <a:gd name="connsiteX256" fmla="*/ 4916200 w 4980792"/>
                <a:gd name="connsiteY256" fmla="*/ 3046732 h 4980794"/>
                <a:gd name="connsiteX257" fmla="*/ 4618124 w 4980792"/>
                <a:gd name="connsiteY257" fmla="*/ 3046732 h 4980794"/>
                <a:gd name="connsiteX258" fmla="*/ 4618124 w 4980792"/>
                <a:gd name="connsiteY258" fmla="*/ 3507542 h 4980794"/>
                <a:gd name="connsiteX259" fmla="*/ 4762072 w 4980792"/>
                <a:gd name="connsiteY259" fmla="*/ 3507542 h 4980794"/>
                <a:gd name="connsiteX260" fmla="*/ 4731792 w 4980792"/>
                <a:gd name="connsiteY260" fmla="*/ 3570398 h 4980794"/>
                <a:gd name="connsiteX261" fmla="*/ 4618124 w 4980792"/>
                <a:gd name="connsiteY261" fmla="*/ 3570398 h 4980794"/>
                <a:gd name="connsiteX262" fmla="*/ 4618124 w 4980792"/>
                <a:gd name="connsiteY262" fmla="*/ 3779673 h 4980794"/>
                <a:gd name="connsiteX263" fmla="*/ 4555472 w 4980792"/>
                <a:gd name="connsiteY263" fmla="*/ 3882802 h 4980794"/>
                <a:gd name="connsiteX264" fmla="*/ 4555268 w 4980792"/>
                <a:gd name="connsiteY264" fmla="*/ 3883074 h 4980794"/>
                <a:gd name="connsiteX265" fmla="*/ 4555268 w 4980792"/>
                <a:gd name="connsiteY265" fmla="*/ 3570398 h 4980794"/>
                <a:gd name="connsiteX266" fmla="*/ 4094328 w 4980792"/>
                <a:gd name="connsiteY266" fmla="*/ 3570398 h 4980794"/>
                <a:gd name="connsiteX267" fmla="*/ 4094328 w 4980792"/>
                <a:gd name="connsiteY267" fmla="*/ 4031470 h 4980794"/>
                <a:gd name="connsiteX268" fmla="*/ 4444300 w 4980792"/>
                <a:gd name="connsiteY268" fmla="*/ 4031470 h 4980794"/>
                <a:gd name="connsiteX269" fmla="*/ 4412106 w 4980792"/>
                <a:gd name="connsiteY269" fmla="*/ 4074521 h 4980794"/>
                <a:gd name="connsiteX270" fmla="*/ 4394108 w 4980792"/>
                <a:gd name="connsiteY270" fmla="*/ 4094325 h 4980794"/>
                <a:gd name="connsiteX271" fmla="*/ 4094328 w 4980792"/>
                <a:gd name="connsiteY271" fmla="*/ 4094325 h 4980794"/>
                <a:gd name="connsiteX272" fmla="*/ 4094328 w 4980792"/>
                <a:gd name="connsiteY272" fmla="*/ 4394105 h 4980794"/>
                <a:gd name="connsiteX273" fmla="*/ 4074520 w 4980792"/>
                <a:gd name="connsiteY273" fmla="*/ 4412108 h 4980794"/>
                <a:gd name="connsiteX274" fmla="*/ 4031472 w 4980792"/>
                <a:gd name="connsiteY274" fmla="*/ 4444298 h 4980794"/>
                <a:gd name="connsiteX275" fmla="*/ 4031472 w 4980792"/>
                <a:gd name="connsiteY275" fmla="*/ 4094325 h 4980794"/>
                <a:gd name="connsiteX276" fmla="*/ 3570402 w 4980792"/>
                <a:gd name="connsiteY276" fmla="*/ 4094325 h 4980794"/>
                <a:gd name="connsiteX277" fmla="*/ 3570402 w 4980792"/>
                <a:gd name="connsiteY277" fmla="*/ 4555266 h 4980794"/>
                <a:gd name="connsiteX278" fmla="*/ 3883078 w 4980792"/>
                <a:gd name="connsiteY278" fmla="*/ 4555266 h 4980794"/>
                <a:gd name="connsiteX279" fmla="*/ 3882800 w 4980792"/>
                <a:gd name="connsiteY279" fmla="*/ 4555473 h 4980794"/>
                <a:gd name="connsiteX280" fmla="*/ 3779678 w 4980792"/>
                <a:gd name="connsiteY280" fmla="*/ 4618122 h 4980794"/>
                <a:gd name="connsiteX281" fmla="*/ 3570402 w 4980792"/>
                <a:gd name="connsiteY281" fmla="*/ 4618122 h 4980794"/>
                <a:gd name="connsiteX282" fmla="*/ 3570402 w 4980792"/>
                <a:gd name="connsiteY282" fmla="*/ 4731792 h 4980794"/>
                <a:gd name="connsiteX283" fmla="*/ 3507546 w 4980792"/>
                <a:gd name="connsiteY283" fmla="*/ 4762072 h 4980794"/>
                <a:gd name="connsiteX284" fmla="*/ 3507546 w 4980792"/>
                <a:gd name="connsiteY284" fmla="*/ 4618122 h 4980794"/>
                <a:gd name="connsiteX285" fmla="*/ 3046734 w 4980792"/>
                <a:gd name="connsiteY285" fmla="*/ 4618122 h 4980794"/>
                <a:gd name="connsiteX286" fmla="*/ 3046734 w 4980792"/>
                <a:gd name="connsiteY286" fmla="*/ 4916201 h 4980794"/>
                <a:gd name="connsiteX287" fmla="*/ 2992298 w 4980792"/>
                <a:gd name="connsiteY287" fmla="*/ 4930198 h 4980794"/>
                <a:gd name="connsiteX288" fmla="*/ 2983878 w 4980792"/>
                <a:gd name="connsiteY288" fmla="*/ 4931483 h 4980794"/>
                <a:gd name="connsiteX289" fmla="*/ 2983878 w 4980792"/>
                <a:gd name="connsiteY289" fmla="*/ 4618122 h 4980794"/>
                <a:gd name="connsiteX290" fmla="*/ 2522778 w 4980792"/>
                <a:gd name="connsiteY290" fmla="*/ 4618122 h 4980794"/>
                <a:gd name="connsiteX291" fmla="*/ 2522778 w 4980792"/>
                <a:gd name="connsiteY291" fmla="*/ 4979159 h 4980794"/>
                <a:gd name="connsiteX292" fmla="*/ 2490396 w 4980792"/>
                <a:gd name="connsiteY292" fmla="*/ 4980794 h 4980794"/>
                <a:gd name="connsiteX293" fmla="*/ 2459922 w 4980792"/>
                <a:gd name="connsiteY293" fmla="*/ 4979255 h 4980794"/>
                <a:gd name="connsiteX294" fmla="*/ 2459922 w 4980792"/>
                <a:gd name="connsiteY294" fmla="*/ 4618122 h 4980794"/>
                <a:gd name="connsiteX295" fmla="*/ 1996906 w 4980792"/>
                <a:gd name="connsiteY295" fmla="*/ 4618122 h 4980794"/>
                <a:gd name="connsiteX296" fmla="*/ 1996906 w 4980792"/>
                <a:gd name="connsiteY296" fmla="*/ 4931482 h 4980794"/>
                <a:gd name="connsiteX297" fmla="*/ 1988494 w 4980792"/>
                <a:gd name="connsiteY297" fmla="*/ 4930198 h 4980794"/>
                <a:gd name="connsiteX298" fmla="*/ 1934052 w 4980792"/>
                <a:gd name="connsiteY298" fmla="*/ 4916199 h 4980794"/>
                <a:gd name="connsiteX299" fmla="*/ 1934052 w 4980792"/>
                <a:gd name="connsiteY299" fmla="*/ 4618122 h 4980794"/>
                <a:gd name="connsiteX300" fmla="*/ 1473238 w 4980792"/>
                <a:gd name="connsiteY300" fmla="*/ 4618122 h 4980794"/>
                <a:gd name="connsiteX301" fmla="*/ 1473238 w 4980792"/>
                <a:gd name="connsiteY301" fmla="*/ 4762068 h 4980794"/>
                <a:gd name="connsiteX302" fmla="*/ 1410384 w 4980792"/>
                <a:gd name="connsiteY302" fmla="*/ 4731789 h 4980794"/>
                <a:gd name="connsiteX303" fmla="*/ 1410384 w 4980792"/>
                <a:gd name="connsiteY303" fmla="*/ 4618122 h 4980794"/>
                <a:gd name="connsiteX304" fmla="*/ 1201116 w 4980792"/>
                <a:gd name="connsiteY304" fmla="*/ 4618122 h 4980794"/>
                <a:gd name="connsiteX305" fmla="*/ 1097992 w 4980792"/>
                <a:gd name="connsiteY305" fmla="*/ 4555473 h 4980794"/>
                <a:gd name="connsiteX306" fmla="*/ 1097714 w 4980792"/>
                <a:gd name="connsiteY306" fmla="*/ 4555266 h 4980794"/>
                <a:gd name="connsiteX307" fmla="*/ 1410384 w 4980792"/>
                <a:gd name="connsiteY307" fmla="*/ 4555266 h 4980794"/>
                <a:gd name="connsiteX308" fmla="*/ 1410384 w 4980792"/>
                <a:gd name="connsiteY308" fmla="*/ 4094325 h 4980794"/>
                <a:gd name="connsiteX309" fmla="*/ 949314 w 4980792"/>
                <a:gd name="connsiteY309" fmla="*/ 4094325 h 4980794"/>
                <a:gd name="connsiteX310" fmla="*/ 949314 w 4980792"/>
                <a:gd name="connsiteY310" fmla="*/ 4444294 h 4980794"/>
                <a:gd name="connsiteX311" fmla="*/ 906272 w 4980792"/>
                <a:gd name="connsiteY311" fmla="*/ 4412108 h 4980794"/>
                <a:gd name="connsiteX312" fmla="*/ 886458 w 4980792"/>
                <a:gd name="connsiteY312" fmla="*/ 4394100 h 4980794"/>
                <a:gd name="connsiteX313" fmla="*/ 886458 w 4980792"/>
                <a:gd name="connsiteY313" fmla="*/ 4094325 h 4980794"/>
                <a:gd name="connsiteX314" fmla="*/ 586684 w 4980792"/>
                <a:gd name="connsiteY314" fmla="*/ 4094325 h 4980794"/>
                <a:gd name="connsiteX315" fmla="*/ 568686 w 4980792"/>
                <a:gd name="connsiteY315" fmla="*/ 4074521 h 4980794"/>
                <a:gd name="connsiteX316" fmla="*/ 536492 w 4980792"/>
                <a:gd name="connsiteY316" fmla="*/ 4031470 h 4980794"/>
                <a:gd name="connsiteX317" fmla="*/ 886458 w 4980792"/>
                <a:gd name="connsiteY317" fmla="*/ 4031470 h 4980794"/>
                <a:gd name="connsiteX318" fmla="*/ 886458 w 4980792"/>
                <a:gd name="connsiteY318" fmla="*/ 3570398 h 4980794"/>
                <a:gd name="connsiteX319" fmla="*/ 425516 w 4980792"/>
                <a:gd name="connsiteY319" fmla="*/ 3570398 h 4980794"/>
                <a:gd name="connsiteX320" fmla="*/ 425516 w 4980792"/>
                <a:gd name="connsiteY320" fmla="*/ 3883063 h 4980794"/>
                <a:gd name="connsiteX321" fmla="*/ 425320 w 4980792"/>
                <a:gd name="connsiteY321" fmla="*/ 3882802 h 4980794"/>
                <a:gd name="connsiteX322" fmla="*/ 362660 w 4980792"/>
                <a:gd name="connsiteY322" fmla="*/ 3779660 h 4980794"/>
                <a:gd name="connsiteX323" fmla="*/ 362660 w 4980792"/>
                <a:gd name="connsiteY323" fmla="*/ 3570398 h 4980794"/>
                <a:gd name="connsiteX324" fmla="*/ 249000 w 4980792"/>
                <a:gd name="connsiteY324" fmla="*/ 3570398 h 4980794"/>
                <a:gd name="connsiteX325" fmla="*/ 218720 w 4980792"/>
                <a:gd name="connsiteY325" fmla="*/ 3507542 h 4980794"/>
                <a:gd name="connsiteX326" fmla="*/ 362660 w 4980792"/>
                <a:gd name="connsiteY326" fmla="*/ 3507542 h 4980794"/>
                <a:gd name="connsiteX327" fmla="*/ 362660 w 4980792"/>
                <a:gd name="connsiteY327" fmla="*/ 3046732 h 4980794"/>
                <a:gd name="connsiteX328" fmla="*/ 64592 w 4980792"/>
                <a:gd name="connsiteY328" fmla="*/ 3046732 h 4980794"/>
                <a:gd name="connsiteX329" fmla="*/ 50596 w 4980792"/>
                <a:gd name="connsiteY329" fmla="*/ 2992299 h 4980794"/>
                <a:gd name="connsiteX330" fmla="*/ 49310 w 4980792"/>
                <a:gd name="connsiteY330" fmla="*/ 2983876 h 4980794"/>
                <a:gd name="connsiteX331" fmla="*/ 362660 w 4980792"/>
                <a:gd name="connsiteY331" fmla="*/ 2983876 h 4980794"/>
                <a:gd name="connsiteX332" fmla="*/ 362660 w 4980792"/>
                <a:gd name="connsiteY332" fmla="*/ 2522774 h 4980794"/>
                <a:gd name="connsiteX333" fmla="*/ 1634 w 4980792"/>
                <a:gd name="connsiteY333" fmla="*/ 2522774 h 4980794"/>
                <a:gd name="connsiteX334" fmla="*/ 0 w 4980792"/>
                <a:gd name="connsiteY334" fmla="*/ 2490397 h 4980794"/>
                <a:gd name="connsiteX335" fmla="*/ 1540 w 4980792"/>
                <a:gd name="connsiteY335" fmla="*/ 2459918 h 4980794"/>
                <a:gd name="connsiteX336" fmla="*/ 362660 w 4980792"/>
                <a:gd name="connsiteY336" fmla="*/ 2459918 h 4980794"/>
                <a:gd name="connsiteX337" fmla="*/ 362660 w 4980792"/>
                <a:gd name="connsiteY337" fmla="*/ 1996904 h 4980794"/>
                <a:gd name="connsiteX338" fmla="*/ 49312 w 4980792"/>
                <a:gd name="connsiteY338" fmla="*/ 1996904 h 4980794"/>
                <a:gd name="connsiteX339" fmla="*/ 50596 w 4980792"/>
                <a:gd name="connsiteY339" fmla="*/ 1988495 h 4980794"/>
                <a:gd name="connsiteX340" fmla="*/ 64596 w 4980792"/>
                <a:gd name="connsiteY340" fmla="*/ 1934049 h 4980794"/>
                <a:gd name="connsiteX341" fmla="*/ 362660 w 4980792"/>
                <a:gd name="connsiteY341" fmla="*/ 1934049 h 4980794"/>
                <a:gd name="connsiteX342" fmla="*/ 362660 w 4980792"/>
                <a:gd name="connsiteY342" fmla="*/ 1473235 h 4980794"/>
                <a:gd name="connsiteX343" fmla="*/ 218728 w 4980792"/>
                <a:gd name="connsiteY343" fmla="*/ 1473235 h 4980794"/>
                <a:gd name="connsiteX344" fmla="*/ 249008 w 4980792"/>
                <a:gd name="connsiteY344" fmla="*/ 1410379 h 4980794"/>
                <a:gd name="connsiteX345" fmla="*/ 362660 w 4980792"/>
                <a:gd name="connsiteY345" fmla="*/ 1410379 h 4980794"/>
                <a:gd name="connsiteX346" fmla="*/ 362660 w 4980792"/>
                <a:gd name="connsiteY346" fmla="*/ 1201135 h 4980794"/>
                <a:gd name="connsiteX347" fmla="*/ 425320 w 4980792"/>
                <a:gd name="connsiteY347" fmla="*/ 1097993 h 4980794"/>
                <a:gd name="connsiteX348" fmla="*/ 425516 w 4980792"/>
                <a:gd name="connsiteY348" fmla="*/ 1097731 h 4980794"/>
                <a:gd name="connsiteX349" fmla="*/ 425516 w 4980792"/>
                <a:gd name="connsiteY349" fmla="*/ 1410379 h 4980794"/>
                <a:gd name="connsiteX350" fmla="*/ 886458 w 4980792"/>
                <a:gd name="connsiteY350" fmla="*/ 1410379 h 4980794"/>
                <a:gd name="connsiteX351" fmla="*/ 886458 w 4980792"/>
                <a:gd name="connsiteY351" fmla="*/ 949311 h 4980794"/>
                <a:gd name="connsiteX352" fmla="*/ 536502 w 4980792"/>
                <a:gd name="connsiteY352" fmla="*/ 949311 h 4980794"/>
                <a:gd name="connsiteX353" fmla="*/ 568686 w 4980792"/>
                <a:gd name="connsiteY353" fmla="*/ 906274 h 4980794"/>
                <a:gd name="connsiteX354" fmla="*/ 586698 w 4980792"/>
                <a:gd name="connsiteY354" fmla="*/ 886455 h 4980794"/>
                <a:gd name="connsiteX355" fmla="*/ 886458 w 4980792"/>
                <a:gd name="connsiteY355" fmla="*/ 886455 h 4980794"/>
                <a:gd name="connsiteX356" fmla="*/ 886458 w 4980792"/>
                <a:gd name="connsiteY356" fmla="*/ 586695 h 4980794"/>
                <a:gd name="connsiteX357" fmla="*/ 906272 w 4980792"/>
                <a:gd name="connsiteY357" fmla="*/ 568686 h 4980794"/>
                <a:gd name="connsiteX358" fmla="*/ 949314 w 4980792"/>
                <a:gd name="connsiteY358" fmla="*/ 536500 h 4980794"/>
                <a:gd name="connsiteX359" fmla="*/ 949314 w 4980792"/>
                <a:gd name="connsiteY359" fmla="*/ 886455 h 4980794"/>
                <a:gd name="connsiteX360" fmla="*/ 1410384 w 4980792"/>
                <a:gd name="connsiteY360" fmla="*/ 886455 h 4980794"/>
                <a:gd name="connsiteX361" fmla="*/ 1410384 w 4980792"/>
                <a:gd name="connsiteY361" fmla="*/ 425515 h 4980794"/>
                <a:gd name="connsiteX362" fmla="*/ 1097734 w 4980792"/>
                <a:gd name="connsiteY362" fmla="*/ 425515 h 4980794"/>
                <a:gd name="connsiteX363" fmla="*/ 1097992 w 4980792"/>
                <a:gd name="connsiteY363" fmla="*/ 425321 h 4980794"/>
                <a:gd name="connsiteX364" fmla="*/ 1201136 w 4980792"/>
                <a:gd name="connsiteY364" fmla="*/ 362659 h 4980794"/>
                <a:gd name="connsiteX365" fmla="*/ 1410384 w 4980792"/>
                <a:gd name="connsiteY365" fmla="*/ 362659 h 4980794"/>
                <a:gd name="connsiteX366" fmla="*/ 1410384 w 4980792"/>
                <a:gd name="connsiteY366" fmla="*/ 249005 h 4980794"/>
                <a:gd name="connsiteX367" fmla="*/ 1473238 w 4980792"/>
                <a:gd name="connsiteY367" fmla="*/ 218727 h 4980794"/>
                <a:gd name="connsiteX368" fmla="*/ 1473238 w 4980792"/>
                <a:gd name="connsiteY368" fmla="*/ 362659 h 4980794"/>
                <a:gd name="connsiteX369" fmla="*/ 1934052 w 4980792"/>
                <a:gd name="connsiteY369" fmla="*/ 362659 h 4980794"/>
                <a:gd name="connsiteX370" fmla="*/ 1934052 w 4980792"/>
                <a:gd name="connsiteY370" fmla="*/ 64595 h 4980794"/>
                <a:gd name="connsiteX371" fmla="*/ 1988494 w 4980792"/>
                <a:gd name="connsiteY371" fmla="*/ 50596 h 4980794"/>
                <a:gd name="connsiteX372" fmla="*/ 1996906 w 4980792"/>
                <a:gd name="connsiteY372" fmla="*/ 49313 h 4980794"/>
                <a:gd name="connsiteX373" fmla="*/ 1996906 w 4980792"/>
                <a:gd name="connsiteY373" fmla="*/ 362659 h 4980794"/>
                <a:gd name="connsiteX374" fmla="*/ 2459922 w 4980792"/>
                <a:gd name="connsiteY374" fmla="*/ 362659 h 4980794"/>
                <a:gd name="connsiteX375" fmla="*/ 2459922 w 4980792"/>
                <a:gd name="connsiteY375" fmla="*/ 1539 h 49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</a:cxnLst>
              <a:rect l="l" t="t" r="r" b="b"/>
              <a:pathLst>
                <a:path w="4980792" h="4980794">
                  <a:moveTo>
                    <a:pt x="3046734" y="4094325"/>
                  </a:moveTo>
                  <a:lnTo>
                    <a:pt x="3046734" y="4555266"/>
                  </a:lnTo>
                  <a:lnTo>
                    <a:pt x="3507546" y="4555266"/>
                  </a:lnTo>
                  <a:lnTo>
                    <a:pt x="3507546" y="4094325"/>
                  </a:lnTo>
                  <a:close/>
                  <a:moveTo>
                    <a:pt x="2522778" y="4094325"/>
                  </a:moveTo>
                  <a:lnTo>
                    <a:pt x="2522778" y="4555266"/>
                  </a:lnTo>
                  <a:lnTo>
                    <a:pt x="2983878" y="4555266"/>
                  </a:lnTo>
                  <a:lnTo>
                    <a:pt x="2983878" y="4094325"/>
                  </a:lnTo>
                  <a:close/>
                  <a:moveTo>
                    <a:pt x="1996906" y="4094325"/>
                  </a:moveTo>
                  <a:lnTo>
                    <a:pt x="1996906" y="4555266"/>
                  </a:lnTo>
                  <a:lnTo>
                    <a:pt x="2459922" y="4555266"/>
                  </a:lnTo>
                  <a:lnTo>
                    <a:pt x="2459922" y="4094325"/>
                  </a:lnTo>
                  <a:close/>
                  <a:moveTo>
                    <a:pt x="1473238" y="4094325"/>
                  </a:moveTo>
                  <a:lnTo>
                    <a:pt x="1473238" y="4555266"/>
                  </a:lnTo>
                  <a:lnTo>
                    <a:pt x="1934052" y="4555266"/>
                  </a:lnTo>
                  <a:lnTo>
                    <a:pt x="1934052" y="4094325"/>
                  </a:lnTo>
                  <a:close/>
                  <a:moveTo>
                    <a:pt x="3570402" y="3570398"/>
                  </a:moveTo>
                  <a:lnTo>
                    <a:pt x="3570402" y="4031470"/>
                  </a:lnTo>
                  <a:lnTo>
                    <a:pt x="4031472" y="4031470"/>
                  </a:lnTo>
                  <a:lnTo>
                    <a:pt x="4031472" y="3570398"/>
                  </a:lnTo>
                  <a:close/>
                  <a:moveTo>
                    <a:pt x="3046734" y="3570398"/>
                  </a:moveTo>
                  <a:lnTo>
                    <a:pt x="3046734" y="4031470"/>
                  </a:lnTo>
                  <a:lnTo>
                    <a:pt x="3507546" y="4031470"/>
                  </a:lnTo>
                  <a:lnTo>
                    <a:pt x="3507546" y="3570398"/>
                  </a:lnTo>
                  <a:close/>
                  <a:moveTo>
                    <a:pt x="2522778" y="3570398"/>
                  </a:moveTo>
                  <a:lnTo>
                    <a:pt x="2522778" y="4031470"/>
                  </a:lnTo>
                  <a:lnTo>
                    <a:pt x="2983878" y="4031470"/>
                  </a:lnTo>
                  <a:lnTo>
                    <a:pt x="2983878" y="3570398"/>
                  </a:lnTo>
                  <a:close/>
                  <a:moveTo>
                    <a:pt x="1996906" y="3570398"/>
                  </a:moveTo>
                  <a:lnTo>
                    <a:pt x="1996906" y="4031470"/>
                  </a:lnTo>
                  <a:lnTo>
                    <a:pt x="2459922" y="4031470"/>
                  </a:lnTo>
                  <a:lnTo>
                    <a:pt x="2459922" y="3570398"/>
                  </a:lnTo>
                  <a:close/>
                  <a:moveTo>
                    <a:pt x="1473238" y="3570398"/>
                  </a:moveTo>
                  <a:lnTo>
                    <a:pt x="1473238" y="4031470"/>
                  </a:lnTo>
                  <a:lnTo>
                    <a:pt x="1934052" y="4031470"/>
                  </a:lnTo>
                  <a:lnTo>
                    <a:pt x="1934052" y="3570398"/>
                  </a:lnTo>
                  <a:close/>
                  <a:moveTo>
                    <a:pt x="949314" y="3570398"/>
                  </a:moveTo>
                  <a:lnTo>
                    <a:pt x="949314" y="4031470"/>
                  </a:lnTo>
                  <a:lnTo>
                    <a:pt x="1410384" y="4031470"/>
                  </a:lnTo>
                  <a:lnTo>
                    <a:pt x="1410384" y="3570398"/>
                  </a:lnTo>
                  <a:close/>
                  <a:moveTo>
                    <a:pt x="4094328" y="3046732"/>
                  </a:moveTo>
                  <a:lnTo>
                    <a:pt x="4094328" y="3507542"/>
                  </a:lnTo>
                  <a:lnTo>
                    <a:pt x="4555268" y="3507542"/>
                  </a:lnTo>
                  <a:lnTo>
                    <a:pt x="4555268" y="3046732"/>
                  </a:lnTo>
                  <a:close/>
                  <a:moveTo>
                    <a:pt x="3570402" y="3046732"/>
                  </a:moveTo>
                  <a:lnTo>
                    <a:pt x="3570402" y="3507542"/>
                  </a:lnTo>
                  <a:lnTo>
                    <a:pt x="4031472" y="3507542"/>
                  </a:lnTo>
                  <a:lnTo>
                    <a:pt x="4031472" y="3046732"/>
                  </a:lnTo>
                  <a:close/>
                  <a:moveTo>
                    <a:pt x="3046734" y="3046732"/>
                  </a:moveTo>
                  <a:lnTo>
                    <a:pt x="3046734" y="3507542"/>
                  </a:lnTo>
                  <a:lnTo>
                    <a:pt x="3507546" y="3507542"/>
                  </a:lnTo>
                  <a:lnTo>
                    <a:pt x="3507546" y="3046732"/>
                  </a:lnTo>
                  <a:close/>
                  <a:moveTo>
                    <a:pt x="2522778" y="3046732"/>
                  </a:moveTo>
                  <a:lnTo>
                    <a:pt x="2522778" y="3507542"/>
                  </a:lnTo>
                  <a:lnTo>
                    <a:pt x="2983878" y="3507542"/>
                  </a:lnTo>
                  <a:lnTo>
                    <a:pt x="2983878" y="3046732"/>
                  </a:lnTo>
                  <a:close/>
                  <a:moveTo>
                    <a:pt x="1996906" y="3046732"/>
                  </a:moveTo>
                  <a:lnTo>
                    <a:pt x="1996906" y="3507542"/>
                  </a:lnTo>
                  <a:lnTo>
                    <a:pt x="2459922" y="3507542"/>
                  </a:lnTo>
                  <a:lnTo>
                    <a:pt x="2459922" y="3046732"/>
                  </a:lnTo>
                  <a:close/>
                  <a:moveTo>
                    <a:pt x="1473238" y="3046732"/>
                  </a:moveTo>
                  <a:lnTo>
                    <a:pt x="1473238" y="3507542"/>
                  </a:lnTo>
                  <a:lnTo>
                    <a:pt x="1934052" y="3507542"/>
                  </a:lnTo>
                  <a:lnTo>
                    <a:pt x="1934052" y="3046732"/>
                  </a:lnTo>
                  <a:close/>
                  <a:moveTo>
                    <a:pt x="949314" y="3046732"/>
                  </a:moveTo>
                  <a:lnTo>
                    <a:pt x="949314" y="3507542"/>
                  </a:lnTo>
                  <a:lnTo>
                    <a:pt x="1410384" y="3507542"/>
                  </a:lnTo>
                  <a:lnTo>
                    <a:pt x="1410384" y="3046732"/>
                  </a:lnTo>
                  <a:close/>
                  <a:moveTo>
                    <a:pt x="425516" y="3046732"/>
                  </a:moveTo>
                  <a:lnTo>
                    <a:pt x="425516" y="3507542"/>
                  </a:lnTo>
                  <a:lnTo>
                    <a:pt x="886458" y="3507542"/>
                  </a:lnTo>
                  <a:lnTo>
                    <a:pt x="886458" y="3046732"/>
                  </a:lnTo>
                  <a:close/>
                  <a:moveTo>
                    <a:pt x="4094328" y="2522774"/>
                  </a:moveTo>
                  <a:lnTo>
                    <a:pt x="4094328" y="2983876"/>
                  </a:lnTo>
                  <a:lnTo>
                    <a:pt x="4555268" y="2983876"/>
                  </a:lnTo>
                  <a:lnTo>
                    <a:pt x="4555268" y="2522774"/>
                  </a:lnTo>
                  <a:close/>
                  <a:moveTo>
                    <a:pt x="3570402" y="2522774"/>
                  </a:moveTo>
                  <a:lnTo>
                    <a:pt x="3570402" y="2983876"/>
                  </a:lnTo>
                  <a:lnTo>
                    <a:pt x="4031472" y="2983876"/>
                  </a:lnTo>
                  <a:lnTo>
                    <a:pt x="4031472" y="2522774"/>
                  </a:lnTo>
                  <a:close/>
                  <a:moveTo>
                    <a:pt x="3046734" y="2522774"/>
                  </a:moveTo>
                  <a:lnTo>
                    <a:pt x="3046734" y="2983876"/>
                  </a:lnTo>
                  <a:lnTo>
                    <a:pt x="3507546" y="2983876"/>
                  </a:lnTo>
                  <a:lnTo>
                    <a:pt x="3507546" y="2522774"/>
                  </a:lnTo>
                  <a:close/>
                  <a:moveTo>
                    <a:pt x="2522778" y="2522774"/>
                  </a:moveTo>
                  <a:lnTo>
                    <a:pt x="2522778" y="2983876"/>
                  </a:lnTo>
                  <a:lnTo>
                    <a:pt x="2983878" y="2983876"/>
                  </a:lnTo>
                  <a:lnTo>
                    <a:pt x="2983878" y="2522774"/>
                  </a:lnTo>
                  <a:close/>
                  <a:moveTo>
                    <a:pt x="1996906" y="2522774"/>
                  </a:moveTo>
                  <a:lnTo>
                    <a:pt x="1996906" y="2983876"/>
                  </a:lnTo>
                  <a:lnTo>
                    <a:pt x="2459922" y="2983876"/>
                  </a:lnTo>
                  <a:lnTo>
                    <a:pt x="2459922" y="2522774"/>
                  </a:lnTo>
                  <a:close/>
                  <a:moveTo>
                    <a:pt x="1473238" y="2522774"/>
                  </a:moveTo>
                  <a:lnTo>
                    <a:pt x="1473238" y="2983876"/>
                  </a:lnTo>
                  <a:lnTo>
                    <a:pt x="1934052" y="2983876"/>
                  </a:lnTo>
                  <a:lnTo>
                    <a:pt x="1934052" y="2522774"/>
                  </a:lnTo>
                  <a:close/>
                  <a:moveTo>
                    <a:pt x="949314" y="2522774"/>
                  </a:moveTo>
                  <a:lnTo>
                    <a:pt x="949314" y="2983876"/>
                  </a:lnTo>
                  <a:lnTo>
                    <a:pt x="1410384" y="2983876"/>
                  </a:lnTo>
                  <a:lnTo>
                    <a:pt x="1410384" y="2522774"/>
                  </a:lnTo>
                  <a:close/>
                  <a:moveTo>
                    <a:pt x="425516" y="2522774"/>
                  </a:moveTo>
                  <a:lnTo>
                    <a:pt x="425516" y="2983876"/>
                  </a:lnTo>
                  <a:lnTo>
                    <a:pt x="886458" y="2983876"/>
                  </a:lnTo>
                  <a:lnTo>
                    <a:pt x="886458" y="2522774"/>
                  </a:lnTo>
                  <a:close/>
                  <a:moveTo>
                    <a:pt x="4094328" y="1996904"/>
                  </a:moveTo>
                  <a:lnTo>
                    <a:pt x="4094328" y="2459918"/>
                  </a:lnTo>
                  <a:lnTo>
                    <a:pt x="4555268" y="2459918"/>
                  </a:lnTo>
                  <a:lnTo>
                    <a:pt x="4555268" y="1996904"/>
                  </a:lnTo>
                  <a:close/>
                  <a:moveTo>
                    <a:pt x="3570402" y="1996904"/>
                  </a:moveTo>
                  <a:lnTo>
                    <a:pt x="3570402" y="2459918"/>
                  </a:lnTo>
                  <a:lnTo>
                    <a:pt x="4031472" y="2459918"/>
                  </a:lnTo>
                  <a:lnTo>
                    <a:pt x="4031472" y="1996904"/>
                  </a:lnTo>
                  <a:close/>
                  <a:moveTo>
                    <a:pt x="3046734" y="1996904"/>
                  </a:moveTo>
                  <a:lnTo>
                    <a:pt x="3046734" y="2459918"/>
                  </a:lnTo>
                  <a:lnTo>
                    <a:pt x="3507546" y="2459918"/>
                  </a:lnTo>
                  <a:lnTo>
                    <a:pt x="3507546" y="1996904"/>
                  </a:lnTo>
                  <a:close/>
                  <a:moveTo>
                    <a:pt x="2522778" y="1996904"/>
                  </a:moveTo>
                  <a:lnTo>
                    <a:pt x="2522778" y="2459918"/>
                  </a:lnTo>
                  <a:lnTo>
                    <a:pt x="2983878" y="2459918"/>
                  </a:lnTo>
                  <a:lnTo>
                    <a:pt x="2983878" y="1996904"/>
                  </a:lnTo>
                  <a:close/>
                  <a:moveTo>
                    <a:pt x="1996906" y="1996904"/>
                  </a:moveTo>
                  <a:lnTo>
                    <a:pt x="1996906" y="2459918"/>
                  </a:lnTo>
                  <a:lnTo>
                    <a:pt x="2459922" y="2459918"/>
                  </a:lnTo>
                  <a:lnTo>
                    <a:pt x="2459922" y="1996904"/>
                  </a:lnTo>
                  <a:close/>
                  <a:moveTo>
                    <a:pt x="1473238" y="1996904"/>
                  </a:moveTo>
                  <a:lnTo>
                    <a:pt x="1473238" y="2459918"/>
                  </a:lnTo>
                  <a:lnTo>
                    <a:pt x="1934052" y="2459918"/>
                  </a:lnTo>
                  <a:lnTo>
                    <a:pt x="1934052" y="1996904"/>
                  </a:lnTo>
                  <a:close/>
                  <a:moveTo>
                    <a:pt x="949314" y="1996904"/>
                  </a:moveTo>
                  <a:lnTo>
                    <a:pt x="949314" y="2459918"/>
                  </a:lnTo>
                  <a:lnTo>
                    <a:pt x="1410384" y="2459918"/>
                  </a:lnTo>
                  <a:lnTo>
                    <a:pt x="1410384" y="1996904"/>
                  </a:lnTo>
                  <a:close/>
                  <a:moveTo>
                    <a:pt x="425516" y="1996904"/>
                  </a:moveTo>
                  <a:lnTo>
                    <a:pt x="425516" y="2459918"/>
                  </a:lnTo>
                  <a:lnTo>
                    <a:pt x="886458" y="2459918"/>
                  </a:lnTo>
                  <a:lnTo>
                    <a:pt x="886458" y="1996904"/>
                  </a:lnTo>
                  <a:close/>
                  <a:moveTo>
                    <a:pt x="4094328" y="1473235"/>
                  </a:moveTo>
                  <a:lnTo>
                    <a:pt x="4094328" y="1934049"/>
                  </a:lnTo>
                  <a:lnTo>
                    <a:pt x="4555268" y="1934049"/>
                  </a:lnTo>
                  <a:lnTo>
                    <a:pt x="4555268" y="1473235"/>
                  </a:lnTo>
                  <a:close/>
                  <a:moveTo>
                    <a:pt x="3570402" y="1473235"/>
                  </a:moveTo>
                  <a:lnTo>
                    <a:pt x="3570402" y="1934049"/>
                  </a:lnTo>
                  <a:lnTo>
                    <a:pt x="4031472" y="1934049"/>
                  </a:lnTo>
                  <a:lnTo>
                    <a:pt x="4031472" y="1473235"/>
                  </a:lnTo>
                  <a:close/>
                  <a:moveTo>
                    <a:pt x="3046734" y="1473235"/>
                  </a:moveTo>
                  <a:lnTo>
                    <a:pt x="3046734" y="1934049"/>
                  </a:lnTo>
                  <a:lnTo>
                    <a:pt x="3507546" y="1934049"/>
                  </a:lnTo>
                  <a:lnTo>
                    <a:pt x="3507546" y="1473235"/>
                  </a:lnTo>
                  <a:close/>
                  <a:moveTo>
                    <a:pt x="2522778" y="1473235"/>
                  </a:moveTo>
                  <a:lnTo>
                    <a:pt x="2522778" y="1934049"/>
                  </a:lnTo>
                  <a:lnTo>
                    <a:pt x="2983878" y="1934049"/>
                  </a:lnTo>
                  <a:lnTo>
                    <a:pt x="2983878" y="1473235"/>
                  </a:lnTo>
                  <a:close/>
                  <a:moveTo>
                    <a:pt x="1996906" y="1473235"/>
                  </a:moveTo>
                  <a:lnTo>
                    <a:pt x="1996906" y="1934049"/>
                  </a:lnTo>
                  <a:lnTo>
                    <a:pt x="2459922" y="1934049"/>
                  </a:lnTo>
                  <a:lnTo>
                    <a:pt x="2459922" y="1473235"/>
                  </a:lnTo>
                  <a:close/>
                  <a:moveTo>
                    <a:pt x="1473238" y="1473235"/>
                  </a:moveTo>
                  <a:lnTo>
                    <a:pt x="1473238" y="1934049"/>
                  </a:lnTo>
                  <a:lnTo>
                    <a:pt x="1934052" y="1934049"/>
                  </a:lnTo>
                  <a:lnTo>
                    <a:pt x="1934052" y="1473235"/>
                  </a:lnTo>
                  <a:close/>
                  <a:moveTo>
                    <a:pt x="949314" y="1473235"/>
                  </a:moveTo>
                  <a:lnTo>
                    <a:pt x="949314" y="1934049"/>
                  </a:lnTo>
                  <a:lnTo>
                    <a:pt x="1410384" y="1934049"/>
                  </a:lnTo>
                  <a:lnTo>
                    <a:pt x="1410384" y="1473235"/>
                  </a:lnTo>
                  <a:close/>
                  <a:moveTo>
                    <a:pt x="425516" y="1473235"/>
                  </a:moveTo>
                  <a:lnTo>
                    <a:pt x="425516" y="1934049"/>
                  </a:lnTo>
                  <a:lnTo>
                    <a:pt x="886458" y="1934049"/>
                  </a:lnTo>
                  <a:lnTo>
                    <a:pt x="886458" y="1473235"/>
                  </a:lnTo>
                  <a:close/>
                  <a:moveTo>
                    <a:pt x="3570402" y="949311"/>
                  </a:moveTo>
                  <a:lnTo>
                    <a:pt x="3570402" y="1410379"/>
                  </a:lnTo>
                  <a:lnTo>
                    <a:pt x="4031472" y="1410379"/>
                  </a:lnTo>
                  <a:lnTo>
                    <a:pt x="4031472" y="949311"/>
                  </a:lnTo>
                  <a:close/>
                  <a:moveTo>
                    <a:pt x="3046734" y="949311"/>
                  </a:moveTo>
                  <a:lnTo>
                    <a:pt x="3046734" y="1410379"/>
                  </a:lnTo>
                  <a:lnTo>
                    <a:pt x="3507546" y="1410379"/>
                  </a:lnTo>
                  <a:lnTo>
                    <a:pt x="3507546" y="949311"/>
                  </a:lnTo>
                  <a:close/>
                  <a:moveTo>
                    <a:pt x="2522778" y="949311"/>
                  </a:moveTo>
                  <a:lnTo>
                    <a:pt x="2522778" y="1410379"/>
                  </a:lnTo>
                  <a:lnTo>
                    <a:pt x="2983878" y="1410379"/>
                  </a:lnTo>
                  <a:lnTo>
                    <a:pt x="2983878" y="949311"/>
                  </a:lnTo>
                  <a:close/>
                  <a:moveTo>
                    <a:pt x="1996906" y="949311"/>
                  </a:moveTo>
                  <a:lnTo>
                    <a:pt x="1996906" y="1410379"/>
                  </a:lnTo>
                  <a:lnTo>
                    <a:pt x="2459922" y="1410379"/>
                  </a:lnTo>
                  <a:lnTo>
                    <a:pt x="2459922" y="949311"/>
                  </a:lnTo>
                  <a:close/>
                  <a:moveTo>
                    <a:pt x="1473238" y="949311"/>
                  </a:moveTo>
                  <a:lnTo>
                    <a:pt x="1473238" y="1410379"/>
                  </a:lnTo>
                  <a:lnTo>
                    <a:pt x="1934052" y="1410379"/>
                  </a:lnTo>
                  <a:lnTo>
                    <a:pt x="1934052" y="949311"/>
                  </a:lnTo>
                  <a:close/>
                  <a:moveTo>
                    <a:pt x="949314" y="949311"/>
                  </a:moveTo>
                  <a:lnTo>
                    <a:pt x="949314" y="1410379"/>
                  </a:lnTo>
                  <a:lnTo>
                    <a:pt x="1410384" y="1410379"/>
                  </a:lnTo>
                  <a:lnTo>
                    <a:pt x="1410384" y="949311"/>
                  </a:lnTo>
                  <a:close/>
                  <a:moveTo>
                    <a:pt x="3046734" y="425515"/>
                  </a:moveTo>
                  <a:lnTo>
                    <a:pt x="3046734" y="886455"/>
                  </a:lnTo>
                  <a:lnTo>
                    <a:pt x="3507546" y="886455"/>
                  </a:lnTo>
                  <a:lnTo>
                    <a:pt x="3507546" y="425515"/>
                  </a:lnTo>
                  <a:close/>
                  <a:moveTo>
                    <a:pt x="2522778" y="425515"/>
                  </a:moveTo>
                  <a:lnTo>
                    <a:pt x="2522778" y="886455"/>
                  </a:lnTo>
                  <a:lnTo>
                    <a:pt x="2983878" y="886455"/>
                  </a:lnTo>
                  <a:lnTo>
                    <a:pt x="2983878" y="425515"/>
                  </a:lnTo>
                  <a:close/>
                  <a:moveTo>
                    <a:pt x="1996906" y="425515"/>
                  </a:moveTo>
                  <a:lnTo>
                    <a:pt x="1996906" y="886455"/>
                  </a:lnTo>
                  <a:lnTo>
                    <a:pt x="2459922" y="886455"/>
                  </a:lnTo>
                  <a:lnTo>
                    <a:pt x="2459922" y="425515"/>
                  </a:lnTo>
                  <a:close/>
                  <a:moveTo>
                    <a:pt x="1473238" y="425515"/>
                  </a:moveTo>
                  <a:lnTo>
                    <a:pt x="1473238" y="886455"/>
                  </a:lnTo>
                  <a:lnTo>
                    <a:pt x="1934052" y="886455"/>
                  </a:lnTo>
                  <a:lnTo>
                    <a:pt x="1934052" y="425515"/>
                  </a:lnTo>
                  <a:close/>
                  <a:moveTo>
                    <a:pt x="2490396" y="0"/>
                  </a:moveTo>
                  <a:lnTo>
                    <a:pt x="2522778" y="1636"/>
                  </a:lnTo>
                  <a:lnTo>
                    <a:pt x="2522778" y="362659"/>
                  </a:lnTo>
                  <a:lnTo>
                    <a:pt x="2983878" y="362659"/>
                  </a:lnTo>
                  <a:lnTo>
                    <a:pt x="2983878" y="49311"/>
                  </a:lnTo>
                  <a:lnTo>
                    <a:pt x="2992298" y="50596"/>
                  </a:lnTo>
                  <a:lnTo>
                    <a:pt x="3046734" y="64593"/>
                  </a:lnTo>
                  <a:lnTo>
                    <a:pt x="3046734" y="362659"/>
                  </a:lnTo>
                  <a:lnTo>
                    <a:pt x="3507546" y="362659"/>
                  </a:lnTo>
                  <a:lnTo>
                    <a:pt x="3507546" y="218723"/>
                  </a:lnTo>
                  <a:lnTo>
                    <a:pt x="3570402" y="249002"/>
                  </a:lnTo>
                  <a:lnTo>
                    <a:pt x="3570402" y="362659"/>
                  </a:lnTo>
                  <a:lnTo>
                    <a:pt x="3779656" y="362659"/>
                  </a:lnTo>
                  <a:lnTo>
                    <a:pt x="3882800" y="425321"/>
                  </a:lnTo>
                  <a:lnTo>
                    <a:pt x="3883058" y="425515"/>
                  </a:lnTo>
                  <a:lnTo>
                    <a:pt x="3570402" y="425515"/>
                  </a:lnTo>
                  <a:lnTo>
                    <a:pt x="3570402" y="886455"/>
                  </a:lnTo>
                  <a:lnTo>
                    <a:pt x="4031472" y="886455"/>
                  </a:lnTo>
                  <a:lnTo>
                    <a:pt x="4031472" y="536496"/>
                  </a:lnTo>
                  <a:lnTo>
                    <a:pt x="4074520" y="568686"/>
                  </a:lnTo>
                  <a:lnTo>
                    <a:pt x="4094328" y="586690"/>
                  </a:lnTo>
                  <a:lnTo>
                    <a:pt x="4094328" y="886455"/>
                  </a:lnTo>
                  <a:lnTo>
                    <a:pt x="4394094" y="886455"/>
                  </a:lnTo>
                  <a:lnTo>
                    <a:pt x="4412106" y="906274"/>
                  </a:lnTo>
                  <a:lnTo>
                    <a:pt x="4444290" y="949311"/>
                  </a:lnTo>
                  <a:lnTo>
                    <a:pt x="4094328" y="949311"/>
                  </a:lnTo>
                  <a:lnTo>
                    <a:pt x="4094328" y="1410379"/>
                  </a:lnTo>
                  <a:lnTo>
                    <a:pt x="4555268" y="1410379"/>
                  </a:lnTo>
                  <a:lnTo>
                    <a:pt x="4555268" y="1097721"/>
                  </a:lnTo>
                  <a:lnTo>
                    <a:pt x="4555472" y="1097993"/>
                  </a:lnTo>
                  <a:lnTo>
                    <a:pt x="4618124" y="1201122"/>
                  </a:lnTo>
                  <a:lnTo>
                    <a:pt x="4618124" y="1410379"/>
                  </a:lnTo>
                  <a:lnTo>
                    <a:pt x="4731784" y="1410379"/>
                  </a:lnTo>
                  <a:lnTo>
                    <a:pt x="4762064" y="1473235"/>
                  </a:lnTo>
                  <a:lnTo>
                    <a:pt x="4618124" y="1473235"/>
                  </a:lnTo>
                  <a:lnTo>
                    <a:pt x="4618124" y="1934049"/>
                  </a:lnTo>
                  <a:lnTo>
                    <a:pt x="4916196" y="1934049"/>
                  </a:lnTo>
                  <a:lnTo>
                    <a:pt x="4930196" y="1988495"/>
                  </a:lnTo>
                  <a:lnTo>
                    <a:pt x="4931480" y="1996904"/>
                  </a:lnTo>
                  <a:lnTo>
                    <a:pt x="4618124" y="1996904"/>
                  </a:lnTo>
                  <a:lnTo>
                    <a:pt x="4618124" y="2459918"/>
                  </a:lnTo>
                  <a:lnTo>
                    <a:pt x="4979252" y="2459918"/>
                  </a:lnTo>
                  <a:lnTo>
                    <a:pt x="4980792" y="2490397"/>
                  </a:lnTo>
                  <a:lnTo>
                    <a:pt x="4979158" y="2522774"/>
                  </a:lnTo>
                  <a:lnTo>
                    <a:pt x="4618124" y="2522774"/>
                  </a:lnTo>
                  <a:lnTo>
                    <a:pt x="4618124" y="2983876"/>
                  </a:lnTo>
                  <a:lnTo>
                    <a:pt x="4931482" y="2983876"/>
                  </a:lnTo>
                  <a:lnTo>
                    <a:pt x="4930196" y="2992299"/>
                  </a:lnTo>
                  <a:lnTo>
                    <a:pt x="4916200" y="3046732"/>
                  </a:lnTo>
                  <a:lnTo>
                    <a:pt x="4618124" y="3046732"/>
                  </a:lnTo>
                  <a:lnTo>
                    <a:pt x="4618124" y="3507542"/>
                  </a:lnTo>
                  <a:lnTo>
                    <a:pt x="4762072" y="3507542"/>
                  </a:lnTo>
                  <a:lnTo>
                    <a:pt x="4731792" y="3570398"/>
                  </a:lnTo>
                  <a:lnTo>
                    <a:pt x="4618124" y="3570398"/>
                  </a:lnTo>
                  <a:lnTo>
                    <a:pt x="4618124" y="3779673"/>
                  </a:lnTo>
                  <a:lnTo>
                    <a:pt x="4555472" y="3882802"/>
                  </a:lnTo>
                  <a:lnTo>
                    <a:pt x="4555268" y="3883074"/>
                  </a:lnTo>
                  <a:lnTo>
                    <a:pt x="4555268" y="3570398"/>
                  </a:lnTo>
                  <a:lnTo>
                    <a:pt x="4094328" y="3570398"/>
                  </a:lnTo>
                  <a:lnTo>
                    <a:pt x="4094328" y="4031470"/>
                  </a:lnTo>
                  <a:lnTo>
                    <a:pt x="4444300" y="4031470"/>
                  </a:lnTo>
                  <a:lnTo>
                    <a:pt x="4412106" y="4074521"/>
                  </a:lnTo>
                  <a:lnTo>
                    <a:pt x="4394108" y="4094325"/>
                  </a:lnTo>
                  <a:lnTo>
                    <a:pt x="4094328" y="4094325"/>
                  </a:lnTo>
                  <a:lnTo>
                    <a:pt x="4094328" y="4394105"/>
                  </a:lnTo>
                  <a:lnTo>
                    <a:pt x="4074520" y="4412108"/>
                  </a:lnTo>
                  <a:lnTo>
                    <a:pt x="4031472" y="4444298"/>
                  </a:lnTo>
                  <a:lnTo>
                    <a:pt x="4031472" y="4094325"/>
                  </a:lnTo>
                  <a:lnTo>
                    <a:pt x="3570402" y="4094325"/>
                  </a:lnTo>
                  <a:lnTo>
                    <a:pt x="3570402" y="4555266"/>
                  </a:lnTo>
                  <a:lnTo>
                    <a:pt x="3883078" y="4555266"/>
                  </a:lnTo>
                  <a:lnTo>
                    <a:pt x="3882800" y="4555473"/>
                  </a:lnTo>
                  <a:lnTo>
                    <a:pt x="3779678" y="4618122"/>
                  </a:lnTo>
                  <a:lnTo>
                    <a:pt x="3570402" y="4618122"/>
                  </a:lnTo>
                  <a:lnTo>
                    <a:pt x="3570402" y="4731792"/>
                  </a:lnTo>
                  <a:lnTo>
                    <a:pt x="3507546" y="4762072"/>
                  </a:lnTo>
                  <a:lnTo>
                    <a:pt x="3507546" y="4618122"/>
                  </a:lnTo>
                  <a:lnTo>
                    <a:pt x="3046734" y="4618122"/>
                  </a:lnTo>
                  <a:lnTo>
                    <a:pt x="3046734" y="4916201"/>
                  </a:lnTo>
                  <a:lnTo>
                    <a:pt x="2992298" y="4930198"/>
                  </a:lnTo>
                  <a:lnTo>
                    <a:pt x="2983878" y="4931483"/>
                  </a:lnTo>
                  <a:lnTo>
                    <a:pt x="2983878" y="4618122"/>
                  </a:lnTo>
                  <a:lnTo>
                    <a:pt x="2522778" y="4618122"/>
                  </a:lnTo>
                  <a:lnTo>
                    <a:pt x="2522778" y="4979159"/>
                  </a:lnTo>
                  <a:lnTo>
                    <a:pt x="2490396" y="4980794"/>
                  </a:lnTo>
                  <a:lnTo>
                    <a:pt x="2459922" y="4979255"/>
                  </a:lnTo>
                  <a:lnTo>
                    <a:pt x="2459922" y="4618122"/>
                  </a:lnTo>
                  <a:lnTo>
                    <a:pt x="1996906" y="4618122"/>
                  </a:lnTo>
                  <a:lnTo>
                    <a:pt x="1996906" y="4931482"/>
                  </a:lnTo>
                  <a:lnTo>
                    <a:pt x="1988494" y="4930198"/>
                  </a:lnTo>
                  <a:lnTo>
                    <a:pt x="1934052" y="4916199"/>
                  </a:lnTo>
                  <a:lnTo>
                    <a:pt x="1934052" y="4618122"/>
                  </a:lnTo>
                  <a:lnTo>
                    <a:pt x="1473238" y="4618122"/>
                  </a:lnTo>
                  <a:lnTo>
                    <a:pt x="1473238" y="4762068"/>
                  </a:lnTo>
                  <a:lnTo>
                    <a:pt x="1410384" y="4731789"/>
                  </a:lnTo>
                  <a:lnTo>
                    <a:pt x="1410384" y="4618122"/>
                  </a:lnTo>
                  <a:lnTo>
                    <a:pt x="1201116" y="4618122"/>
                  </a:lnTo>
                  <a:lnTo>
                    <a:pt x="1097992" y="4555473"/>
                  </a:lnTo>
                  <a:lnTo>
                    <a:pt x="1097714" y="4555266"/>
                  </a:lnTo>
                  <a:lnTo>
                    <a:pt x="1410384" y="4555266"/>
                  </a:lnTo>
                  <a:lnTo>
                    <a:pt x="1410384" y="4094325"/>
                  </a:lnTo>
                  <a:lnTo>
                    <a:pt x="949314" y="4094325"/>
                  </a:lnTo>
                  <a:lnTo>
                    <a:pt x="949314" y="4444294"/>
                  </a:lnTo>
                  <a:lnTo>
                    <a:pt x="906272" y="4412108"/>
                  </a:lnTo>
                  <a:lnTo>
                    <a:pt x="886458" y="4394100"/>
                  </a:lnTo>
                  <a:lnTo>
                    <a:pt x="886458" y="4094325"/>
                  </a:lnTo>
                  <a:lnTo>
                    <a:pt x="586684" y="4094325"/>
                  </a:lnTo>
                  <a:lnTo>
                    <a:pt x="568686" y="4074521"/>
                  </a:lnTo>
                  <a:lnTo>
                    <a:pt x="536492" y="4031470"/>
                  </a:lnTo>
                  <a:lnTo>
                    <a:pt x="886458" y="4031470"/>
                  </a:lnTo>
                  <a:lnTo>
                    <a:pt x="886458" y="3570398"/>
                  </a:lnTo>
                  <a:lnTo>
                    <a:pt x="425516" y="3570398"/>
                  </a:lnTo>
                  <a:lnTo>
                    <a:pt x="425516" y="3883063"/>
                  </a:lnTo>
                  <a:lnTo>
                    <a:pt x="425320" y="3882802"/>
                  </a:lnTo>
                  <a:lnTo>
                    <a:pt x="362660" y="3779660"/>
                  </a:lnTo>
                  <a:lnTo>
                    <a:pt x="362660" y="3570398"/>
                  </a:lnTo>
                  <a:lnTo>
                    <a:pt x="249000" y="3570398"/>
                  </a:lnTo>
                  <a:lnTo>
                    <a:pt x="218720" y="3507542"/>
                  </a:lnTo>
                  <a:lnTo>
                    <a:pt x="362660" y="3507542"/>
                  </a:lnTo>
                  <a:lnTo>
                    <a:pt x="362660" y="3046732"/>
                  </a:lnTo>
                  <a:lnTo>
                    <a:pt x="64592" y="3046732"/>
                  </a:lnTo>
                  <a:lnTo>
                    <a:pt x="50596" y="2992299"/>
                  </a:lnTo>
                  <a:lnTo>
                    <a:pt x="49310" y="2983876"/>
                  </a:lnTo>
                  <a:lnTo>
                    <a:pt x="362660" y="2983876"/>
                  </a:lnTo>
                  <a:lnTo>
                    <a:pt x="362660" y="2522774"/>
                  </a:lnTo>
                  <a:lnTo>
                    <a:pt x="1634" y="2522774"/>
                  </a:lnTo>
                  <a:lnTo>
                    <a:pt x="0" y="2490397"/>
                  </a:lnTo>
                  <a:lnTo>
                    <a:pt x="1540" y="2459918"/>
                  </a:lnTo>
                  <a:lnTo>
                    <a:pt x="362660" y="2459918"/>
                  </a:lnTo>
                  <a:lnTo>
                    <a:pt x="362660" y="1996904"/>
                  </a:lnTo>
                  <a:lnTo>
                    <a:pt x="49312" y="1996904"/>
                  </a:lnTo>
                  <a:lnTo>
                    <a:pt x="50596" y="1988495"/>
                  </a:lnTo>
                  <a:lnTo>
                    <a:pt x="64596" y="1934049"/>
                  </a:lnTo>
                  <a:lnTo>
                    <a:pt x="362660" y="1934049"/>
                  </a:lnTo>
                  <a:lnTo>
                    <a:pt x="362660" y="1473235"/>
                  </a:lnTo>
                  <a:lnTo>
                    <a:pt x="218728" y="1473235"/>
                  </a:lnTo>
                  <a:lnTo>
                    <a:pt x="249008" y="1410379"/>
                  </a:lnTo>
                  <a:lnTo>
                    <a:pt x="362660" y="1410379"/>
                  </a:lnTo>
                  <a:lnTo>
                    <a:pt x="362660" y="1201135"/>
                  </a:lnTo>
                  <a:lnTo>
                    <a:pt x="425320" y="1097993"/>
                  </a:lnTo>
                  <a:lnTo>
                    <a:pt x="425516" y="1097731"/>
                  </a:lnTo>
                  <a:lnTo>
                    <a:pt x="425516" y="1410379"/>
                  </a:lnTo>
                  <a:lnTo>
                    <a:pt x="886458" y="1410379"/>
                  </a:lnTo>
                  <a:lnTo>
                    <a:pt x="886458" y="949311"/>
                  </a:lnTo>
                  <a:lnTo>
                    <a:pt x="536502" y="949311"/>
                  </a:lnTo>
                  <a:lnTo>
                    <a:pt x="568686" y="906274"/>
                  </a:lnTo>
                  <a:lnTo>
                    <a:pt x="586698" y="886455"/>
                  </a:lnTo>
                  <a:lnTo>
                    <a:pt x="886458" y="886455"/>
                  </a:lnTo>
                  <a:lnTo>
                    <a:pt x="886458" y="586695"/>
                  </a:lnTo>
                  <a:lnTo>
                    <a:pt x="906272" y="568686"/>
                  </a:lnTo>
                  <a:lnTo>
                    <a:pt x="949314" y="536500"/>
                  </a:lnTo>
                  <a:lnTo>
                    <a:pt x="949314" y="886455"/>
                  </a:lnTo>
                  <a:lnTo>
                    <a:pt x="1410384" y="886455"/>
                  </a:lnTo>
                  <a:lnTo>
                    <a:pt x="1410384" y="425515"/>
                  </a:lnTo>
                  <a:lnTo>
                    <a:pt x="1097734" y="425515"/>
                  </a:lnTo>
                  <a:lnTo>
                    <a:pt x="1097992" y="425321"/>
                  </a:lnTo>
                  <a:lnTo>
                    <a:pt x="1201136" y="362659"/>
                  </a:lnTo>
                  <a:lnTo>
                    <a:pt x="1410384" y="362659"/>
                  </a:lnTo>
                  <a:lnTo>
                    <a:pt x="1410384" y="249005"/>
                  </a:lnTo>
                  <a:lnTo>
                    <a:pt x="1473238" y="218727"/>
                  </a:lnTo>
                  <a:lnTo>
                    <a:pt x="1473238" y="362659"/>
                  </a:lnTo>
                  <a:lnTo>
                    <a:pt x="1934052" y="362659"/>
                  </a:lnTo>
                  <a:lnTo>
                    <a:pt x="1934052" y="64595"/>
                  </a:lnTo>
                  <a:lnTo>
                    <a:pt x="1988494" y="50596"/>
                  </a:lnTo>
                  <a:lnTo>
                    <a:pt x="1996906" y="49313"/>
                  </a:lnTo>
                  <a:lnTo>
                    <a:pt x="1996906" y="362659"/>
                  </a:lnTo>
                  <a:lnTo>
                    <a:pt x="2459922" y="362659"/>
                  </a:lnTo>
                  <a:lnTo>
                    <a:pt x="2459922" y="153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556E15E1-F8BA-401A-942A-735ED11BDF06}"/>
              </a:ext>
            </a:extLst>
          </p:cNvPr>
          <p:cNvSpPr/>
          <p:nvPr/>
        </p:nvSpPr>
        <p:spPr>
          <a:xfrm>
            <a:off x="12423295" y="1159504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0BC47C81-F577-4D2D-863B-3CC35EEF5E75}"/>
              </a:ext>
            </a:extLst>
          </p:cNvPr>
          <p:cNvSpPr/>
          <p:nvPr/>
        </p:nvSpPr>
        <p:spPr>
          <a:xfrm>
            <a:off x="12070235" y="1182045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49521A8-5DC0-4B1B-9169-B49266F6E401}"/>
              </a:ext>
            </a:extLst>
          </p:cNvPr>
          <p:cNvSpPr/>
          <p:nvPr/>
        </p:nvSpPr>
        <p:spPr>
          <a:xfrm>
            <a:off x="13825220" y="1180586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777870B-8F94-46B7-970D-F0357E24C3AD}"/>
              </a:ext>
            </a:extLst>
          </p:cNvPr>
          <p:cNvSpPr/>
          <p:nvPr/>
        </p:nvSpPr>
        <p:spPr>
          <a:xfrm>
            <a:off x="13472160" y="1203127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96FFA77-4AE6-47DC-8B93-A3E739BCCD82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pic>
        <p:nvPicPr>
          <p:cNvPr id="48" name="Picture 47" descr="A sign on the side of a building&#10;&#10;Description automatically generated">
            <a:extLst>
              <a:ext uri="{FF2B5EF4-FFF2-40B4-BE49-F238E27FC236}">
                <a16:creationId xmlns:a16="http://schemas.microsoft.com/office/drawing/2014/main" id="{D9F74DA3-27B5-4CF6-8FB2-709E9CE5E8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26781" y="1086464"/>
            <a:ext cx="7619998" cy="54743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2448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2156939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1876010" y="1285475"/>
            <a:ext cx="584807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all lamellae</a:t>
            </a:r>
            <a:br>
              <a:rPr lang="en-US" sz="5600" dirty="0"/>
            </a:br>
            <a:r>
              <a:rPr lang="en-US" sz="5600" dirty="0"/>
              <a:t>in parallel</a:t>
            </a:r>
            <a:endParaRPr lang="en-US" sz="5500" i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9A8DA1-31C6-407D-9937-E3D566216D96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4B3531E8-3EFB-4156-BA48-74B40AA1D5F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4B03BFC6-B83F-46FE-ACD1-E8CF844F10B1}"/>
              </a:ext>
            </a:extLst>
          </p:cNvPr>
          <p:cNvGrpSpPr/>
          <p:nvPr/>
        </p:nvGrpSpPr>
        <p:grpSpPr>
          <a:xfrm>
            <a:off x="7667455" y="6101641"/>
            <a:ext cx="11408737" cy="11478326"/>
            <a:chOff x="7667455" y="6101641"/>
            <a:chExt cx="11408737" cy="11478326"/>
          </a:xfrm>
        </p:grpSpPr>
        <p:sp>
          <p:nvSpPr>
            <p:cNvPr id="14" name="Block Arc 13">
              <a:extLst>
                <a:ext uri="{FF2B5EF4-FFF2-40B4-BE49-F238E27FC236}">
                  <a16:creationId xmlns:a16="http://schemas.microsoft.com/office/drawing/2014/main" id="{1A4622BB-8C87-4AE6-9E04-034D90445970}"/>
                </a:ext>
              </a:extLst>
            </p:cNvPr>
            <p:cNvSpPr/>
            <p:nvPr/>
          </p:nvSpPr>
          <p:spPr>
            <a:xfrm>
              <a:off x="7743122" y="6101641"/>
              <a:ext cx="10744560" cy="10744577"/>
            </a:xfrm>
            <a:prstGeom prst="blockArc">
              <a:avLst>
                <a:gd name="adj1" fmla="val 18708661"/>
                <a:gd name="adj2" fmla="val 13982131"/>
                <a:gd name="adj3" fmla="val 134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25400"/>
              <a:bevelB w="50800" h="508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3AD0D66-BBE3-47B1-82A8-08EEBF6D1B09}"/>
                </a:ext>
              </a:extLst>
            </p:cNvPr>
            <p:cNvGrpSpPr/>
            <p:nvPr/>
          </p:nvGrpSpPr>
          <p:grpSpPr>
            <a:xfrm>
              <a:off x="8029706" y="6740827"/>
              <a:ext cx="10681730" cy="10681735"/>
              <a:chOff x="20305974" y="6706926"/>
              <a:chExt cx="4376060" cy="4376060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A24160E-7913-4020-BB30-227B79E05A87}"/>
                  </a:ext>
                </a:extLst>
              </p:cNvPr>
              <p:cNvSpPr/>
              <p:nvPr/>
            </p:nvSpPr>
            <p:spPr>
              <a:xfrm>
                <a:off x="20388264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4BB277A-AE6C-413F-9189-3F5B7ACF6EE2}"/>
                  </a:ext>
                </a:extLst>
              </p:cNvPr>
              <p:cNvSpPr/>
              <p:nvPr/>
            </p:nvSpPr>
            <p:spPr>
              <a:xfrm>
                <a:off x="20434547" y="6842758"/>
                <a:ext cx="4114799" cy="4114799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Circle: Hollow 22">
                <a:extLst>
                  <a:ext uri="{FF2B5EF4-FFF2-40B4-BE49-F238E27FC236}">
                    <a16:creationId xmlns:a16="http://schemas.microsoft.com/office/drawing/2014/main" id="{17E81821-B3DD-47A9-8E0C-E96F72FDAE03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635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37B6BB0-261D-4011-9A7A-5BA720DF6255}"/>
                </a:ext>
              </a:extLst>
            </p:cNvPr>
            <p:cNvSpPr/>
            <p:nvPr/>
          </p:nvSpPr>
          <p:spPr>
            <a:xfrm>
              <a:off x="8062741" y="6760234"/>
              <a:ext cx="10610559" cy="10610567"/>
            </a:xfrm>
            <a:prstGeom prst="ellipse">
              <a:avLst/>
            </a:prstGeom>
            <a:solidFill>
              <a:schemeClr val="bg1">
                <a:lumMod val="65000"/>
                <a:alpha val="6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ircle: Hollow 26">
              <a:extLst>
                <a:ext uri="{FF2B5EF4-FFF2-40B4-BE49-F238E27FC236}">
                  <a16:creationId xmlns:a16="http://schemas.microsoft.com/office/drawing/2014/main" id="{2C15DD5E-6459-4757-8073-2FF984AEF0B3}"/>
                </a:ext>
              </a:extLst>
            </p:cNvPr>
            <p:cNvSpPr/>
            <p:nvPr/>
          </p:nvSpPr>
          <p:spPr>
            <a:xfrm>
              <a:off x="7667455" y="6172686"/>
              <a:ext cx="11407272" cy="11407281"/>
            </a:xfrm>
            <a:prstGeom prst="donut">
              <a:avLst>
                <a:gd name="adj" fmla="val 240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587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8" name="Circle: Hollow 27">
              <a:extLst>
                <a:ext uri="{FF2B5EF4-FFF2-40B4-BE49-F238E27FC236}">
                  <a16:creationId xmlns:a16="http://schemas.microsoft.com/office/drawing/2014/main" id="{FCA1F4D8-6C19-429D-9364-CD64EDB173B5}"/>
                </a:ext>
              </a:extLst>
            </p:cNvPr>
            <p:cNvSpPr/>
            <p:nvPr/>
          </p:nvSpPr>
          <p:spPr>
            <a:xfrm>
              <a:off x="7667455" y="6151317"/>
              <a:ext cx="11407272" cy="11407281"/>
            </a:xfrm>
            <a:prstGeom prst="donut">
              <a:avLst>
                <a:gd name="adj" fmla="val 329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Circle: Hollow 28">
              <a:extLst>
                <a:ext uri="{FF2B5EF4-FFF2-40B4-BE49-F238E27FC236}">
                  <a16:creationId xmlns:a16="http://schemas.microsoft.com/office/drawing/2014/main" id="{4C36A1A7-93A1-40CD-B93E-0C8B9F6B947E}"/>
                </a:ext>
              </a:extLst>
            </p:cNvPr>
            <p:cNvSpPr/>
            <p:nvPr/>
          </p:nvSpPr>
          <p:spPr>
            <a:xfrm>
              <a:off x="7668920" y="6137164"/>
              <a:ext cx="11407272" cy="11407281"/>
            </a:xfrm>
            <a:prstGeom prst="donut">
              <a:avLst>
                <a:gd name="adj" fmla="val 12243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D9BE2E-073F-4805-89B7-5E577C97124C}"/>
                </a:ext>
              </a:extLst>
            </p:cNvPr>
            <p:cNvSpPr/>
            <p:nvPr/>
          </p:nvSpPr>
          <p:spPr>
            <a:xfrm>
              <a:off x="9715905" y="8226314"/>
              <a:ext cx="7407803" cy="7407810"/>
            </a:xfrm>
            <a:custGeom>
              <a:avLst/>
              <a:gdLst>
                <a:gd name="connsiteX0" fmla="*/ 3943581 w 7407803"/>
                <a:gd name="connsiteY0" fmla="*/ 3824558 h 7407810"/>
                <a:gd name="connsiteX1" fmla="*/ 3943581 w 7407803"/>
                <a:gd name="connsiteY1" fmla="*/ 4260804 h 7407810"/>
                <a:gd name="connsiteX2" fmla="*/ 4210281 w 7407803"/>
                <a:gd name="connsiteY2" fmla="*/ 4260804 h 7407810"/>
                <a:gd name="connsiteX3" fmla="*/ 4210281 w 7407803"/>
                <a:gd name="connsiteY3" fmla="*/ 3824558 h 7407810"/>
                <a:gd name="connsiteX4" fmla="*/ 2383767 w 7407803"/>
                <a:gd name="connsiteY4" fmla="*/ 3824558 h 7407810"/>
                <a:gd name="connsiteX5" fmla="*/ 2383767 w 7407803"/>
                <a:gd name="connsiteY5" fmla="*/ 4260804 h 7407810"/>
                <a:gd name="connsiteX6" fmla="*/ 2650467 w 7407803"/>
                <a:gd name="connsiteY6" fmla="*/ 4260804 h 7407810"/>
                <a:gd name="connsiteX7" fmla="*/ 2650467 w 7407803"/>
                <a:gd name="connsiteY7" fmla="*/ 3824558 h 7407810"/>
                <a:gd name="connsiteX8" fmla="*/ 3943581 w 7407803"/>
                <a:gd name="connsiteY8" fmla="*/ 3011525 h 7407810"/>
                <a:gd name="connsiteX9" fmla="*/ 3943581 w 7407803"/>
                <a:gd name="connsiteY9" fmla="*/ 3447771 h 7407810"/>
                <a:gd name="connsiteX10" fmla="*/ 4210281 w 7407803"/>
                <a:gd name="connsiteY10" fmla="*/ 3447771 h 7407810"/>
                <a:gd name="connsiteX11" fmla="*/ 4210281 w 7407803"/>
                <a:gd name="connsiteY11" fmla="*/ 3011525 h 7407810"/>
                <a:gd name="connsiteX12" fmla="*/ 2383767 w 7407803"/>
                <a:gd name="connsiteY12" fmla="*/ 3011525 h 7407810"/>
                <a:gd name="connsiteX13" fmla="*/ 2383767 w 7407803"/>
                <a:gd name="connsiteY13" fmla="*/ 3447771 h 7407810"/>
                <a:gd name="connsiteX14" fmla="*/ 2650467 w 7407803"/>
                <a:gd name="connsiteY14" fmla="*/ 3447771 h 7407810"/>
                <a:gd name="connsiteX15" fmla="*/ 2650467 w 7407803"/>
                <a:gd name="connsiteY15" fmla="*/ 3011525 h 7407810"/>
                <a:gd name="connsiteX16" fmla="*/ 3703902 w 7407803"/>
                <a:gd name="connsiteY16" fmla="*/ 0 h 7407810"/>
                <a:gd name="connsiteX17" fmla="*/ 7407803 w 7407803"/>
                <a:gd name="connsiteY17" fmla="*/ 3703905 h 7407810"/>
                <a:gd name="connsiteX18" fmla="*/ 3703902 w 7407803"/>
                <a:gd name="connsiteY18" fmla="*/ 7407810 h 7407810"/>
                <a:gd name="connsiteX19" fmla="*/ 0 w 7407803"/>
                <a:gd name="connsiteY19" fmla="*/ 3703905 h 7407810"/>
                <a:gd name="connsiteX20" fmla="*/ 3703902 w 7407803"/>
                <a:gd name="connsiteY20" fmla="*/ 0 h 740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7803" h="7407810">
                  <a:moveTo>
                    <a:pt x="3943581" y="3824558"/>
                  </a:moveTo>
                  <a:lnTo>
                    <a:pt x="3943581" y="4260804"/>
                  </a:lnTo>
                  <a:lnTo>
                    <a:pt x="4210281" y="4260804"/>
                  </a:lnTo>
                  <a:lnTo>
                    <a:pt x="4210281" y="3824558"/>
                  </a:lnTo>
                  <a:close/>
                  <a:moveTo>
                    <a:pt x="2383767" y="3824558"/>
                  </a:moveTo>
                  <a:lnTo>
                    <a:pt x="2383767" y="4260804"/>
                  </a:lnTo>
                  <a:lnTo>
                    <a:pt x="2650467" y="4260804"/>
                  </a:lnTo>
                  <a:lnTo>
                    <a:pt x="2650467" y="3824558"/>
                  </a:lnTo>
                  <a:close/>
                  <a:moveTo>
                    <a:pt x="3943581" y="3011525"/>
                  </a:moveTo>
                  <a:lnTo>
                    <a:pt x="3943581" y="3447771"/>
                  </a:lnTo>
                  <a:lnTo>
                    <a:pt x="4210281" y="3447771"/>
                  </a:lnTo>
                  <a:lnTo>
                    <a:pt x="4210281" y="3011525"/>
                  </a:lnTo>
                  <a:close/>
                  <a:moveTo>
                    <a:pt x="2383767" y="3011525"/>
                  </a:moveTo>
                  <a:lnTo>
                    <a:pt x="2383767" y="3447771"/>
                  </a:lnTo>
                  <a:lnTo>
                    <a:pt x="2650467" y="3447771"/>
                  </a:lnTo>
                  <a:lnTo>
                    <a:pt x="2650467" y="3011525"/>
                  </a:lnTo>
                  <a:close/>
                  <a:moveTo>
                    <a:pt x="3703902" y="0"/>
                  </a:moveTo>
                  <a:cubicBezTo>
                    <a:pt x="5749511" y="0"/>
                    <a:pt x="7407803" y="1658295"/>
                    <a:pt x="7407803" y="3703905"/>
                  </a:cubicBezTo>
                  <a:cubicBezTo>
                    <a:pt x="7407803" y="5749515"/>
                    <a:pt x="5749511" y="7407810"/>
                    <a:pt x="3703902" y="7407810"/>
                  </a:cubicBezTo>
                  <a:cubicBezTo>
                    <a:pt x="1658293" y="7407810"/>
                    <a:pt x="0" y="5749515"/>
                    <a:pt x="0" y="3703905"/>
                  </a:cubicBezTo>
                  <a:cubicBezTo>
                    <a:pt x="0" y="1658295"/>
                    <a:pt x="1658293" y="0"/>
                    <a:pt x="370390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899A30A-0553-4B4C-9FC4-C79FF8DB7BBD}"/>
                </a:ext>
              </a:extLst>
            </p:cNvPr>
            <p:cNvSpPr/>
            <p:nvPr/>
          </p:nvSpPr>
          <p:spPr>
            <a:xfrm>
              <a:off x="9723523" y="8220702"/>
              <a:ext cx="7394765" cy="7394764"/>
            </a:xfrm>
            <a:custGeom>
              <a:avLst/>
              <a:gdLst>
                <a:gd name="connsiteX0" fmla="*/ 3942006 w 7394765"/>
                <a:gd name="connsiteY0" fmla="*/ 3838869 h 7394764"/>
                <a:gd name="connsiteX1" fmla="*/ 3942006 w 7394765"/>
                <a:gd name="connsiteY1" fmla="*/ 4275115 h 7394764"/>
                <a:gd name="connsiteX2" fmla="*/ 4208706 w 7394765"/>
                <a:gd name="connsiteY2" fmla="*/ 4275115 h 7394764"/>
                <a:gd name="connsiteX3" fmla="*/ 4208706 w 7394765"/>
                <a:gd name="connsiteY3" fmla="*/ 3838869 h 7394764"/>
                <a:gd name="connsiteX4" fmla="*/ 2382192 w 7394765"/>
                <a:gd name="connsiteY4" fmla="*/ 3838869 h 7394764"/>
                <a:gd name="connsiteX5" fmla="*/ 2382192 w 7394765"/>
                <a:gd name="connsiteY5" fmla="*/ 4275115 h 7394764"/>
                <a:gd name="connsiteX6" fmla="*/ 2648892 w 7394765"/>
                <a:gd name="connsiteY6" fmla="*/ 4275115 h 7394764"/>
                <a:gd name="connsiteX7" fmla="*/ 2648892 w 7394765"/>
                <a:gd name="connsiteY7" fmla="*/ 3838869 h 7394764"/>
                <a:gd name="connsiteX8" fmla="*/ 3942006 w 7394765"/>
                <a:gd name="connsiteY8" fmla="*/ 3025836 h 7394764"/>
                <a:gd name="connsiteX9" fmla="*/ 3942006 w 7394765"/>
                <a:gd name="connsiteY9" fmla="*/ 3462082 h 7394764"/>
                <a:gd name="connsiteX10" fmla="*/ 4208706 w 7394765"/>
                <a:gd name="connsiteY10" fmla="*/ 3462082 h 7394764"/>
                <a:gd name="connsiteX11" fmla="*/ 4208706 w 7394765"/>
                <a:gd name="connsiteY11" fmla="*/ 3025836 h 7394764"/>
                <a:gd name="connsiteX12" fmla="*/ 2382192 w 7394765"/>
                <a:gd name="connsiteY12" fmla="*/ 3025836 h 7394764"/>
                <a:gd name="connsiteX13" fmla="*/ 2382192 w 7394765"/>
                <a:gd name="connsiteY13" fmla="*/ 3462082 h 7394764"/>
                <a:gd name="connsiteX14" fmla="*/ 2648892 w 7394765"/>
                <a:gd name="connsiteY14" fmla="*/ 3462082 h 7394764"/>
                <a:gd name="connsiteX15" fmla="*/ 2648892 w 7394765"/>
                <a:gd name="connsiteY15" fmla="*/ 3025836 h 7394764"/>
                <a:gd name="connsiteX16" fmla="*/ 3697383 w 7394765"/>
                <a:gd name="connsiteY16" fmla="*/ 0 h 7394764"/>
                <a:gd name="connsiteX17" fmla="*/ 7394765 w 7394765"/>
                <a:gd name="connsiteY17" fmla="*/ 3697382 h 7394764"/>
                <a:gd name="connsiteX18" fmla="*/ 3697383 w 7394765"/>
                <a:gd name="connsiteY18" fmla="*/ 7394764 h 7394764"/>
                <a:gd name="connsiteX19" fmla="*/ 0 w 7394765"/>
                <a:gd name="connsiteY19" fmla="*/ 3697382 h 7394764"/>
                <a:gd name="connsiteX20" fmla="*/ 3697383 w 7394765"/>
                <a:gd name="connsiteY20" fmla="*/ 0 h 739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94765" h="7394764">
                  <a:moveTo>
                    <a:pt x="3942006" y="3838869"/>
                  </a:moveTo>
                  <a:lnTo>
                    <a:pt x="3942006" y="4275115"/>
                  </a:lnTo>
                  <a:lnTo>
                    <a:pt x="4208706" y="4275115"/>
                  </a:lnTo>
                  <a:lnTo>
                    <a:pt x="4208706" y="3838869"/>
                  </a:lnTo>
                  <a:close/>
                  <a:moveTo>
                    <a:pt x="2382192" y="3838869"/>
                  </a:moveTo>
                  <a:lnTo>
                    <a:pt x="2382192" y="4275115"/>
                  </a:lnTo>
                  <a:lnTo>
                    <a:pt x="2648892" y="4275115"/>
                  </a:lnTo>
                  <a:lnTo>
                    <a:pt x="2648892" y="3838869"/>
                  </a:lnTo>
                  <a:close/>
                  <a:moveTo>
                    <a:pt x="3942006" y="3025836"/>
                  </a:moveTo>
                  <a:lnTo>
                    <a:pt x="3942006" y="3462082"/>
                  </a:lnTo>
                  <a:lnTo>
                    <a:pt x="4208706" y="3462082"/>
                  </a:lnTo>
                  <a:lnTo>
                    <a:pt x="4208706" y="3025836"/>
                  </a:lnTo>
                  <a:close/>
                  <a:moveTo>
                    <a:pt x="2382192" y="3025836"/>
                  </a:moveTo>
                  <a:lnTo>
                    <a:pt x="2382192" y="3462082"/>
                  </a:lnTo>
                  <a:lnTo>
                    <a:pt x="2648892" y="3462082"/>
                  </a:lnTo>
                  <a:lnTo>
                    <a:pt x="2648892" y="3025836"/>
                  </a:lnTo>
                  <a:close/>
                  <a:moveTo>
                    <a:pt x="3697383" y="0"/>
                  </a:moveTo>
                  <a:cubicBezTo>
                    <a:pt x="5739391" y="0"/>
                    <a:pt x="7394765" y="1655374"/>
                    <a:pt x="7394765" y="3697382"/>
                  </a:cubicBezTo>
                  <a:cubicBezTo>
                    <a:pt x="7394765" y="5739390"/>
                    <a:pt x="5739391" y="7394764"/>
                    <a:pt x="3697383" y="7394764"/>
                  </a:cubicBezTo>
                  <a:cubicBezTo>
                    <a:pt x="1655375" y="7394764"/>
                    <a:pt x="0" y="5739390"/>
                    <a:pt x="0" y="3697382"/>
                  </a:cubicBezTo>
                  <a:cubicBezTo>
                    <a:pt x="0" y="1655374"/>
                    <a:pt x="1655375" y="0"/>
                    <a:pt x="369738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83BB74-74DE-4123-BECC-5126CEDF3D9C}"/>
                </a:ext>
              </a:extLst>
            </p:cNvPr>
            <p:cNvSpPr/>
            <p:nvPr/>
          </p:nvSpPr>
          <p:spPr>
            <a:xfrm>
              <a:off x="9722578" y="8211898"/>
              <a:ext cx="7410182" cy="7410184"/>
            </a:xfrm>
            <a:custGeom>
              <a:avLst/>
              <a:gdLst>
                <a:gd name="connsiteX0" fmla="*/ 3046734 w 4980792"/>
                <a:gd name="connsiteY0" fmla="*/ 4094325 h 4980794"/>
                <a:gd name="connsiteX1" fmla="*/ 3046734 w 4980792"/>
                <a:gd name="connsiteY1" fmla="*/ 4555266 h 4980794"/>
                <a:gd name="connsiteX2" fmla="*/ 3507546 w 4980792"/>
                <a:gd name="connsiteY2" fmla="*/ 4555266 h 4980794"/>
                <a:gd name="connsiteX3" fmla="*/ 3507546 w 4980792"/>
                <a:gd name="connsiteY3" fmla="*/ 4094325 h 4980794"/>
                <a:gd name="connsiteX4" fmla="*/ 2522778 w 4980792"/>
                <a:gd name="connsiteY4" fmla="*/ 4094325 h 4980794"/>
                <a:gd name="connsiteX5" fmla="*/ 2522778 w 4980792"/>
                <a:gd name="connsiteY5" fmla="*/ 4555266 h 4980794"/>
                <a:gd name="connsiteX6" fmla="*/ 2983878 w 4980792"/>
                <a:gd name="connsiteY6" fmla="*/ 4555266 h 4980794"/>
                <a:gd name="connsiteX7" fmla="*/ 2983878 w 4980792"/>
                <a:gd name="connsiteY7" fmla="*/ 4094325 h 4980794"/>
                <a:gd name="connsiteX8" fmla="*/ 1996906 w 4980792"/>
                <a:gd name="connsiteY8" fmla="*/ 4094325 h 4980794"/>
                <a:gd name="connsiteX9" fmla="*/ 1996906 w 4980792"/>
                <a:gd name="connsiteY9" fmla="*/ 4555266 h 4980794"/>
                <a:gd name="connsiteX10" fmla="*/ 2459922 w 4980792"/>
                <a:gd name="connsiteY10" fmla="*/ 4555266 h 4980794"/>
                <a:gd name="connsiteX11" fmla="*/ 2459922 w 4980792"/>
                <a:gd name="connsiteY11" fmla="*/ 4094325 h 4980794"/>
                <a:gd name="connsiteX12" fmla="*/ 1473238 w 4980792"/>
                <a:gd name="connsiteY12" fmla="*/ 4094325 h 4980794"/>
                <a:gd name="connsiteX13" fmla="*/ 1473238 w 4980792"/>
                <a:gd name="connsiteY13" fmla="*/ 4555266 h 4980794"/>
                <a:gd name="connsiteX14" fmla="*/ 1934052 w 4980792"/>
                <a:gd name="connsiteY14" fmla="*/ 4555266 h 4980794"/>
                <a:gd name="connsiteX15" fmla="*/ 1934052 w 4980792"/>
                <a:gd name="connsiteY15" fmla="*/ 4094325 h 4980794"/>
                <a:gd name="connsiteX16" fmla="*/ 3570402 w 4980792"/>
                <a:gd name="connsiteY16" fmla="*/ 3570398 h 4980794"/>
                <a:gd name="connsiteX17" fmla="*/ 3570402 w 4980792"/>
                <a:gd name="connsiteY17" fmla="*/ 4031470 h 4980794"/>
                <a:gd name="connsiteX18" fmla="*/ 4031472 w 4980792"/>
                <a:gd name="connsiteY18" fmla="*/ 4031470 h 4980794"/>
                <a:gd name="connsiteX19" fmla="*/ 4031472 w 4980792"/>
                <a:gd name="connsiteY19" fmla="*/ 3570398 h 4980794"/>
                <a:gd name="connsiteX20" fmla="*/ 3046734 w 4980792"/>
                <a:gd name="connsiteY20" fmla="*/ 3570398 h 4980794"/>
                <a:gd name="connsiteX21" fmla="*/ 3046734 w 4980792"/>
                <a:gd name="connsiteY21" fmla="*/ 4031470 h 4980794"/>
                <a:gd name="connsiteX22" fmla="*/ 3507546 w 4980792"/>
                <a:gd name="connsiteY22" fmla="*/ 4031470 h 4980794"/>
                <a:gd name="connsiteX23" fmla="*/ 3507546 w 4980792"/>
                <a:gd name="connsiteY23" fmla="*/ 3570398 h 4980794"/>
                <a:gd name="connsiteX24" fmla="*/ 2522778 w 4980792"/>
                <a:gd name="connsiteY24" fmla="*/ 3570398 h 4980794"/>
                <a:gd name="connsiteX25" fmla="*/ 2522778 w 4980792"/>
                <a:gd name="connsiteY25" fmla="*/ 4031470 h 4980794"/>
                <a:gd name="connsiteX26" fmla="*/ 2983878 w 4980792"/>
                <a:gd name="connsiteY26" fmla="*/ 4031470 h 4980794"/>
                <a:gd name="connsiteX27" fmla="*/ 2983878 w 4980792"/>
                <a:gd name="connsiteY27" fmla="*/ 3570398 h 4980794"/>
                <a:gd name="connsiteX28" fmla="*/ 1996906 w 4980792"/>
                <a:gd name="connsiteY28" fmla="*/ 3570398 h 4980794"/>
                <a:gd name="connsiteX29" fmla="*/ 1996906 w 4980792"/>
                <a:gd name="connsiteY29" fmla="*/ 4031470 h 4980794"/>
                <a:gd name="connsiteX30" fmla="*/ 2459922 w 4980792"/>
                <a:gd name="connsiteY30" fmla="*/ 4031470 h 4980794"/>
                <a:gd name="connsiteX31" fmla="*/ 2459922 w 4980792"/>
                <a:gd name="connsiteY31" fmla="*/ 3570398 h 4980794"/>
                <a:gd name="connsiteX32" fmla="*/ 1473238 w 4980792"/>
                <a:gd name="connsiteY32" fmla="*/ 3570398 h 4980794"/>
                <a:gd name="connsiteX33" fmla="*/ 1473238 w 4980792"/>
                <a:gd name="connsiteY33" fmla="*/ 4031470 h 4980794"/>
                <a:gd name="connsiteX34" fmla="*/ 1934052 w 4980792"/>
                <a:gd name="connsiteY34" fmla="*/ 4031470 h 4980794"/>
                <a:gd name="connsiteX35" fmla="*/ 1934052 w 4980792"/>
                <a:gd name="connsiteY35" fmla="*/ 3570398 h 4980794"/>
                <a:gd name="connsiteX36" fmla="*/ 949314 w 4980792"/>
                <a:gd name="connsiteY36" fmla="*/ 3570398 h 4980794"/>
                <a:gd name="connsiteX37" fmla="*/ 949314 w 4980792"/>
                <a:gd name="connsiteY37" fmla="*/ 4031470 h 4980794"/>
                <a:gd name="connsiteX38" fmla="*/ 1410384 w 4980792"/>
                <a:gd name="connsiteY38" fmla="*/ 4031470 h 4980794"/>
                <a:gd name="connsiteX39" fmla="*/ 1410384 w 4980792"/>
                <a:gd name="connsiteY39" fmla="*/ 3570398 h 4980794"/>
                <a:gd name="connsiteX40" fmla="*/ 4094328 w 4980792"/>
                <a:gd name="connsiteY40" fmla="*/ 3046732 h 4980794"/>
                <a:gd name="connsiteX41" fmla="*/ 4094328 w 4980792"/>
                <a:gd name="connsiteY41" fmla="*/ 3507542 h 4980794"/>
                <a:gd name="connsiteX42" fmla="*/ 4555268 w 4980792"/>
                <a:gd name="connsiteY42" fmla="*/ 3507542 h 4980794"/>
                <a:gd name="connsiteX43" fmla="*/ 4555268 w 4980792"/>
                <a:gd name="connsiteY43" fmla="*/ 3046732 h 4980794"/>
                <a:gd name="connsiteX44" fmla="*/ 3570402 w 4980792"/>
                <a:gd name="connsiteY44" fmla="*/ 3046732 h 4980794"/>
                <a:gd name="connsiteX45" fmla="*/ 3570402 w 4980792"/>
                <a:gd name="connsiteY45" fmla="*/ 3507542 h 4980794"/>
                <a:gd name="connsiteX46" fmla="*/ 4031472 w 4980792"/>
                <a:gd name="connsiteY46" fmla="*/ 3507542 h 4980794"/>
                <a:gd name="connsiteX47" fmla="*/ 4031472 w 4980792"/>
                <a:gd name="connsiteY47" fmla="*/ 3046732 h 4980794"/>
                <a:gd name="connsiteX48" fmla="*/ 3046734 w 4980792"/>
                <a:gd name="connsiteY48" fmla="*/ 3046732 h 4980794"/>
                <a:gd name="connsiteX49" fmla="*/ 3046734 w 4980792"/>
                <a:gd name="connsiteY49" fmla="*/ 3507542 h 4980794"/>
                <a:gd name="connsiteX50" fmla="*/ 3507546 w 4980792"/>
                <a:gd name="connsiteY50" fmla="*/ 3507542 h 4980794"/>
                <a:gd name="connsiteX51" fmla="*/ 3507546 w 4980792"/>
                <a:gd name="connsiteY51" fmla="*/ 3046732 h 4980794"/>
                <a:gd name="connsiteX52" fmla="*/ 2522778 w 4980792"/>
                <a:gd name="connsiteY52" fmla="*/ 3046732 h 4980794"/>
                <a:gd name="connsiteX53" fmla="*/ 2522778 w 4980792"/>
                <a:gd name="connsiteY53" fmla="*/ 3507542 h 4980794"/>
                <a:gd name="connsiteX54" fmla="*/ 2983878 w 4980792"/>
                <a:gd name="connsiteY54" fmla="*/ 3507542 h 4980794"/>
                <a:gd name="connsiteX55" fmla="*/ 2983878 w 4980792"/>
                <a:gd name="connsiteY55" fmla="*/ 3046732 h 4980794"/>
                <a:gd name="connsiteX56" fmla="*/ 1996906 w 4980792"/>
                <a:gd name="connsiteY56" fmla="*/ 3046732 h 4980794"/>
                <a:gd name="connsiteX57" fmla="*/ 1996906 w 4980792"/>
                <a:gd name="connsiteY57" fmla="*/ 3507542 h 4980794"/>
                <a:gd name="connsiteX58" fmla="*/ 2459922 w 4980792"/>
                <a:gd name="connsiteY58" fmla="*/ 3507542 h 4980794"/>
                <a:gd name="connsiteX59" fmla="*/ 2459922 w 4980792"/>
                <a:gd name="connsiteY59" fmla="*/ 3046732 h 4980794"/>
                <a:gd name="connsiteX60" fmla="*/ 1473238 w 4980792"/>
                <a:gd name="connsiteY60" fmla="*/ 3046732 h 4980794"/>
                <a:gd name="connsiteX61" fmla="*/ 1473238 w 4980792"/>
                <a:gd name="connsiteY61" fmla="*/ 3507542 h 4980794"/>
                <a:gd name="connsiteX62" fmla="*/ 1934052 w 4980792"/>
                <a:gd name="connsiteY62" fmla="*/ 3507542 h 4980794"/>
                <a:gd name="connsiteX63" fmla="*/ 1934052 w 4980792"/>
                <a:gd name="connsiteY63" fmla="*/ 3046732 h 4980794"/>
                <a:gd name="connsiteX64" fmla="*/ 949314 w 4980792"/>
                <a:gd name="connsiteY64" fmla="*/ 3046732 h 4980794"/>
                <a:gd name="connsiteX65" fmla="*/ 949314 w 4980792"/>
                <a:gd name="connsiteY65" fmla="*/ 3507542 h 4980794"/>
                <a:gd name="connsiteX66" fmla="*/ 1410384 w 4980792"/>
                <a:gd name="connsiteY66" fmla="*/ 3507542 h 4980794"/>
                <a:gd name="connsiteX67" fmla="*/ 1410384 w 4980792"/>
                <a:gd name="connsiteY67" fmla="*/ 3046732 h 4980794"/>
                <a:gd name="connsiteX68" fmla="*/ 425516 w 4980792"/>
                <a:gd name="connsiteY68" fmla="*/ 3046732 h 4980794"/>
                <a:gd name="connsiteX69" fmla="*/ 425516 w 4980792"/>
                <a:gd name="connsiteY69" fmla="*/ 3507542 h 4980794"/>
                <a:gd name="connsiteX70" fmla="*/ 886458 w 4980792"/>
                <a:gd name="connsiteY70" fmla="*/ 3507542 h 4980794"/>
                <a:gd name="connsiteX71" fmla="*/ 886458 w 4980792"/>
                <a:gd name="connsiteY71" fmla="*/ 3046732 h 4980794"/>
                <a:gd name="connsiteX72" fmla="*/ 4094328 w 4980792"/>
                <a:gd name="connsiteY72" fmla="*/ 2522774 h 4980794"/>
                <a:gd name="connsiteX73" fmla="*/ 4094328 w 4980792"/>
                <a:gd name="connsiteY73" fmla="*/ 2983876 h 4980794"/>
                <a:gd name="connsiteX74" fmla="*/ 4555268 w 4980792"/>
                <a:gd name="connsiteY74" fmla="*/ 2983876 h 4980794"/>
                <a:gd name="connsiteX75" fmla="*/ 4555268 w 4980792"/>
                <a:gd name="connsiteY75" fmla="*/ 2522774 h 4980794"/>
                <a:gd name="connsiteX76" fmla="*/ 3570402 w 4980792"/>
                <a:gd name="connsiteY76" fmla="*/ 2522774 h 4980794"/>
                <a:gd name="connsiteX77" fmla="*/ 3570402 w 4980792"/>
                <a:gd name="connsiteY77" fmla="*/ 2983876 h 4980794"/>
                <a:gd name="connsiteX78" fmla="*/ 4031472 w 4980792"/>
                <a:gd name="connsiteY78" fmla="*/ 2983876 h 4980794"/>
                <a:gd name="connsiteX79" fmla="*/ 4031472 w 4980792"/>
                <a:gd name="connsiteY79" fmla="*/ 2522774 h 4980794"/>
                <a:gd name="connsiteX80" fmla="*/ 3046734 w 4980792"/>
                <a:gd name="connsiteY80" fmla="*/ 2522774 h 4980794"/>
                <a:gd name="connsiteX81" fmla="*/ 3046734 w 4980792"/>
                <a:gd name="connsiteY81" fmla="*/ 2983876 h 4980794"/>
                <a:gd name="connsiteX82" fmla="*/ 3507546 w 4980792"/>
                <a:gd name="connsiteY82" fmla="*/ 2983876 h 4980794"/>
                <a:gd name="connsiteX83" fmla="*/ 3507546 w 4980792"/>
                <a:gd name="connsiteY83" fmla="*/ 2522774 h 4980794"/>
                <a:gd name="connsiteX84" fmla="*/ 2522778 w 4980792"/>
                <a:gd name="connsiteY84" fmla="*/ 2522774 h 4980794"/>
                <a:gd name="connsiteX85" fmla="*/ 2522778 w 4980792"/>
                <a:gd name="connsiteY85" fmla="*/ 2983876 h 4980794"/>
                <a:gd name="connsiteX86" fmla="*/ 2983878 w 4980792"/>
                <a:gd name="connsiteY86" fmla="*/ 2983876 h 4980794"/>
                <a:gd name="connsiteX87" fmla="*/ 2983878 w 4980792"/>
                <a:gd name="connsiteY87" fmla="*/ 2522774 h 4980794"/>
                <a:gd name="connsiteX88" fmla="*/ 1996906 w 4980792"/>
                <a:gd name="connsiteY88" fmla="*/ 2522774 h 4980794"/>
                <a:gd name="connsiteX89" fmla="*/ 1996906 w 4980792"/>
                <a:gd name="connsiteY89" fmla="*/ 2983876 h 4980794"/>
                <a:gd name="connsiteX90" fmla="*/ 2459922 w 4980792"/>
                <a:gd name="connsiteY90" fmla="*/ 2983876 h 4980794"/>
                <a:gd name="connsiteX91" fmla="*/ 2459922 w 4980792"/>
                <a:gd name="connsiteY91" fmla="*/ 2522774 h 4980794"/>
                <a:gd name="connsiteX92" fmla="*/ 1473238 w 4980792"/>
                <a:gd name="connsiteY92" fmla="*/ 2522774 h 4980794"/>
                <a:gd name="connsiteX93" fmla="*/ 1473238 w 4980792"/>
                <a:gd name="connsiteY93" fmla="*/ 2983876 h 4980794"/>
                <a:gd name="connsiteX94" fmla="*/ 1934052 w 4980792"/>
                <a:gd name="connsiteY94" fmla="*/ 2983876 h 4980794"/>
                <a:gd name="connsiteX95" fmla="*/ 1934052 w 4980792"/>
                <a:gd name="connsiteY95" fmla="*/ 2522774 h 4980794"/>
                <a:gd name="connsiteX96" fmla="*/ 949314 w 4980792"/>
                <a:gd name="connsiteY96" fmla="*/ 2522774 h 4980794"/>
                <a:gd name="connsiteX97" fmla="*/ 949314 w 4980792"/>
                <a:gd name="connsiteY97" fmla="*/ 2983876 h 4980794"/>
                <a:gd name="connsiteX98" fmla="*/ 1410384 w 4980792"/>
                <a:gd name="connsiteY98" fmla="*/ 2983876 h 4980794"/>
                <a:gd name="connsiteX99" fmla="*/ 1410384 w 4980792"/>
                <a:gd name="connsiteY99" fmla="*/ 2522774 h 4980794"/>
                <a:gd name="connsiteX100" fmla="*/ 425516 w 4980792"/>
                <a:gd name="connsiteY100" fmla="*/ 2522774 h 4980794"/>
                <a:gd name="connsiteX101" fmla="*/ 425516 w 4980792"/>
                <a:gd name="connsiteY101" fmla="*/ 2983876 h 4980794"/>
                <a:gd name="connsiteX102" fmla="*/ 886458 w 4980792"/>
                <a:gd name="connsiteY102" fmla="*/ 2983876 h 4980794"/>
                <a:gd name="connsiteX103" fmla="*/ 886458 w 4980792"/>
                <a:gd name="connsiteY103" fmla="*/ 2522774 h 4980794"/>
                <a:gd name="connsiteX104" fmla="*/ 4094328 w 4980792"/>
                <a:gd name="connsiteY104" fmla="*/ 1996904 h 4980794"/>
                <a:gd name="connsiteX105" fmla="*/ 4094328 w 4980792"/>
                <a:gd name="connsiteY105" fmla="*/ 2459918 h 4980794"/>
                <a:gd name="connsiteX106" fmla="*/ 4555268 w 4980792"/>
                <a:gd name="connsiteY106" fmla="*/ 2459918 h 4980794"/>
                <a:gd name="connsiteX107" fmla="*/ 4555268 w 4980792"/>
                <a:gd name="connsiteY107" fmla="*/ 1996904 h 4980794"/>
                <a:gd name="connsiteX108" fmla="*/ 3570402 w 4980792"/>
                <a:gd name="connsiteY108" fmla="*/ 1996904 h 4980794"/>
                <a:gd name="connsiteX109" fmla="*/ 3570402 w 4980792"/>
                <a:gd name="connsiteY109" fmla="*/ 2459918 h 4980794"/>
                <a:gd name="connsiteX110" fmla="*/ 4031472 w 4980792"/>
                <a:gd name="connsiteY110" fmla="*/ 2459918 h 4980794"/>
                <a:gd name="connsiteX111" fmla="*/ 4031472 w 4980792"/>
                <a:gd name="connsiteY111" fmla="*/ 1996904 h 4980794"/>
                <a:gd name="connsiteX112" fmla="*/ 3046734 w 4980792"/>
                <a:gd name="connsiteY112" fmla="*/ 1996904 h 4980794"/>
                <a:gd name="connsiteX113" fmla="*/ 3046734 w 4980792"/>
                <a:gd name="connsiteY113" fmla="*/ 2459918 h 4980794"/>
                <a:gd name="connsiteX114" fmla="*/ 3507546 w 4980792"/>
                <a:gd name="connsiteY114" fmla="*/ 2459918 h 4980794"/>
                <a:gd name="connsiteX115" fmla="*/ 3507546 w 4980792"/>
                <a:gd name="connsiteY115" fmla="*/ 1996904 h 4980794"/>
                <a:gd name="connsiteX116" fmla="*/ 2522778 w 4980792"/>
                <a:gd name="connsiteY116" fmla="*/ 1996904 h 4980794"/>
                <a:gd name="connsiteX117" fmla="*/ 2522778 w 4980792"/>
                <a:gd name="connsiteY117" fmla="*/ 2459918 h 4980794"/>
                <a:gd name="connsiteX118" fmla="*/ 2983878 w 4980792"/>
                <a:gd name="connsiteY118" fmla="*/ 2459918 h 4980794"/>
                <a:gd name="connsiteX119" fmla="*/ 2983878 w 4980792"/>
                <a:gd name="connsiteY119" fmla="*/ 1996904 h 4980794"/>
                <a:gd name="connsiteX120" fmla="*/ 1996906 w 4980792"/>
                <a:gd name="connsiteY120" fmla="*/ 1996904 h 4980794"/>
                <a:gd name="connsiteX121" fmla="*/ 1996906 w 4980792"/>
                <a:gd name="connsiteY121" fmla="*/ 2459918 h 4980794"/>
                <a:gd name="connsiteX122" fmla="*/ 2459922 w 4980792"/>
                <a:gd name="connsiteY122" fmla="*/ 2459918 h 4980794"/>
                <a:gd name="connsiteX123" fmla="*/ 2459922 w 4980792"/>
                <a:gd name="connsiteY123" fmla="*/ 1996904 h 4980794"/>
                <a:gd name="connsiteX124" fmla="*/ 1473238 w 4980792"/>
                <a:gd name="connsiteY124" fmla="*/ 1996904 h 4980794"/>
                <a:gd name="connsiteX125" fmla="*/ 1473238 w 4980792"/>
                <a:gd name="connsiteY125" fmla="*/ 2459918 h 4980794"/>
                <a:gd name="connsiteX126" fmla="*/ 1934052 w 4980792"/>
                <a:gd name="connsiteY126" fmla="*/ 2459918 h 4980794"/>
                <a:gd name="connsiteX127" fmla="*/ 1934052 w 4980792"/>
                <a:gd name="connsiteY127" fmla="*/ 1996904 h 4980794"/>
                <a:gd name="connsiteX128" fmla="*/ 949314 w 4980792"/>
                <a:gd name="connsiteY128" fmla="*/ 1996904 h 4980794"/>
                <a:gd name="connsiteX129" fmla="*/ 949314 w 4980792"/>
                <a:gd name="connsiteY129" fmla="*/ 2459918 h 4980794"/>
                <a:gd name="connsiteX130" fmla="*/ 1410384 w 4980792"/>
                <a:gd name="connsiteY130" fmla="*/ 2459918 h 4980794"/>
                <a:gd name="connsiteX131" fmla="*/ 1410384 w 4980792"/>
                <a:gd name="connsiteY131" fmla="*/ 1996904 h 4980794"/>
                <a:gd name="connsiteX132" fmla="*/ 425516 w 4980792"/>
                <a:gd name="connsiteY132" fmla="*/ 1996904 h 4980794"/>
                <a:gd name="connsiteX133" fmla="*/ 425516 w 4980792"/>
                <a:gd name="connsiteY133" fmla="*/ 2459918 h 4980794"/>
                <a:gd name="connsiteX134" fmla="*/ 886458 w 4980792"/>
                <a:gd name="connsiteY134" fmla="*/ 2459918 h 4980794"/>
                <a:gd name="connsiteX135" fmla="*/ 886458 w 4980792"/>
                <a:gd name="connsiteY135" fmla="*/ 1996904 h 4980794"/>
                <a:gd name="connsiteX136" fmla="*/ 4094328 w 4980792"/>
                <a:gd name="connsiteY136" fmla="*/ 1473235 h 4980794"/>
                <a:gd name="connsiteX137" fmla="*/ 4094328 w 4980792"/>
                <a:gd name="connsiteY137" fmla="*/ 1934049 h 4980794"/>
                <a:gd name="connsiteX138" fmla="*/ 4555268 w 4980792"/>
                <a:gd name="connsiteY138" fmla="*/ 1934049 h 4980794"/>
                <a:gd name="connsiteX139" fmla="*/ 4555268 w 4980792"/>
                <a:gd name="connsiteY139" fmla="*/ 1473235 h 4980794"/>
                <a:gd name="connsiteX140" fmla="*/ 3570402 w 4980792"/>
                <a:gd name="connsiteY140" fmla="*/ 1473235 h 4980794"/>
                <a:gd name="connsiteX141" fmla="*/ 3570402 w 4980792"/>
                <a:gd name="connsiteY141" fmla="*/ 1934049 h 4980794"/>
                <a:gd name="connsiteX142" fmla="*/ 4031472 w 4980792"/>
                <a:gd name="connsiteY142" fmla="*/ 1934049 h 4980794"/>
                <a:gd name="connsiteX143" fmla="*/ 4031472 w 4980792"/>
                <a:gd name="connsiteY143" fmla="*/ 1473235 h 4980794"/>
                <a:gd name="connsiteX144" fmla="*/ 3046734 w 4980792"/>
                <a:gd name="connsiteY144" fmla="*/ 1473235 h 4980794"/>
                <a:gd name="connsiteX145" fmla="*/ 3046734 w 4980792"/>
                <a:gd name="connsiteY145" fmla="*/ 1934049 h 4980794"/>
                <a:gd name="connsiteX146" fmla="*/ 3507546 w 4980792"/>
                <a:gd name="connsiteY146" fmla="*/ 1934049 h 4980794"/>
                <a:gd name="connsiteX147" fmla="*/ 3507546 w 4980792"/>
                <a:gd name="connsiteY147" fmla="*/ 1473235 h 4980794"/>
                <a:gd name="connsiteX148" fmla="*/ 2522778 w 4980792"/>
                <a:gd name="connsiteY148" fmla="*/ 1473235 h 4980794"/>
                <a:gd name="connsiteX149" fmla="*/ 2522778 w 4980792"/>
                <a:gd name="connsiteY149" fmla="*/ 1934049 h 4980794"/>
                <a:gd name="connsiteX150" fmla="*/ 2983878 w 4980792"/>
                <a:gd name="connsiteY150" fmla="*/ 1934049 h 4980794"/>
                <a:gd name="connsiteX151" fmla="*/ 2983878 w 4980792"/>
                <a:gd name="connsiteY151" fmla="*/ 1473235 h 4980794"/>
                <a:gd name="connsiteX152" fmla="*/ 1996906 w 4980792"/>
                <a:gd name="connsiteY152" fmla="*/ 1473235 h 4980794"/>
                <a:gd name="connsiteX153" fmla="*/ 1996906 w 4980792"/>
                <a:gd name="connsiteY153" fmla="*/ 1934049 h 4980794"/>
                <a:gd name="connsiteX154" fmla="*/ 2459922 w 4980792"/>
                <a:gd name="connsiteY154" fmla="*/ 1934049 h 4980794"/>
                <a:gd name="connsiteX155" fmla="*/ 2459922 w 4980792"/>
                <a:gd name="connsiteY155" fmla="*/ 1473235 h 4980794"/>
                <a:gd name="connsiteX156" fmla="*/ 1473238 w 4980792"/>
                <a:gd name="connsiteY156" fmla="*/ 1473235 h 4980794"/>
                <a:gd name="connsiteX157" fmla="*/ 1473238 w 4980792"/>
                <a:gd name="connsiteY157" fmla="*/ 1934049 h 4980794"/>
                <a:gd name="connsiteX158" fmla="*/ 1934052 w 4980792"/>
                <a:gd name="connsiteY158" fmla="*/ 1934049 h 4980794"/>
                <a:gd name="connsiteX159" fmla="*/ 1934052 w 4980792"/>
                <a:gd name="connsiteY159" fmla="*/ 1473235 h 4980794"/>
                <a:gd name="connsiteX160" fmla="*/ 949314 w 4980792"/>
                <a:gd name="connsiteY160" fmla="*/ 1473235 h 4980794"/>
                <a:gd name="connsiteX161" fmla="*/ 949314 w 4980792"/>
                <a:gd name="connsiteY161" fmla="*/ 1934049 h 4980794"/>
                <a:gd name="connsiteX162" fmla="*/ 1410384 w 4980792"/>
                <a:gd name="connsiteY162" fmla="*/ 1934049 h 4980794"/>
                <a:gd name="connsiteX163" fmla="*/ 1410384 w 4980792"/>
                <a:gd name="connsiteY163" fmla="*/ 1473235 h 4980794"/>
                <a:gd name="connsiteX164" fmla="*/ 425516 w 4980792"/>
                <a:gd name="connsiteY164" fmla="*/ 1473235 h 4980794"/>
                <a:gd name="connsiteX165" fmla="*/ 425516 w 4980792"/>
                <a:gd name="connsiteY165" fmla="*/ 1934049 h 4980794"/>
                <a:gd name="connsiteX166" fmla="*/ 886458 w 4980792"/>
                <a:gd name="connsiteY166" fmla="*/ 1934049 h 4980794"/>
                <a:gd name="connsiteX167" fmla="*/ 886458 w 4980792"/>
                <a:gd name="connsiteY167" fmla="*/ 1473235 h 4980794"/>
                <a:gd name="connsiteX168" fmla="*/ 3570402 w 4980792"/>
                <a:gd name="connsiteY168" fmla="*/ 949311 h 4980794"/>
                <a:gd name="connsiteX169" fmla="*/ 3570402 w 4980792"/>
                <a:gd name="connsiteY169" fmla="*/ 1410379 h 4980794"/>
                <a:gd name="connsiteX170" fmla="*/ 4031472 w 4980792"/>
                <a:gd name="connsiteY170" fmla="*/ 1410379 h 4980794"/>
                <a:gd name="connsiteX171" fmla="*/ 4031472 w 4980792"/>
                <a:gd name="connsiteY171" fmla="*/ 949311 h 4980794"/>
                <a:gd name="connsiteX172" fmla="*/ 3046734 w 4980792"/>
                <a:gd name="connsiteY172" fmla="*/ 949311 h 4980794"/>
                <a:gd name="connsiteX173" fmla="*/ 3046734 w 4980792"/>
                <a:gd name="connsiteY173" fmla="*/ 1410379 h 4980794"/>
                <a:gd name="connsiteX174" fmla="*/ 3507546 w 4980792"/>
                <a:gd name="connsiteY174" fmla="*/ 1410379 h 4980794"/>
                <a:gd name="connsiteX175" fmla="*/ 3507546 w 4980792"/>
                <a:gd name="connsiteY175" fmla="*/ 949311 h 4980794"/>
                <a:gd name="connsiteX176" fmla="*/ 2522778 w 4980792"/>
                <a:gd name="connsiteY176" fmla="*/ 949311 h 4980794"/>
                <a:gd name="connsiteX177" fmla="*/ 2522778 w 4980792"/>
                <a:gd name="connsiteY177" fmla="*/ 1410379 h 4980794"/>
                <a:gd name="connsiteX178" fmla="*/ 2983878 w 4980792"/>
                <a:gd name="connsiteY178" fmla="*/ 1410379 h 4980794"/>
                <a:gd name="connsiteX179" fmla="*/ 2983878 w 4980792"/>
                <a:gd name="connsiteY179" fmla="*/ 949311 h 4980794"/>
                <a:gd name="connsiteX180" fmla="*/ 1996906 w 4980792"/>
                <a:gd name="connsiteY180" fmla="*/ 949311 h 4980794"/>
                <a:gd name="connsiteX181" fmla="*/ 1996906 w 4980792"/>
                <a:gd name="connsiteY181" fmla="*/ 1410379 h 4980794"/>
                <a:gd name="connsiteX182" fmla="*/ 2459922 w 4980792"/>
                <a:gd name="connsiteY182" fmla="*/ 1410379 h 4980794"/>
                <a:gd name="connsiteX183" fmla="*/ 2459922 w 4980792"/>
                <a:gd name="connsiteY183" fmla="*/ 949311 h 4980794"/>
                <a:gd name="connsiteX184" fmla="*/ 1473238 w 4980792"/>
                <a:gd name="connsiteY184" fmla="*/ 949311 h 4980794"/>
                <a:gd name="connsiteX185" fmla="*/ 1473238 w 4980792"/>
                <a:gd name="connsiteY185" fmla="*/ 1410379 h 4980794"/>
                <a:gd name="connsiteX186" fmla="*/ 1934052 w 4980792"/>
                <a:gd name="connsiteY186" fmla="*/ 1410379 h 4980794"/>
                <a:gd name="connsiteX187" fmla="*/ 1934052 w 4980792"/>
                <a:gd name="connsiteY187" fmla="*/ 949311 h 4980794"/>
                <a:gd name="connsiteX188" fmla="*/ 949314 w 4980792"/>
                <a:gd name="connsiteY188" fmla="*/ 949311 h 4980794"/>
                <a:gd name="connsiteX189" fmla="*/ 949314 w 4980792"/>
                <a:gd name="connsiteY189" fmla="*/ 1410379 h 4980794"/>
                <a:gd name="connsiteX190" fmla="*/ 1410384 w 4980792"/>
                <a:gd name="connsiteY190" fmla="*/ 1410379 h 4980794"/>
                <a:gd name="connsiteX191" fmla="*/ 1410384 w 4980792"/>
                <a:gd name="connsiteY191" fmla="*/ 949311 h 4980794"/>
                <a:gd name="connsiteX192" fmla="*/ 3046734 w 4980792"/>
                <a:gd name="connsiteY192" fmla="*/ 425515 h 4980794"/>
                <a:gd name="connsiteX193" fmla="*/ 3046734 w 4980792"/>
                <a:gd name="connsiteY193" fmla="*/ 886455 h 4980794"/>
                <a:gd name="connsiteX194" fmla="*/ 3507546 w 4980792"/>
                <a:gd name="connsiteY194" fmla="*/ 886455 h 4980794"/>
                <a:gd name="connsiteX195" fmla="*/ 3507546 w 4980792"/>
                <a:gd name="connsiteY195" fmla="*/ 425515 h 4980794"/>
                <a:gd name="connsiteX196" fmla="*/ 2522778 w 4980792"/>
                <a:gd name="connsiteY196" fmla="*/ 425515 h 4980794"/>
                <a:gd name="connsiteX197" fmla="*/ 2522778 w 4980792"/>
                <a:gd name="connsiteY197" fmla="*/ 886455 h 4980794"/>
                <a:gd name="connsiteX198" fmla="*/ 2983878 w 4980792"/>
                <a:gd name="connsiteY198" fmla="*/ 886455 h 4980794"/>
                <a:gd name="connsiteX199" fmla="*/ 2983878 w 4980792"/>
                <a:gd name="connsiteY199" fmla="*/ 425515 h 4980794"/>
                <a:gd name="connsiteX200" fmla="*/ 1996906 w 4980792"/>
                <a:gd name="connsiteY200" fmla="*/ 425515 h 4980794"/>
                <a:gd name="connsiteX201" fmla="*/ 1996906 w 4980792"/>
                <a:gd name="connsiteY201" fmla="*/ 886455 h 4980794"/>
                <a:gd name="connsiteX202" fmla="*/ 2459922 w 4980792"/>
                <a:gd name="connsiteY202" fmla="*/ 886455 h 4980794"/>
                <a:gd name="connsiteX203" fmla="*/ 2459922 w 4980792"/>
                <a:gd name="connsiteY203" fmla="*/ 425515 h 4980794"/>
                <a:gd name="connsiteX204" fmla="*/ 1473238 w 4980792"/>
                <a:gd name="connsiteY204" fmla="*/ 425515 h 4980794"/>
                <a:gd name="connsiteX205" fmla="*/ 1473238 w 4980792"/>
                <a:gd name="connsiteY205" fmla="*/ 886455 h 4980794"/>
                <a:gd name="connsiteX206" fmla="*/ 1934052 w 4980792"/>
                <a:gd name="connsiteY206" fmla="*/ 886455 h 4980794"/>
                <a:gd name="connsiteX207" fmla="*/ 1934052 w 4980792"/>
                <a:gd name="connsiteY207" fmla="*/ 425515 h 4980794"/>
                <a:gd name="connsiteX208" fmla="*/ 2490396 w 4980792"/>
                <a:gd name="connsiteY208" fmla="*/ 0 h 4980794"/>
                <a:gd name="connsiteX209" fmla="*/ 2522778 w 4980792"/>
                <a:gd name="connsiteY209" fmla="*/ 1636 h 4980794"/>
                <a:gd name="connsiteX210" fmla="*/ 2522778 w 4980792"/>
                <a:gd name="connsiteY210" fmla="*/ 362659 h 4980794"/>
                <a:gd name="connsiteX211" fmla="*/ 2983878 w 4980792"/>
                <a:gd name="connsiteY211" fmla="*/ 362659 h 4980794"/>
                <a:gd name="connsiteX212" fmla="*/ 2983878 w 4980792"/>
                <a:gd name="connsiteY212" fmla="*/ 49311 h 4980794"/>
                <a:gd name="connsiteX213" fmla="*/ 2992298 w 4980792"/>
                <a:gd name="connsiteY213" fmla="*/ 50596 h 4980794"/>
                <a:gd name="connsiteX214" fmla="*/ 3046734 w 4980792"/>
                <a:gd name="connsiteY214" fmla="*/ 64593 h 4980794"/>
                <a:gd name="connsiteX215" fmla="*/ 3046734 w 4980792"/>
                <a:gd name="connsiteY215" fmla="*/ 362659 h 4980794"/>
                <a:gd name="connsiteX216" fmla="*/ 3507546 w 4980792"/>
                <a:gd name="connsiteY216" fmla="*/ 362659 h 4980794"/>
                <a:gd name="connsiteX217" fmla="*/ 3507546 w 4980792"/>
                <a:gd name="connsiteY217" fmla="*/ 218723 h 4980794"/>
                <a:gd name="connsiteX218" fmla="*/ 3570402 w 4980792"/>
                <a:gd name="connsiteY218" fmla="*/ 249002 h 4980794"/>
                <a:gd name="connsiteX219" fmla="*/ 3570402 w 4980792"/>
                <a:gd name="connsiteY219" fmla="*/ 362659 h 4980794"/>
                <a:gd name="connsiteX220" fmla="*/ 3779656 w 4980792"/>
                <a:gd name="connsiteY220" fmla="*/ 362659 h 4980794"/>
                <a:gd name="connsiteX221" fmla="*/ 3882800 w 4980792"/>
                <a:gd name="connsiteY221" fmla="*/ 425321 h 4980794"/>
                <a:gd name="connsiteX222" fmla="*/ 3883058 w 4980792"/>
                <a:gd name="connsiteY222" fmla="*/ 425515 h 4980794"/>
                <a:gd name="connsiteX223" fmla="*/ 3570402 w 4980792"/>
                <a:gd name="connsiteY223" fmla="*/ 425515 h 4980794"/>
                <a:gd name="connsiteX224" fmla="*/ 3570402 w 4980792"/>
                <a:gd name="connsiteY224" fmla="*/ 886455 h 4980794"/>
                <a:gd name="connsiteX225" fmla="*/ 4031472 w 4980792"/>
                <a:gd name="connsiteY225" fmla="*/ 886455 h 4980794"/>
                <a:gd name="connsiteX226" fmla="*/ 4031472 w 4980792"/>
                <a:gd name="connsiteY226" fmla="*/ 536496 h 4980794"/>
                <a:gd name="connsiteX227" fmla="*/ 4074520 w 4980792"/>
                <a:gd name="connsiteY227" fmla="*/ 568686 h 4980794"/>
                <a:gd name="connsiteX228" fmla="*/ 4094328 w 4980792"/>
                <a:gd name="connsiteY228" fmla="*/ 586690 h 4980794"/>
                <a:gd name="connsiteX229" fmla="*/ 4094328 w 4980792"/>
                <a:gd name="connsiteY229" fmla="*/ 886455 h 4980794"/>
                <a:gd name="connsiteX230" fmla="*/ 4394094 w 4980792"/>
                <a:gd name="connsiteY230" fmla="*/ 886455 h 4980794"/>
                <a:gd name="connsiteX231" fmla="*/ 4412106 w 4980792"/>
                <a:gd name="connsiteY231" fmla="*/ 906274 h 4980794"/>
                <a:gd name="connsiteX232" fmla="*/ 4444290 w 4980792"/>
                <a:gd name="connsiteY232" fmla="*/ 949311 h 4980794"/>
                <a:gd name="connsiteX233" fmla="*/ 4094328 w 4980792"/>
                <a:gd name="connsiteY233" fmla="*/ 949311 h 4980794"/>
                <a:gd name="connsiteX234" fmla="*/ 4094328 w 4980792"/>
                <a:gd name="connsiteY234" fmla="*/ 1410379 h 4980794"/>
                <a:gd name="connsiteX235" fmla="*/ 4555268 w 4980792"/>
                <a:gd name="connsiteY235" fmla="*/ 1410379 h 4980794"/>
                <a:gd name="connsiteX236" fmla="*/ 4555268 w 4980792"/>
                <a:gd name="connsiteY236" fmla="*/ 1097721 h 4980794"/>
                <a:gd name="connsiteX237" fmla="*/ 4555472 w 4980792"/>
                <a:gd name="connsiteY237" fmla="*/ 1097993 h 4980794"/>
                <a:gd name="connsiteX238" fmla="*/ 4618124 w 4980792"/>
                <a:gd name="connsiteY238" fmla="*/ 1201122 h 4980794"/>
                <a:gd name="connsiteX239" fmla="*/ 4618124 w 4980792"/>
                <a:gd name="connsiteY239" fmla="*/ 1410379 h 4980794"/>
                <a:gd name="connsiteX240" fmla="*/ 4731784 w 4980792"/>
                <a:gd name="connsiteY240" fmla="*/ 1410379 h 4980794"/>
                <a:gd name="connsiteX241" fmla="*/ 4762064 w 4980792"/>
                <a:gd name="connsiteY241" fmla="*/ 1473235 h 4980794"/>
                <a:gd name="connsiteX242" fmla="*/ 4618124 w 4980792"/>
                <a:gd name="connsiteY242" fmla="*/ 1473235 h 4980794"/>
                <a:gd name="connsiteX243" fmla="*/ 4618124 w 4980792"/>
                <a:gd name="connsiteY243" fmla="*/ 1934049 h 4980794"/>
                <a:gd name="connsiteX244" fmla="*/ 4916196 w 4980792"/>
                <a:gd name="connsiteY244" fmla="*/ 1934049 h 4980794"/>
                <a:gd name="connsiteX245" fmla="*/ 4930196 w 4980792"/>
                <a:gd name="connsiteY245" fmla="*/ 1988495 h 4980794"/>
                <a:gd name="connsiteX246" fmla="*/ 4931480 w 4980792"/>
                <a:gd name="connsiteY246" fmla="*/ 1996904 h 4980794"/>
                <a:gd name="connsiteX247" fmla="*/ 4618124 w 4980792"/>
                <a:gd name="connsiteY247" fmla="*/ 1996904 h 4980794"/>
                <a:gd name="connsiteX248" fmla="*/ 4618124 w 4980792"/>
                <a:gd name="connsiteY248" fmla="*/ 2459918 h 4980794"/>
                <a:gd name="connsiteX249" fmla="*/ 4979252 w 4980792"/>
                <a:gd name="connsiteY249" fmla="*/ 2459918 h 4980794"/>
                <a:gd name="connsiteX250" fmla="*/ 4980792 w 4980792"/>
                <a:gd name="connsiteY250" fmla="*/ 2490397 h 4980794"/>
                <a:gd name="connsiteX251" fmla="*/ 4979158 w 4980792"/>
                <a:gd name="connsiteY251" fmla="*/ 2522774 h 4980794"/>
                <a:gd name="connsiteX252" fmla="*/ 4618124 w 4980792"/>
                <a:gd name="connsiteY252" fmla="*/ 2522774 h 4980794"/>
                <a:gd name="connsiteX253" fmla="*/ 4618124 w 4980792"/>
                <a:gd name="connsiteY253" fmla="*/ 2983876 h 4980794"/>
                <a:gd name="connsiteX254" fmla="*/ 4931482 w 4980792"/>
                <a:gd name="connsiteY254" fmla="*/ 2983876 h 4980794"/>
                <a:gd name="connsiteX255" fmla="*/ 4930196 w 4980792"/>
                <a:gd name="connsiteY255" fmla="*/ 2992299 h 4980794"/>
                <a:gd name="connsiteX256" fmla="*/ 4916200 w 4980792"/>
                <a:gd name="connsiteY256" fmla="*/ 3046732 h 4980794"/>
                <a:gd name="connsiteX257" fmla="*/ 4618124 w 4980792"/>
                <a:gd name="connsiteY257" fmla="*/ 3046732 h 4980794"/>
                <a:gd name="connsiteX258" fmla="*/ 4618124 w 4980792"/>
                <a:gd name="connsiteY258" fmla="*/ 3507542 h 4980794"/>
                <a:gd name="connsiteX259" fmla="*/ 4762072 w 4980792"/>
                <a:gd name="connsiteY259" fmla="*/ 3507542 h 4980794"/>
                <a:gd name="connsiteX260" fmla="*/ 4731792 w 4980792"/>
                <a:gd name="connsiteY260" fmla="*/ 3570398 h 4980794"/>
                <a:gd name="connsiteX261" fmla="*/ 4618124 w 4980792"/>
                <a:gd name="connsiteY261" fmla="*/ 3570398 h 4980794"/>
                <a:gd name="connsiteX262" fmla="*/ 4618124 w 4980792"/>
                <a:gd name="connsiteY262" fmla="*/ 3779673 h 4980794"/>
                <a:gd name="connsiteX263" fmla="*/ 4555472 w 4980792"/>
                <a:gd name="connsiteY263" fmla="*/ 3882802 h 4980794"/>
                <a:gd name="connsiteX264" fmla="*/ 4555268 w 4980792"/>
                <a:gd name="connsiteY264" fmla="*/ 3883074 h 4980794"/>
                <a:gd name="connsiteX265" fmla="*/ 4555268 w 4980792"/>
                <a:gd name="connsiteY265" fmla="*/ 3570398 h 4980794"/>
                <a:gd name="connsiteX266" fmla="*/ 4094328 w 4980792"/>
                <a:gd name="connsiteY266" fmla="*/ 3570398 h 4980794"/>
                <a:gd name="connsiteX267" fmla="*/ 4094328 w 4980792"/>
                <a:gd name="connsiteY267" fmla="*/ 4031470 h 4980794"/>
                <a:gd name="connsiteX268" fmla="*/ 4444300 w 4980792"/>
                <a:gd name="connsiteY268" fmla="*/ 4031470 h 4980794"/>
                <a:gd name="connsiteX269" fmla="*/ 4412106 w 4980792"/>
                <a:gd name="connsiteY269" fmla="*/ 4074521 h 4980794"/>
                <a:gd name="connsiteX270" fmla="*/ 4394108 w 4980792"/>
                <a:gd name="connsiteY270" fmla="*/ 4094325 h 4980794"/>
                <a:gd name="connsiteX271" fmla="*/ 4094328 w 4980792"/>
                <a:gd name="connsiteY271" fmla="*/ 4094325 h 4980794"/>
                <a:gd name="connsiteX272" fmla="*/ 4094328 w 4980792"/>
                <a:gd name="connsiteY272" fmla="*/ 4394105 h 4980794"/>
                <a:gd name="connsiteX273" fmla="*/ 4074520 w 4980792"/>
                <a:gd name="connsiteY273" fmla="*/ 4412108 h 4980794"/>
                <a:gd name="connsiteX274" fmla="*/ 4031472 w 4980792"/>
                <a:gd name="connsiteY274" fmla="*/ 4444298 h 4980794"/>
                <a:gd name="connsiteX275" fmla="*/ 4031472 w 4980792"/>
                <a:gd name="connsiteY275" fmla="*/ 4094325 h 4980794"/>
                <a:gd name="connsiteX276" fmla="*/ 3570402 w 4980792"/>
                <a:gd name="connsiteY276" fmla="*/ 4094325 h 4980794"/>
                <a:gd name="connsiteX277" fmla="*/ 3570402 w 4980792"/>
                <a:gd name="connsiteY277" fmla="*/ 4555266 h 4980794"/>
                <a:gd name="connsiteX278" fmla="*/ 3883078 w 4980792"/>
                <a:gd name="connsiteY278" fmla="*/ 4555266 h 4980794"/>
                <a:gd name="connsiteX279" fmla="*/ 3882800 w 4980792"/>
                <a:gd name="connsiteY279" fmla="*/ 4555473 h 4980794"/>
                <a:gd name="connsiteX280" fmla="*/ 3779678 w 4980792"/>
                <a:gd name="connsiteY280" fmla="*/ 4618122 h 4980794"/>
                <a:gd name="connsiteX281" fmla="*/ 3570402 w 4980792"/>
                <a:gd name="connsiteY281" fmla="*/ 4618122 h 4980794"/>
                <a:gd name="connsiteX282" fmla="*/ 3570402 w 4980792"/>
                <a:gd name="connsiteY282" fmla="*/ 4731792 h 4980794"/>
                <a:gd name="connsiteX283" fmla="*/ 3507546 w 4980792"/>
                <a:gd name="connsiteY283" fmla="*/ 4762072 h 4980794"/>
                <a:gd name="connsiteX284" fmla="*/ 3507546 w 4980792"/>
                <a:gd name="connsiteY284" fmla="*/ 4618122 h 4980794"/>
                <a:gd name="connsiteX285" fmla="*/ 3046734 w 4980792"/>
                <a:gd name="connsiteY285" fmla="*/ 4618122 h 4980794"/>
                <a:gd name="connsiteX286" fmla="*/ 3046734 w 4980792"/>
                <a:gd name="connsiteY286" fmla="*/ 4916201 h 4980794"/>
                <a:gd name="connsiteX287" fmla="*/ 2992298 w 4980792"/>
                <a:gd name="connsiteY287" fmla="*/ 4930198 h 4980794"/>
                <a:gd name="connsiteX288" fmla="*/ 2983878 w 4980792"/>
                <a:gd name="connsiteY288" fmla="*/ 4931483 h 4980794"/>
                <a:gd name="connsiteX289" fmla="*/ 2983878 w 4980792"/>
                <a:gd name="connsiteY289" fmla="*/ 4618122 h 4980794"/>
                <a:gd name="connsiteX290" fmla="*/ 2522778 w 4980792"/>
                <a:gd name="connsiteY290" fmla="*/ 4618122 h 4980794"/>
                <a:gd name="connsiteX291" fmla="*/ 2522778 w 4980792"/>
                <a:gd name="connsiteY291" fmla="*/ 4979159 h 4980794"/>
                <a:gd name="connsiteX292" fmla="*/ 2490396 w 4980792"/>
                <a:gd name="connsiteY292" fmla="*/ 4980794 h 4980794"/>
                <a:gd name="connsiteX293" fmla="*/ 2459922 w 4980792"/>
                <a:gd name="connsiteY293" fmla="*/ 4979255 h 4980794"/>
                <a:gd name="connsiteX294" fmla="*/ 2459922 w 4980792"/>
                <a:gd name="connsiteY294" fmla="*/ 4618122 h 4980794"/>
                <a:gd name="connsiteX295" fmla="*/ 1996906 w 4980792"/>
                <a:gd name="connsiteY295" fmla="*/ 4618122 h 4980794"/>
                <a:gd name="connsiteX296" fmla="*/ 1996906 w 4980792"/>
                <a:gd name="connsiteY296" fmla="*/ 4931482 h 4980794"/>
                <a:gd name="connsiteX297" fmla="*/ 1988494 w 4980792"/>
                <a:gd name="connsiteY297" fmla="*/ 4930198 h 4980794"/>
                <a:gd name="connsiteX298" fmla="*/ 1934052 w 4980792"/>
                <a:gd name="connsiteY298" fmla="*/ 4916199 h 4980794"/>
                <a:gd name="connsiteX299" fmla="*/ 1934052 w 4980792"/>
                <a:gd name="connsiteY299" fmla="*/ 4618122 h 4980794"/>
                <a:gd name="connsiteX300" fmla="*/ 1473238 w 4980792"/>
                <a:gd name="connsiteY300" fmla="*/ 4618122 h 4980794"/>
                <a:gd name="connsiteX301" fmla="*/ 1473238 w 4980792"/>
                <a:gd name="connsiteY301" fmla="*/ 4762068 h 4980794"/>
                <a:gd name="connsiteX302" fmla="*/ 1410384 w 4980792"/>
                <a:gd name="connsiteY302" fmla="*/ 4731789 h 4980794"/>
                <a:gd name="connsiteX303" fmla="*/ 1410384 w 4980792"/>
                <a:gd name="connsiteY303" fmla="*/ 4618122 h 4980794"/>
                <a:gd name="connsiteX304" fmla="*/ 1201116 w 4980792"/>
                <a:gd name="connsiteY304" fmla="*/ 4618122 h 4980794"/>
                <a:gd name="connsiteX305" fmla="*/ 1097992 w 4980792"/>
                <a:gd name="connsiteY305" fmla="*/ 4555473 h 4980794"/>
                <a:gd name="connsiteX306" fmla="*/ 1097714 w 4980792"/>
                <a:gd name="connsiteY306" fmla="*/ 4555266 h 4980794"/>
                <a:gd name="connsiteX307" fmla="*/ 1410384 w 4980792"/>
                <a:gd name="connsiteY307" fmla="*/ 4555266 h 4980794"/>
                <a:gd name="connsiteX308" fmla="*/ 1410384 w 4980792"/>
                <a:gd name="connsiteY308" fmla="*/ 4094325 h 4980794"/>
                <a:gd name="connsiteX309" fmla="*/ 949314 w 4980792"/>
                <a:gd name="connsiteY309" fmla="*/ 4094325 h 4980794"/>
                <a:gd name="connsiteX310" fmla="*/ 949314 w 4980792"/>
                <a:gd name="connsiteY310" fmla="*/ 4444294 h 4980794"/>
                <a:gd name="connsiteX311" fmla="*/ 906272 w 4980792"/>
                <a:gd name="connsiteY311" fmla="*/ 4412108 h 4980794"/>
                <a:gd name="connsiteX312" fmla="*/ 886458 w 4980792"/>
                <a:gd name="connsiteY312" fmla="*/ 4394100 h 4980794"/>
                <a:gd name="connsiteX313" fmla="*/ 886458 w 4980792"/>
                <a:gd name="connsiteY313" fmla="*/ 4094325 h 4980794"/>
                <a:gd name="connsiteX314" fmla="*/ 586684 w 4980792"/>
                <a:gd name="connsiteY314" fmla="*/ 4094325 h 4980794"/>
                <a:gd name="connsiteX315" fmla="*/ 568686 w 4980792"/>
                <a:gd name="connsiteY315" fmla="*/ 4074521 h 4980794"/>
                <a:gd name="connsiteX316" fmla="*/ 536492 w 4980792"/>
                <a:gd name="connsiteY316" fmla="*/ 4031470 h 4980794"/>
                <a:gd name="connsiteX317" fmla="*/ 886458 w 4980792"/>
                <a:gd name="connsiteY317" fmla="*/ 4031470 h 4980794"/>
                <a:gd name="connsiteX318" fmla="*/ 886458 w 4980792"/>
                <a:gd name="connsiteY318" fmla="*/ 3570398 h 4980794"/>
                <a:gd name="connsiteX319" fmla="*/ 425516 w 4980792"/>
                <a:gd name="connsiteY319" fmla="*/ 3570398 h 4980794"/>
                <a:gd name="connsiteX320" fmla="*/ 425516 w 4980792"/>
                <a:gd name="connsiteY320" fmla="*/ 3883063 h 4980794"/>
                <a:gd name="connsiteX321" fmla="*/ 425320 w 4980792"/>
                <a:gd name="connsiteY321" fmla="*/ 3882802 h 4980794"/>
                <a:gd name="connsiteX322" fmla="*/ 362660 w 4980792"/>
                <a:gd name="connsiteY322" fmla="*/ 3779660 h 4980794"/>
                <a:gd name="connsiteX323" fmla="*/ 362660 w 4980792"/>
                <a:gd name="connsiteY323" fmla="*/ 3570398 h 4980794"/>
                <a:gd name="connsiteX324" fmla="*/ 249000 w 4980792"/>
                <a:gd name="connsiteY324" fmla="*/ 3570398 h 4980794"/>
                <a:gd name="connsiteX325" fmla="*/ 218720 w 4980792"/>
                <a:gd name="connsiteY325" fmla="*/ 3507542 h 4980794"/>
                <a:gd name="connsiteX326" fmla="*/ 362660 w 4980792"/>
                <a:gd name="connsiteY326" fmla="*/ 3507542 h 4980794"/>
                <a:gd name="connsiteX327" fmla="*/ 362660 w 4980792"/>
                <a:gd name="connsiteY327" fmla="*/ 3046732 h 4980794"/>
                <a:gd name="connsiteX328" fmla="*/ 64592 w 4980792"/>
                <a:gd name="connsiteY328" fmla="*/ 3046732 h 4980794"/>
                <a:gd name="connsiteX329" fmla="*/ 50596 w 4980792"/>
                <a:gd name="connsiteY329" fmla="*/ 2992299 h 4980794"/>
                <a:gd name="connsiteX330" fmla="*/ 49310 w 4980792"/>
                <a:gd name="connsiteY330" fmla="*/ 2983876 h 4980794"/>
                <a:gd name="connsiteX331" fmla="*/ 362660 w 4980792"/>
                <a:gd name="connsiteY331" fmla="*/ 2983876 h 4980794"/>
                <a:gd name="connsiteX332" fmla="*/ 362660 w 4980792"/>
                <a:gd name="connsiteY332" fmla="*/ 2522774 h 4980794"/>
                <a:gd name="connsiteX333" fmla="*/ 1634 w 4980792"/>
                <a:gd name="connsiteY333" fmla="*/ 2522774 h 4980794"/>
                <a:gd name="connsiteX334" fmla="*/ 0 w 4980792"/>
                <a:gd name="connsiteY334" fmla="*/ 2490397 h 4980794"/>
                <a:gd name="connsiteX335" fmla="*/ 1540 w 4980792"/>
                <a:gd name="connsiteY335" fmla="*/ 2459918 h 4980794"/>
                <a:gd name="connsiteX336" fmla="*/ 362660 w 4980792"/>
                <a:gd name="connsiteY336" fmla="*/ 2459918 h 4980794"/>
                <a:gd name="connsiteX337" fmla="*/ 362660 w 4980792"/>
                <a:gd name="connsiteY337" fmla="*/ 1996904 h 4980794"/>
                <a:gd name="connsiteX338" fmla="*/ 49312 w 4980792"/>
                <a:gd name="connsiteY338" fmla="*/ 1996904 h 4980794"/>
                <a:gd name="connsiteX339" fmla="*/ 50596 w 4980792"/>
                <a:gd name="connsiteY339" fmla="*/ 1988495 h 4980794"/>
                <a:gd name="connsiteX340" fmla="*/ 64596 w 4980792"/>
                <a:gd name="connsiteY340" fmla="*/ 1934049 h 4980794"/>
                <a:gd name="connsiteX341" fmla="*/ 362660 w 4980792"/>
                <a:gd name="connsiteY341" fmla="*/ 1934049 h 4980794"/>
                <a:gd name="connsiteX342" fmla="*/ 362660 w 4980792"/>
                <a:gd name="connsiteY342" fmla="*/ 1473235 h 4980794"/>
                <a:gd name="connsiteX343" fmla="*/ 218728 w 4980792"/>
                <a:gd name="connsiteY343" fmla="*/ 1473235 h 4980794"/>
                <a:gd name="connsiteX344" fmla="*/ 249008 w 4980792"/>
                <a:gd name="connsiteY344" fmla="*/ 1410379 h 4980794"/>
                <a:gd name="connsiteX345" fmla="*/ 362660 w 4980792"/>
                <a:gd name="connsiteY345" fmla="*/ 1410379 h 4980794"/>
                <a:gd name="connsiteX346" fmla="*/ 362660 w 4980792"/>
                <a:gd name="connsiteY346" fmla="*/ 1201135 h 4980794"/>
                <a:gd name="connsiteX347" fmla="*/ 425320 w 4980792"/>
                <a:gd name="connsiteY347" fmla="*/ 1097993 h 4980794"/>
                <a:gd name="connsiteX348" fmla="*/ 425516 w 4980792"/>
                <a:gd name="connsiteY348" fmla="*/ 1097731 h 4980794"/>
                <a:gd name="connsiteX349" fmla="*/ 425516 w 4980792"/>
                <a:gd name="connsiteY349" fmla="*/ 1410379 h 4980794"/>
                <a:gd name="connsiteX350" fmla="*/ 886458 w 4980792"/>
                <a:gd name="connsiteY350" fmla="*/ 1410379 h 4980794"/>
                <a:gd name="connsiteX351" fmla="*/ 886458 w 4980792"/>
                <a:gd name="connsiteY351" fmla="*/ 949311 h 4980794"/>
                <a:gd name="connsiteX352" fmla="*/ 536502 w 4980792"/>
                <a:gd name="connsiteY352" fmla="*/ 949311 h 4980794"/>
                <a:gd name="connsiteX353" fmla="*/ 568686 w 4980792"/>
                <a:gd name="connsiteY353" fmla="*/ 906274 h 4980794"/>
                <a:gd name="connsiteX354" fmla="*/ 586698 w 4980792"/>
                <a:gd name="connsiteY354" fmla="*/ 886455 h 4980794"/>
                <a:gd name="connsiteX355" fmla="*/ 886458 w 4980792"/>
                <a:gd name="connsiteY355" fmla="*/ 886455 h 4980794"/>
                <a:gd name="connsiteX356" fmla="*/ 886458 w 4980792"/>
                <a:gd name="connsiteY356" fmla="*/ 586695 h 4980794"/>
                <a:gd name="connsiteX357" fmla="*/ 906272 w 4980792"/>
                <a:gd name="connsiteY357" fmla="*/ 568686 h 4980794"/>
                <a:gd name="connsiteX358" fmla="*/ 949314 w 4980792"/>
                <a:gd name="connsiteY358" fmla="*/ 536500 h 4980794"/>
                <a:gd name="connsiteX359" fmla="*/ 949314 w 4980792"/>
                <a:gd name="connsiteY359" fmla="*/ 886455 h 4980794"/>
                <a:gd name="connsiteX360" fmla="*/ 1410384 w 4980792"/>
                <a:gd name="connsiteY360" fmla="*/ 886455 h 4980794"/>
                <a:gd name="connsiteX361" fmla="*/ 1410384 w 4980792"/>
                <a:gd name="connsiteY361" fmla="*/ 425515 h 4980794"/>
                <a:gd name="connsiteX362" fmla="*/ 1097734 w 4980792"/>
                <a:gd name="connsiteY362" fmla="*/ 425515 h 4980794"/>
                <a:gd name="connsiteX363" fmla="*/ 1097992 w 4980792"/>
                <a:gd name="connsiteY363" fmla="*/ 425321 h 4980794"/>
                <a:gd name="connsiteX364" fmla="*/ 1201136 w 4980792"/>
                <a:gd name="connsiteY364" fmla="*/ 362659 h 4980794"/>
                <a:gd name="connsiteX365" fmla="*/ 1410384 w 4980792"/>
                <a:gd name="connsiteY365" fmla="*/ 362659 h 4980794"/>
                <a:gd name="connsiteX366" fmla="*/ 1410384 w 4980792"/>
                <a:gd name="connsiteY366" fmla="*/ 249005 h 4980794"/>
                <a:gd name="connsiteX367" fmla="*/ 1473238 w 4980792"/>
                <a:gd name="connsiteY367" fmla="*/ 218727 h 4980794"/>
                <a:gd name="connsiteX368" fmla="*/ 1473238 w 4980792"/>
                <a:gd name="connsiteY368" fmla="*/ 362659 h 4980794"/>
                <a:gd name="connsiteX369" fmla="*/ 1934052 w 4980792"/>
                <a:gd name="connsiteY369" fmla="*/ 362659 h 4980794"/>
                <a:gd name="connsiteX370" fmla="*/ 1934052 w 4980792"/>
                <a:gd name="connsiteY370" fmla="*/ 64595 h 4980794"/>
                <a:gd name="connsiteX371" fmla="*/ 1988494 w 4980792"/>
                <a:gd name="connsiteY371" fmla="*/ 50596 h 4980794"/>
                <a:gd name="connsiteX372" fmla="*/ 1996906 w 4980792"/>
                <a:gd name="connsiteY372" fmla="*/ 49313 h 4980794"/>
                <a:gd name="connsiteX373" fmla="*/ 1996906 w 4980792"/>
                <a:gd name="connsiteY373" fmla="*/ 362659 h 4980794"/>
                <a:gd name="connsiteX374" fmla="*/ 2459922 w 4980792"/>
                <a:gd name="connsiteY374" fmla="*/ 362659 h 4980794"/>
                <a:gd name="connsiteX375" fmla="*/ 2459922 w 4980792"/>
                <a:gd name="connsiteY375" fmla="*/ 1539 h 49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</a:cxnLst>
              <a:rect l="l" t="t" r="r" b="b"/>
              <a:pathLst>
                <a:path w="4980792" h="4980794">
                  <a:moveTo>
                    <a:pt x="3046734" y="4094325"/>
                  </a:moveTo>
                  <a:lnTo>
                    <a:pt x="3046734" y="4555266"/>
                  </a:lnTo>
                  <a:lnTo>
                    <a:pt x="3507546" y="4555266"/>
                  </a:lnTo>
                  <a:lnTo>
                    <a:pt x="3507546" y="4094325"/>
                  </a:lnTo>
                  <a:close/>
                  <a:moveTo>
                    <a:pt x="2522778" y="4094325"/>
                  </a:moveTo>
                  <a:lnTo>
                    <a:pt x="2522778" y="4555266"/>
                  </a:lnTo>
                  <a:lnTo>
                    <a:pt x="2983878" y="4555266"/>
                  </a:lnTo>
                  <a:lnTo>
                    <a:pt x="2983878" y="4094325"/>
                  </a:lnTo>
                  <a:close/>
                  <a:moveTo>
                    <a:pt x="1996906" y="4094325"/>
                  </a:moveTo>
                  <a:lnTo>
                    <a:pt x="1996906" y="4555266"/>
                  </a:lnTo>
                  <a:lnTo>
                    <a:pt x="2459922" y="4555266"/>
                  </a:lnTo>
                  <a:lnTo>
                    <a:pt x="2459922" y="4094325"/>
                  </a:lnTo>
                  <a:close/>
                  <a:moveTo>
                    <a:pt x="1473238" y="4094325"/>
                  </a:moveTo>
                  <a:lnTo>
                    <a:pt x="1473238" y="4555266"/>
                  </a:lnTo>
                  <a:lnTo>
                    <a:pt x="1934052" y="4555266"/>
                  </a:lnTo>
                  <a:lnTo>
                    <a:pt x="1934052" y="4094325"/>
                  </a:lnTo>
                  <a:close/>
                  <a:moveTo>
                    <a:pt x="3570402" y="3570398"/>
                  </a:moveTo>
                  <a:lnTo>
                    <a:pt x="3570402" y="4031470"/>
                  </a:lnTo>
                  <a:lnTo>
                    <a:pt x="4031472" y="4031470"/>
                  </a:lnTo>
                  <a:lnTo>
                    <a:pt x="4031472" y="3570398"/>
                  </a:lnTo>
                  <a:close/>
                  <a:moveTo>
                    <a:pt x="3046734" y="3570398"/>
                  </a:moveTo>
                  <a:lnTo>
                    <a:pt x="3046734" y="4031470"/>
                  </a:lnTo>
                  <a:lnTo>
                    <a:pt x="3507546" y="4031470"/>
                  </a:lnTo>
                  <a:lnTo>
                    <a:pt x="3507546" y="3570398"/>
                  </a:lnTo>
                  <a:close/>
                  <a:moveTo>
                    <a:pt x="2522778" y="3570398"/>
                  </a:moveTo>
                  <a:lnTo>
                    <a:pt x="2522778" y="4031470"/>
                  </a:lnTo>
                  <a:lnTo>
                    <a:pt x="2983878" y="4031470"/>
                  </a:lnTo>
                  <a:lnTo>
                    <a:pt x="2983878" y="3570398"/>
                  </a:lnTo>
                  <a:close/>
                  <a:moveTo>
                    <a:pt x="1996906" y="3570398"/>
                  </a:moveTo>
                  <a:lnTo>
                    <a:pt x="1996906" y="4031470"/>
                  </a:lnTo>
                  <a:lnTo>
                    <a:pt x="2459922" y="4031470"/>
                  </a:lnTo>
                  <a:lnTo>
                    <a:pt x="2459922" y="3570398"/>
                  </a:lnTo>
                  <a:close/>
                  <a:moveTo>
                    <a:pt x="1473238" y="3570398"/>
                  </a:moveTo>
                  <a:lnTo>
                    <a:pt x="1473238" y="4031470"/>
                  </a:lnTo>
                  <a:lnTo>
                    <a:pt x="1934052" y="4031470"/>
                  </a:lnTo>
                  <a:lnTo>
                    <a:pt x="1934052" y="3570398"/>
                  </a:lnTo>
                  <a:close/>
                  <a:moveTo>
                    <a:pt x="949314" y="3570398"/>
                  </a:moveTo>
                  <a:lnTo>
                    <a:pt x="949314" y="4031470"/>
                  </a:lnTo>
                  <a:lnTo>
                    <a:pt x="1410384" y="4031470"/>
                  </a:lnTo>
                  <a:lnTo>
                    <a:pt x="1410384" y="3570398"/>
                  </a:lnTo>
                  <a:close/>
                  <a:moveTo>
                    <a:pt x="4094328" y="3046732"/>
                  </a:moveTo>
                  <a:lnTo>
                    <a:pt x="4094328" y="3507542"/>
                  </a:lnTo>
                  <a:lnTo>
                    <a:pt x="4555268" y="3507542"/>
                  </a:lnTo>
                  <a:lnTo>
                    <a:pt x="4555268" y="3046732"/>
                  </a:lnTo>
                  <a:close/>
                  <a:moveTo>
                    <a:pt x="3570402" y="3046732"/>
                  </a:moveTo>
                  <a:lnTo>
                    <a:pt x="3570402" y="3507542"/>
                  </a:lnTo>
                  <a:lnTo>
                    <a:pt x="4031472" y="3507542"/>
                  </a:lnTo>
                  <a:lnTo>
                    <a:pt x="4031472" y="3046732"/>
                  </a:lnTo>
                  <a:close/>
                  <a:moveTo>
                    <a:pt x="3046734" y="3046732"/>
                  </a:moveTo>
                  <a:lnTo>
                    <a:pt x="3046734" y="3507542"/>
                  </a:lnTo>
                  <a:lnTo>
                    <a:pt x="3507546" y="3507542"/>
                  </a:lnTo>
                  <a:lnTo>
                    <a:pt x="3507546" y="3046732"/>
                  </a:lnTo>
                  <a:close/>
                  <a:moveTo>
                    <a:pt x="2522778" y="3046732"/>
                  </a:moveTo>
                  <a:lnTo>
                    <a:pt x="2522778" y="3507542"/>
                  </a:lnTo>
                  <a:lnTo>
                    <a:pt x="2983878" y="3507542"/>
                  </a:lnTo>
                  <a:lnTo>
                    <a:pt x="2983878" y="3046732"/>
                  </a:lnTo>
                  <a:close/>
                  <a:moveTo>
                    <a:pt x="1996906" y="3046732"/>
                  </a:moveTo>
                  <a:lnTo>
                    <a:pt x="1996906" y="3507542"/>
                  </a:lnTo>
                  <a:lnTo>
                    <a:pt x="2459922" y="3507542"/>
                  </a:lnTo>
                  <a:lnTo>
                    <a:pt x="2459922" y="3046732"/>
                  </a:lnTo>
                  <a:close/>
                  <a:moveTo>
                    <a:pt x="1473238" y="3046732"/>
                  </a:moveTo>
                  <a:lnTo>
                    <a:pt x="1473238" y="3507542"/>
                  </a:lnTo>
                  <a:lnTo>
                    <a:pt x="1934052" y="3507542"/>
                  </a:lnTo>
                  <a:lnTo>
                    <a:pt x="1934052" y="3046732"/>
                  </a:lnTo>
                  <a:close/>
                  <a:moveTo>
                    <a:pt x="949314" y="3046732"/>
                  </a:moveTo>
                  <a:lnTo>
                    <a:pt x="949314" y="3507542"/>
                  </a:lnTo>
                  <a:lnTo>
                    <a:pt x="1410384" y="3507542"/>
                  </a:lnTo>
                  <a:lnTo>
                    <a:pt x="1410384" y="3046732"/>
                  </a:lnTo>
                  <a:close/>
                  <a:moveTo>
                    <a:pt x="425516" y="3046732"/>
                  </a:moveTo>
                  <a:lnTo>
                    <a:pt x="425516" y="3507542"/>
                  </a:lnTo>
                  <a:lnTo>
                    <a:pt x="886458" y="3507542"/>
                  </a:lnTo>
                  <a:lnTo>
                    <a:pt x="886458" y="3046732"/>
                  </a:lnTo>
                  <a:close/>
                  <a:moveTo>
                    <a:pt x="4094328" y="2522774"/>
                  </a:moveTo>
                  <a:lnTo>
                    <a:pt x="4094328" y="2983876"/>
                  </a:lnTo>
                  <a:lnTo>
                    <a:pt x="4555268" y="2983876"/>
                  </a:lnTo>
                  <a:lnTo>
                    <a:pt x="4555268" y="2522774"/>
                  </a:lnTo>
                  <a:close/>
                  <a:moveTo>
                    <a:pt x="3570402" y="2522774"/>
                  </a:moveTo>
                  <a:lnTo>
                    <a:pt x="3570402" y="2983876"/>
                  </a:lnTo>
                  <a:lnTo>
                    <a:pt x="4031472" y="2983876"/>
                  </a:lnTo>
                  <a:lnTo>
                    <a:pt x="4031472" y="2522774"/>
                  </a:lnTo>
                  <a:close/>
                  <a:moveTo>
                    <a:pt x="3046734" y="2522774"/>
                  </a:moveTo>
                  <a:lnTo>
                    <a:pt x="3046734" y="2983876"/>
                  </a:lnTo>
                  <a:lnTo>
                    <a:pt x="3507546" y="2983876"/>
                  </a:lnTo>
                  <a:lnTo>
                    <a:pt x="3507546" y="2522774"/>
                  </a:lnTo>
                  <a:close/>
                  <a:moveTo>
                    <a:pt x="2522778" y="2522774"/>
                  </a:moveTo>
                  <a:lnTo>
                    <a:pt x="2522778" y="2983876"/>
                  </a:lnTo>
                  <a:lnTo>
                    <a:pt x="2983878" y="2983876"/>
                  </a:lnTo>
                  <a:lnTo>
                    <a:pt x="2983878" y="2522774"/>
                  </a:lnTo>
                  <a:close/>
                  <a:moveTo>
                    <a:pt x="1996906" y="2522774"/>
                  </a:moveTo>
                  <a:lnTo>
                    <a:pt x="1996906" y="2983876"/>
                  </a:lnTo>
                  <a:lnTo>
                    <a:pt x="2459922" y="2983876"/>
                  </a:lnTo>
                  <a:lnTo>
                    <a:pt x="2459922" y="2522774"/>
                  </a:lnTo>
                  <a:close/>
                  <a:moveTo>
                    <a:pt x="1473238" y="2522774"/>
                  </a:moveTo>
                  <a:lnTo>
                    <a:pt x="1473238" y="2983876"/>
                  </a:lnTo>
                  <a:lnTo>
                    <a:pt x="1934052" y="2983876"/>
                  </a:lnTo>
                  <a:lnTo>
                    <a:pt x="1934052" y="2522774"/>
                  </a:lnTo>
                  <a:close/>
                  <a:moveTo>
                    <a:pt x="949314" y="2522774"/>
                  </a:moveTo>
                  <a:lnTo>
                    <a:pt x="949314" y="2983876"/>
                  </a:lnTo>
                  <a:lnTo>
                    <a:pt x="1410384" y="2983876"/>
                  </a:lnTo>
                  <a:lnTo>
                    <a:pt x="1410384" y="2522774"/>
                  </a:lnTo>
                  <a:close/>
                  <a:moveTo>
                    <a:pt x="425516" y="2522774"/>
                  </a:moveTo>
                  <a:lnTo>
                    <a:pt x="425516" y="2983876"/>
                  </a:lnTo>
                  <a:lnTo>
                    <a:pt x="886458" y="2983876"/>
                  </a:lnTo>
                  <a:lnTo>
                    <a:pt x="886458" y="2522774"/>
                  </a:lnTo>
                  <a:close/>
                  <a:moveTo>
                    <a:pt x="4094328" y="1996904"/>
                  </a:moveTo>
                  <a:lnTo>
                    <a:pt x="4094328" y="2459918"/>
                  </a:lnTo>
                  <a:lnTo>
                    <a:pt x="4555268" y="2459918"/>
                  </a:lnTo>
                  <a:lnTo>
                    <a:pt x="4555268" y="1996904"/>
                  </a:lnTo>
                  <a:close/>
                  <a:moveTo>
                    <a:pt x="3570402" y="1996904"/>
                  </a:moveTo>
                  <a:lnTo>
                    <a:pt x="3570402" y="2459918"/>
                  </a:lnTo>
                  <a:lnTo>
                    <a:pt x="4031472" y="2459918"/>
                  </a:lnTo>
                  <a:lnTo>
                    <a:pt x="4031472" y="1996904"/>
                  </a:lnTo>
                  <a:close/>
                  <a:moveTo>
                    <a:pt x="3046734" y="1996904"/>
                  </a:moveTo>
                  <a:lnTo>
                    <a:pt x="3046734" y="2459918"/>
                  </a:lnTo>
                  <a:lnTo>
                    <a:pt x="3507546" y="2459918"/>
                  </a:lnTo>
                  <a:lnTo>
                    <a:pt x="3507546" y="1996904"/>
                  </a:lnTo>
                  <a:close/>
                  <a:moveTo>
                    <a:pt x="2522778" y="1996904"/>
                  </a:moveTo>
                  <a:lnTo>
                    <a:pt x="2522778" y="2459918"/>
                  </a:lnTo>
                  <a:lnTo>
                    <a:pt x="2983878" y="2459918"/>
                  </a:lnTo>
                  <a:lnTo>
                    <a:pt x="2983878" y="1996904"/>
                  </a:lnTo>
                  <a:close/>
                  <a:moveTo>
                    <a:pt x="1996906" y="1996904"/>
                  </a:moveTo>
                  <a:lnTo>
                    <a:pt x="1996906" y="2459918"/>
                  </a:lnTo>
                  <a:lnTo>
                    <a:pt x="2459922" y="2459918"/>
                  </a:lnTo>
                  <a:lnTo>
                    <a:pt x="2459922" y="1996904"/>
                  </a:lnTo>
                  <a:close/>
                  <a:moveTo>
                    <a:pt x="1473238" y="1996904"/>
                  </a:moveTo>
                  <a:lnTo>
                    <a:pt x="1473238" y="2459918"/>
                  </a:lnTo>
                  <a:lnTo>
                    <a:pt x="1934052" y="2459918"/>
                  </a:lnTo>
                  <a:lnTo>
                    <a:pt x="1934052" y="1996904"/>
                  </a:lnTo>
                  <a:close/>
                  <a:moveTo>
                    <a:pt x="949314" y="1996904"/>
                  </a:moveTo>
                  <a:lnTo>
                    <a:pt x="949314" y="2459918"/>
                  </a:lnTo>
                  <a:lnTo>
                    <a:pt x="1410384" y="2459918"/>
                  </a:lnTo>
                  <a:lnTo>
                    <a:pt x="1410384" y="1996904"/>
                  </a:lnTo>
                  <a:close/>
                  <a:moveTo>
                    <a:pt x="425516" y="1996904"/>
                  </a:moveTo>
                  <a:lnTo>
                    <a:pt x="425516" y="2459918"/>
                  </a:lnTo>
                  <a:lnTo>
                    <a:pt x="886458" y="2459918"/>
                  </a:lnTo>
                  <a:lnTo>
                    <a:pt x="886458" y="1996904"/>
                  </a:lnTo>
                  <a:close/>
                  <a:moveTo>
                    <a:pt x="4094328" y="1473235"/>
                  </a:moveTo>
                  <a:lnTo>
                    <a:pt x="4094328" y="1934049"/>
                  </a:lnTo>
                  <a:lnTo>
                    <a:pt x="4555268" y="1934049"/>
                  </a:lnTo>
                  <a:lnTo>
                    <a:pt x="4555268" y="1473235"/>
                  </a:lnTo>
                  <a:close/>
                  <a:moveTo>
                    <a:pt x="3570402" y="1473235"/>
                  </a:moveTo>
                  <a:lnTo>
                    <a:pt x="3570402" y="1934049"/>
                  </a:lnTo>
                  <a:lnTo>
                    <a:pt x="4031472" y="1934049"/>
                  </a:lnTo>
                  <a:lnTo>
                    <a:pt x="4031472" y="1473235"/>
                  </a:lnTo>
                  <a:close/>
                  <a:moveTo>
                    <a:pt x="3046734" y="1473235"/>
                  </a:moveTo>
                  <a:lnTo>
                    <a:pt x="3046734" y="1934049"/>
                  </a:lnTo>
                  <a:lnTo>
                    <a:pt x="3507546" y="1934049"/>
                  </a:lnTo>
                  <a:lnTo>
                    <a:pt x="3507546" y="1473235"/>
                  </a:lnTo>
                  <a:close/>
                  <a:moveTo>
                    <a:pt x="2522778" y="1473235"/>
                  </a:moveTo>
                  <a:lnTo>
                    <a:pt x="2522778" y="1934049"/>
                  </a:lnTo>
                  <a:lnTo>
                    <a:pt x="2983878" y="1934049"/>
                  </a:lnTo>
                  <a:lnTo>
                    <a:pt x="2983878" y="1473235"/>
                  </a:lnTo>
                  <a:close/>
                  <a:moveTo>
                    <a:pt x="1996906" y="1473235"/>
                  </a:moveTo>
                  <a:lnTo>
                    <a:pt x="1996906" y="1934049"/>
                  </a:lnTo>
                  <a:lnTo>
                    <a:pt x="2459922" y="1934049"/>
                  </a:lnTo>
                  <a:lnTo>
                    <a:pt x="2459922" y="1473235"/>
                  </a:lnTo>
                  <a:close/>
                  <a:moveTo>
                    <a:pt x="1473238" y="1473235"/>
                  </a:moveTo>
                  <a:lnTo>
                    <a:pt x="1473238" y="1934049"/>
                  </a:lnTo>
                  <a:lnTo>
                    <a:pt x="1934052" y="1934049"/>
                  </a:lnTo>
                  <a:lnTo>
                    <a:pt x="1934052" y="1473235"/>
                  </a:lnTo>
                  <a:close/>
                  <a:moveTo>
                    <a:pt x="949314" y="1473235"/>
                  </a:moveTo>
                  <a:lnTo>
                    <a:pt x="949314" y="1934049"/>
                  </a:lnTo>
                  <a:lnTo>
                    <a:pt x="1410384" y="1934049"/>
                  </a:lnTo>
                  <a:lnTo>
                    <a:pt x="1410384" y="1473235"/>
                  </a:lnTo>
                  <a:close/>
                  <a:moveTo>
                    <a:pt x="425516" y="1473235"/>
                  </a:moveTo>
                  <a:lnTo>
                    <a:pt x="425516" y="1934049"/>
                  </a:lnTo>
                  <a:lnTo>
                    <a:pt x="886458" y="1934049"/>
                  </a:lnTo>
                  <a:lnTo>
                    <a:pt x="886458" y="1473235"/>
                  </a:lnTo>
                  <a:close/>
                  <a:moveTo>
                    <a:pt x="3570402" y="949311"/>
                  </a:moveTo>
                  <a:lnTo>
                    <a:pt x="3570402" y="1410379"/>
                  </a:lnTo>
                  <a:lnTo>
                    <a:pt x="4031472" y="1410379"/>
                  </a:lnTo>
                  <a:lnTo>
                    <a:pt x="4031472" y="949311"/>
                  </a:lnTo>
                  <a:close/>
                  <a:moveTo>
                    <a:pt x="3046734" y="949311"/>
                  </a:moveTo>
                  <a:lnTo>
                    <a:pt x="3046734" y="1410379"/>
                  </a:lnTo>
                  <a:lnTo>
                    <a:pt x="3507546" y="1410379"/>
                  </a:lnTo>
                  <a:lnTo>
                    <a:pt x="3507546" y="949311"/>
                  </a:lnTo>
                  <a:close/>
                  <a:moveTo>
                    <a:pt x="2522778" y="949311"/>
                  </a:moveTo>
                  <a:lnTo>
                    <a:pt x="2522778" y="1410379"/>
                  </a:lnTo>
                  <a:lnTo>
                    <a:pt x="2983878" y="1410379"/>
                  </a:lnTo>
                  <a:lnTo>
                    <a:pt x="2983878" y="949311"/>
                  </a:lnTo>
                  <a:close/>
                  <a:moveTo>
                    <a:pt x="1996906" y="949311"/>
                  </a:moveTo>
                  <a:lnTo>
                    <a:pt x="1996906" y="1410379"/>
                  </a:lnTo>
                  <a:lnTo>
                    <a:pt x="2459922" y="1410379"/>
                  </a:lnTo>
                  <a:lnTo>
                    <a:pt x="2459922" y="949311"/>
                  </a:lnTo>
                  <a:close/>
                  <a:moveTo>
                    <a:pt x="1473238" y="949311"/>
                  </a:moveTo>
                  <a:lnTo>
                    <a:pt x="1473238" y="1410379"/>
                  </a:lnTo>
                  <a:lnTo>
                    <a:pt x="1934052" y="1410379"/>
                  </a:lnTo>
                  <a:lnTo>
                    <a:pt x="1934052" y="949311"/>
                  </a:lnTo>
                  <a:close/>
                  <a:moveTo>
                    <a:pt x="949314" y="949311"/>
                  </a:moveTo>
                  <a:lnTo>
                    <a:pt x="949314" y="1410379"/>
                  </a:lnTo>
                  <a:lnTo>
                    <a:pt x="1410384" y="1410379"/>
                  </a:lnTo>
                  <a:lnTo>
                    <a:pt x="1410384" y="949311"/>
                  </a:lnTo>
                  <a:close/>
                  <a:moveTo>
                    <a:pt x="3046734" y="425515"/>
                  </a:moveTo>
                  <a:lnTo>
                    <a:pt x="3046734" y="886455"/>
                  </a:lnTo>
                  <a:lnTo>
                    <a:pt x="3507546" y="886455"/>
                  </a:lnTo>
                  <a:lnTo>
                    <a:pt x="3507546" y="425515"/>
                  </a:lnTo>
                  <a:close/>
                  <a:moveTo>
                    <a:pt x="2522778" y="425515"/>
                  </a:moveTo>
                  <a:lnTo>
                    <a:pt x="2522778" y="886455"/>
                  </a:lnTo>
                  <a:lnTo>
                    <a:pt x="2983878" y="886455"/>
                  </a:lnTo>
                  <a:lnTo>
                    <a:pt x="2983878" y="425515"/>
                  </a:lnTo>
                  <a:close/>
                  <a:moveTo>
                    <a:pt x="1996906" y="425515"/>
                  </a:moveTo>
                  <a:lnTo>
                    <a:pt x="1996906" y="886455"/>
                  </a:lnTo>
                  <a:lnTo>
                    <a:pt x="2459922" y="886455"/>
                  </a:lnTo>
                  <a:lnTo>
                    <a:pt x="2459922" y="425515"/>
                  </a:lnTo>
                  <a:close/>
                  <a:moveTo>
                    <a:pt x="1473238" y="425515"/>
                  </a:moveTo>
                  <a:lnTo>
                    <a:pt x="1473238" y="886455"/>
                  </a:lnTo>
                  <a:lnTo>
                    <a:pt x="1934052" y="886455"/>
                  </a:lnTo>
                  <a:lnTo>
                    <a:pt x="1934052" y="425515"/>
                  </a:lnTo>
                  <a:close/>
                  <a:moveTo>
                    <a:pt x="2490396" y="0"/>
                  </a:moveTo>
                  <a:lnTo>
                    <a:pt x="2522778" y="1636"/>
                  </a:lnTo>
                  <a:lnTo>
                    <a:pt x="2522778" y="362659"/>
                  </a:lnTo>
                  <a:lnTo>
                    <a:pt x="2983878" y="362659"/>
                  </a:lnTo>
                  <a:lnTo>
                    <a:pt x="2983878" y="49311"/>
                  </a:lnTo>
                  <a:lnTo>
                    <a:pt x="2992298" y="50596"/>
                  </a:lnTo>
                  <a:lnTo>
                    <a:pt x="3046734" y="64593"/>
                  </a:lnTo>
                  <a:lnTo>
                    <a:pt x="3046734" y="362659"/>
                  </a:lnTo>
                  <a:lnTo>
                    <a:pt x="3507546" y="362659"/>
                  </a:lnTo>
                  <a:lnTo>
                    <a:pt x="3507546" y="218723"/>
                  </a:lnTo>
                  <a:lnTo>
                    <a:pt x="3570402" y="249002"/>
                  </a:lnTo>
                  <a:lnTo>
                    <a:pt x="3570402" y="362659"/>
                  </a:lnTo>
                  <a:lnTo>
                    <a:pt x="3779656" y="362659"/>
                  </a:lnTo>
                  <a:lnTo>
                    <a:pt x="3882800" y="425321"/>
                  </a:lnTo>
                  <a:lnTo>
                    <a:pt x="3883058" y="425515"/>
                  </a:lnTo>
                  <a:lnTo>
                    <a:pt x="3570402" y="425515"/>
                  </a:lnTo>
                  <a:lnTo>
                    <a:pt x="3570402" y="886455"/>
                  </a:lnTo>
                  <a:lnTo>
                    <a:pt x="4031472" y="886455"/>
                  </a:lnTo>
                  <a:lnTo>
                    <a:pt x="4031472" y="536496"/>
                  </a:lnTo>
                  <a:lnTo>
                    <a:pt x="4074520" y="568686"/>
                  </a:lnTo>
                  <a:lnTo>
                    <a:pt x="4094328" y="586690"/>
                  </a:lnTo>
                  <a:lnTo>
                    <a:pt x="4094328" y="886455"/>
                  </a:lnTo>
                  <a:lnTo>
                    <a:pt x="4394094" y="886455"/>
                  </a:lnTo>
                  <a:lnTo>
                    <a:pt x="4412106" y="906274"/>
                  </a:lnTo>
                  <a:lnTo>
                    <a:pt x="4444290" y="949311"/>
                  </a:lnTo>
                  <a:lnTo>
                    <a:pt x="4094328" y="949311"/>
                  </a:lnTo>
                  <a:lnTo>
                    <a:pt x="4094328" y="1410379"/>
                  </a:lnTo>
                  <a:lnTo>
                    <a:pt x="4555268" y="1410379"/>
                  </a:lnTo>
                  <a:lnTo>
                    <a:pt x="4555268" y="1097721"/>
                  </a:lnTo>
                  <a:lnTo>
                    <a:pt x="4555472" y="1097993"/>
                  </a:lnTo>
                  <a:lnTo>
                    <a:pt x="4618124" y="1201122"/>
                  </a:lnTo>
                  <a:lnTo>
                    <a:pt x="4618124" y="1410379"/>
                  </a:lnTo>
                  <a:lnTo>
                    <a:pt x="4731784" y="1410379"/>
                  </a:lnTo>
                  <a:lnTo>
                    <a:pt x="4762064" y="1473235"/>
                  </a:lnTo>
                  <a:lnTo>
                    <a:pt x="4618124" y="1473235"/>
                  </a:lnTo>
                  <a:lnTo>
                    <a:pt x="4618124" y="1934049"/>
                  </a:lnTo>
                  <a:lnTo>
                    <a:pt x="4916196" y="1934049"/>
                  </a:lnTo>
                  <a:lnTo>
                    <a:pt x="4930196" y="1988495"/>
                  </a:lnTo>
                  <a:lnTo>
                    <a:pt x="4931480" y="1996904"/>
                  </a:lnTo>
                  <a:lnTo>
                    <a:pt x="4618124" y="1996904"/>
                  </a:lnTo>
                  <a:lnTo>
                    <a:pt x="4618124" y="2459918"/>
                  </a:lnTo>
                  <a:lnTo>
                    <a:pt x="4979252" y="2459918"/>
                  </a:lnTo>
                  <a:lnTo>
                    <a:pt x="4980792" y="2490397"/>
                  </a:lnTo>
                  <a:lnTo>
                    <a:pt x="4979158" y="2522774"/>
                  </a:lnTo>
                  <a:lnTo>
                    <a:pt x="4618124" y="2522774"/>
                  </a:lnTo>
                  <a:lnTo>
                    <a:pt x="4618124" y="2983876"/>
                  </a:lnTo>
                  <a:lnTo>
                    <a:pt x="4931482" y="2983876"/>
                  </a:lnTo>
                  <a:lnTo>
                    <a:pt x="4930196" y="2992299"/>
                  </a:lnTo>
                  <a:lnTo>
                    <a:pt x="4916200" y="3046732"/>
                  </a:lnTo>
                  <a:lnTo>
                    <a:pt x="4618124" y="3046732"/>
                  </a:lnTo>
                  <a:lnTo>
                    <a:pt x="4618124" y="3507542"/>
                  </a:lnTo>
                  <a:lnTo>
                    <a:pt x="4762072" y="3507542"/>
                  </a:lnTo>
                  <a:lnTo>
                    <a:pt x="4731792" y="3570398"/>
                  </a:lnTo>
                  <a:lnTo>
                    <a:pt x="4618124" y="3570398"/>
                  </a:lnTo>
                  <a:lnTo>
                    <a:pt x="4618124" y="3779673"/>
                  </a:lnTo>
                  <a:lnTo>
                    <a:pt x="4555472" y="3882802"/>
                  </a:lnTo>
                  <a:lnTo>
                    <a:pt x="4555268" y="3883074"/>
                  </a:lnTo>
                  <a:lnTo>
                    <a:pt x="4555268" y="3570398"/>
                  </a:lnTo>
                  <a:lnTo>
                    <a:pt x="4094328" y="3570398"/>
                  </a:lnTo>
                  <a:lnTo>
                    <a:pt x="4094328" y="4031470"/>
                  </a:lnTo>
                  <a:lnTo>
                    <a:pt x="4444300" y="4031470"/>
                  </a:lnTo>
                  <a:lnTo>
                    <a:pt x="4412106" y="4074521"/>
                  </a:lnTo>
                  <a:lnTo>
                    <a:pt x="4394108" y="4094325"/>
                  </a:lnTo>
                  <a:lnTo>
                    <a:pt x="4094328" y="4094325"/>
                  </a:lnTo>
                  <a:lnTo>
                    <a:pt x="4094328" y="4394105"/>
                  </a:lnTo>
                  <a:lnTo>
                    <a:pt x="4074520" y="4412108"/>
                  </a:lnTo>
                  <a:lnTo>
                    <a:pt x="4031472" y="4444298"/>
                  </a:lnTo>
                  <a:lnTo>
                    <a:pt x="4031472" y="4094325"/>
                  </a:lnTo>
                  <a:lnTo>
                    <a:pt x="3570402" y="4094325"/>
                  </a:lnTo>
                  <a:lnTo>
                    <a:pt x="3570402" y="4555266"/>
                  </a:lnTo>
                  <a:lnTo>
                    <a:pt x="3883078" y="4555266"/>
                  </a:lnTo>
                  <a:lnTo>
                    <a:pt x="3882800" y="4555473"/>
                  </a:lnTo>
                  <a:lnTo>
                    <a:pt x="3779678" y="4618122"/>
                  </a:lnTo>
                  <a:lnTo>
                    <a:pt x="3570402" y="4618122"/>
                  </a:lnTo>
                  <a:lnTo>
                    <a:pt x="3570402" y="4731792"/>
                  </a:lnTo>
                  <a:lnTo>
                    <a:pt x="3507546" y="4762072"/>
                  </a:lnTo>
                  <a:lnTo>
                    <a:pt x="3507546" y="4618122"/>
                  </a:lnTo>
                  <a:lnTo>
                    <a:pt x="3046734" y="4618122"/>
                  </a:lnTo>
                  <a:lnTo>
                    <a:pt x="3046734" y="4916201"/>
                  </a:lnTo>
                  <a:lnTo>
                    <a:pt x="2992298" y="4930198"/>
                  </a:lnTo>
                  <a:lnTo>
                    <a:pt x="2983878" y="4931483"/>
                  </a:lnTo>
                  <a:lnTo>
                    <a:pt x="2983878" y="4618122"/>
                  </a:lnTo>
                  <a:lnTo>
                    <a:pt x="2522778" y="4618122"/>
                  </a:lnTo>
                  <a:lnTo>
                    <a:pt x="2522778" y="4979159"/>
                  </a:lnTo>
                  <a:lnTo>
                    <a:pt x="2490396" y="4980794"/>
                  </a:lnTo>
                  <a:lnTo>
                    <a:pt x="2459922" y="4979255"/>
                  </a:lnTo>
                  <a:lnTo>
                    <a:pt x="2459922" y="4618122"/>
                  </a:lnTo>
                  <a:lnTo>
                    <a:pt x="1996906" y="4618122"/>
                  </a:lnTo>
                  <a:lnTo>
                    <a:pt x="1996906" y="4931482"/>
                  </a:lnTo>
                  <a:lnTo>
                    <a:pt x="1988494" y="4930198"/>
                  </a:lnTo>
                  <a:lnTo>
                    <a:pt x="1934052" y="4916199"/>
                  </a:lnTo>
                  <a:lnTo>
                    <a:pt x="1934052" y="4618122"/>
                  </a:lnTo>
                  <a:lnTo>
                    <a:pt x="1473238" y="4618122"/>
                  </a:lnTo>
                  <a:lnTo>
                    <a:pt x="1473238" y="4762068"/>
                  </a:lnTo>
                  <a:lnTo>
                    <a:pt x="1410384" y="4731789"/>
                  </a:lnTo>
                  <a:lnTo>
                    <a:pt x="1410384" y="4618122"/>
                  </a:lnTo>
                  <a:lnTo>
                    <a:pt x="1201116" y="4618122"/>
                  </a:lnTo>
                  <a:lnTo>
                    <a:pt x="1097992" y="4555473"/>
                  </a:lnTo>
                  <a:lnTo>
                    <a:pt x="1097714" y="4555266"/>
                  </a:lnTo>
                  <a:lnTo>
                    <a:pt x="1410384" y="4555266"/>
                  </a:lnTo>
                  <a:lnTo>
                    <a:pt x="1410384" y="4094325"/>
                  </a:lnTo>
                  <a:lnTo>
                    <a:pt x="949314" y="4094325"/>
                  </a:lnTo>
                  <a:lnTo>
                    <a:pt x="949314" y="4444294"/>
                  </a:lnTo>
                  <a:lnTo>
                    <a:pt x="906272" y="4412108"/>
                  </a:lnTo>
                  <a:lnTo>
                    <a:pt x="886458" y="4394100"/>
                  </a:lnTo>
                  <a:lnTo>
                    <a:pt x="886458" y="4094325"/>
                  </a:lnTo>
                  <a:lnTo>
                    <a:pt x="586684" y="4094325"/>
                  </a:lnTo>
                  <a:lnTo>
                    <a:pt x="568686" y="4074521"/>
                  </a:lnTo>
                  <a:lnTo>
                    <a:pt x="536492" y="4031470"/>
                  </a:lnTo>
                  <a:lnTo>
                    <a:pt x="886458" y="4031470"/>
                  </a:lnTo>
                  <a:lnTo>
                    <a:pt x="886458" y="3570398"/>
                  </a:lnTo>
                  <a:lnTo>
                    <a:pt x="425516" y="3570398"/>
                  </a:lnTo>
                  <a:lnTo>
                    <a:pt x="425516" y="3883063"/>
                  </a:lnTo>
                  <a:lnTo>
                    <a:pt x="425320" y="3882802"/>
                  </a:lnTo>
                  <a:lnTo>
                    <a:pt x="362660" y="3779660"/>
                  </a:lnTo>
                  <a:lnTo>
                    <a:pt x="362660" y="3570398"/>
                  </a:lnTo>
                  <a:lnTo>
                    <a:pt x="249000" y="3570398"/>
                  </a:lnTo>
                  <a:lnTo>
                    <a:pt x="218720" y="3507542"/>
                  </a:lnTo>
                  <a:lnTo>
                    <a:pt x="362660" y="3507542"/>
                  </a:lnTo>
                  <a:lnTo>
                    <a:pt x="362660" y="3046732"/>
                  </a:lnTo>
                  <a:lnTo>
                    <a:pt x="64592" y="3046732"/>
                  </a:lnTo>
                  <a:lnTo>
                    <a:pt x="50596" y="2992299"/>
                  </a:lnTo>
                  <a:lnTo>
                    <a:pt x="49310" y="2983876"/>
                  </a:lnTo>
                  <a:lnTo>
                    <a:pt x="362660" y="2983876"/>
                  </a:lnTo>
                  <a:lnTo>
                    <a:pt x="362660" y="2522774"/>
                  </a:lnTo>
                  <a:lnTo>
                    <a:pt x="1634" y="2522774"/>
                  </a:lnTo>
                  <a:lnTo>
                    <a:pt x="0" y="2490397"/>
                  </a:lnTo>
                  <a:lnTo>
                    <a:pt x="1540" y="2459918"/>
                  </a:lnTo>
                  <a:lnTo>
                    <a:pt x="362660" y="2459918"/>
                  </a:lnTo>
                  <a:lnTo>
                    <a:pt x="362660" y="1996904"/>
                  </a:lnTo>
                  <a:lnTo>
                    <a:pt x="49312" y="1996904"/>
                  </a:lnTo>
                  <a:lnTo>
                    <a:pt x="50596" y="1988495"/>
                  </a:lnTo>
                  <a:lnTo>
                    <a:pt x="64596" y="1934049"/>
                  </a:lnTo>
                  <a:lnTo>
                    <a:pt x="362660" y="1934049"/>
                  </a:lnTo>
                  <a:lnTo>
                    <a:pt x="362660" y="1473235"/>
                  </a:lnTo>
                  <a:lnTo>
                    <a:pt x="218728" y="1473235"/>
                  </a:lnTo>
                  <a:lnTo>
                    <a:pt x="249008" y="1410379"/>
                  </a:lnTo>
                  <a:lnTo>
                    <a:pt x="362660" y="1410379"/>
                  </a:lnTo>
                  <a:lnTo>
                    <a:pt x="362660" y="1201135"/>
                  </a:lnTo>
                  <a:lnTo>
                    <a:pt x="425320" y="1097993"/>
                  </a:lnTo>
                  <a:lnTo>
                    <a:pt x="425516" y="1097731"/>
                  </a:lnTo>
                  <a:lnTo>
                    <a:pt x="425516" y="1410379"/>
                  </a:lnTo>
                  <a:lnTo>
                    <a:pt x="886458" y="1410379"/>
                  </a:lnTo>
                  <a:lnTo>
                    <a:pt x="886458" y="949311"/>
                  </a:lnTo>
                  <a:lnTo>
                    <a:pt x="536502" y="949311"/>
                  </a:lnTo>
                  <a:lnTo>
                    <a:pt x="568686" y="906274"/>
                  </a:lnTo>
                  <a:lnTo>
                    <a:pt x="586698" y="886455"/>
                  </a:lnTo>
                  <a:lnTo>
                    <a:pt x="886458" y="886455"/>
                  </a:lnTo>
                  <a:lnTo>
                    <a:pt x="886458" y="586695"/>
                  </a:lnTo>
                  <a:lnTo>
                    <a:pt x="906272" y="568686"/>
                  </a:lnTo>
                  <a:lnTo>
                    <a:pt x="949314" y="536500"/>
                  </a:lnTo>
                  <a:lnTo>
                    <a:pt x="949314" y="886455"/>
                  </a:lnTo>
                  <a:lnTo>
                    <a:pt x="1410384" y="886455"/>
                  </a:lnTo>
                  <a:lnTo>
                    <a:pt x="1410384" y="425515"/>
                  </a:lnTo>
                  <a:lnTo>
                    <a:pt x="1097734" y="425515"/>
                  </a:lnTo>
                  <a:lnTo>
                    <a:pt x="1097992" y="425321"/>
                  </a:lnTo>
                  <a:lnTo>
                    <a:pt x="1201136" y="362659"/>
                  </a:lnTo>
                  <a:lnTo>
                    <a:pt x="1410384" y="362659"/>
                  </a:lnTo>
                  <a:lnTo>
                    <a:pt x="1410384" y="249005"/>
                  </a:lnTo>
                  <a:lnTo>
                    <a:pt x="1473238" y="218727"/>
                  </a:lnTo>
                  <a:lnTo>
                    <a:pt x="1473238" y="362659"/>
                  </a:lnTo>
                  <a:lnTo>
                    <a:pt x="1934052" y="362659"/>
                  </a:lnTo>
                  <a:lnTo>
                    <a:pt x="1934052" y="64595"/>
                  </a:lnTo>
                  <a:lnTo>
                    <a:pt x="1988494" y="50596"/>
                  </a:lnTo>
                  <a:lnTo>
                    <a:pt x="1996906" y="49313"/>
                  </a:lnTo>
                  <a:lnTo>
                    <a:pt x="1996906" y="362659"/>
                  </a:lnTo>
                  <a:lnTo>
                    <a:pt x="2459922" y="362659"/>
                  </a:lnTo>
                  <a:lnTo>
                    <a:pt x="2459922" y="153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556E15E1-F8BA-401A-942A-735ED11BDF06}"/>
              </a:ext>
            </a:extLst>
          </p:cNvPr>
          <p:cNvSpPr/>
          <p:nvPr/>
        </p:nvSpPr>
        <p:spPr>
          <a:xfrm>
            <a:off x="12423295" y="1159504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0BC47C81-F577-4D2D-863B-3CC35EEF5E75}"/>
              </a:ext>
            </a:extLst>
          </p:cNvPr>
          <p:cNvSpPr/>
          <p:nvPr/>
        </p:nvSpPr>
        <p:spPr>
          <a:xfrm>
            <a:off x="12070235" y="1182045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49521A8-5DC0-4B1B-9169-B49266F6E401}"/>
              </a:ext>
            </a:extLst>
          </p:cNvPr>
          <p:cNvSpPr/>
          <p:nvPr/>
        </p:nvSpPr>
        <p:spPr>
          <a:xfrm>
            <a:off x="13825220" y="11805865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777870B-8F94-46B7-970D-F0357E24C3AD}"/>
              </a:ext>
            </a:extLst>
          </p:cNvPr>
          <p:cNvSpPr/>
          <p:nvPr/>
        </p:nvSpPr>
        <p:spPr>
          <a:xfrm>
            <a:off x="13472160" y="12031277"/>
            <a:ext cx="227766" cy="106655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96FFA77-4AE6-47DC-8B93-A3E739BCCD82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pic>
        <p:nvPicPr>
          <p:cNvPr id="48" name="Picture 47" descr="A sign on the side of a building&#10;&#10;Description automatically generated">
            <a:extLst>
              <a:ext uri="{FF2B5EF4-FFF2-40B4-BE49-F238E27FC236}">
                <a16:creationId xmlns:a16="http://schemas.microsoft.com/office/drawing/2014/main" id="{D9F74DA3-27B5-4CF6-8FB2-709E9CE5E8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26781" y="1086464"/>
            <a:ext cx="7619998" cy="54743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6306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379C182-D273-44A6-91F9-976F4E8DDA86}"/>
              </a:ext>
            </a:extLst>
          </p:cNvPr>
          <p:cNvSpPr/>
          <p:nvPr/>
        </p:nvSpPr>
        <p:spPr>
          <a:xfrm rot="19800000">
            <a:off x="15111042" y="4158493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75E362C-AB45-4BB5-A24F-8FA6F6F8B803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21" name="Circle: Hollow 20">
            <a:extLst>
              <a:ext uri="{FF2B5EF4-FFF2-40B4-BE49-F238E27FC236}">
                <a16:creationId xmlns:a16="http://schemas.microsoft.com/office/drawing/2014/main" id="{E2CA118A-242E-4A6A-BBCF-8F038A7C525F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7FCA8EB6-EE30-4F0B-BC39-84ED0209B569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33EEAD47-C6CD-4E0D-B13D-9BED7404A90D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333D30E3-6F1B-40E6-847C-C8764C21DFBF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F9EDE17A-CA44-4F3E-95B1-FAE0F90587BE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A250C419-C67D-41AB-8F16-7F5B9372836A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1755B1B2-95CC-4918-B97B-0B2BFEA272ED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39829ABB-E227-4621-8E6F-EA9A47545C32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23EF567C-7853-4E90-83F2-6C073D371E3B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glow rad="2286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9C51CB66-E610-4E7A-995A-D84D549D40A8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AE6B00F0-C778-41AE-994A-77F0E0262575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BB0D9942-D53C-441E-9538-112FE57BE397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021832" y="2571617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3D1211DC-B290-41F3-B36E-807D03168F1E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291941" y="3039460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133BE42-892E-408B-AC3C-354CF8B7F647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5046258" y="3570948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27374C6C-CCF5-434F-98E4-12C0BE2166E1}"/>
              </a:ext>
            </a:extLst>
          </p:cNvPr>
          <p:cNvCxnSpPr>
            <a:cxnSpLocks/>
          </p:cNvCxnSpPr>
          <p:nvPr/>
        </p:nvCxnSpPr>
        <p:spPr>
          <a:xfrm rot="19800000" flipH="1">
            <a:off x="14900254" y="3318060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4199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750">
        <p159:morph option="byObject"/>
      </p:transition>
    </mc:Choice>
    <mc:Fallback xmlns="">
      <p:transition spd="slow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1811300" y="-2906"/>
            <a:ext cx="3352200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Finished!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8112210" y="1285475"/>
            <a:ext cx="1075037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Waffle lamellae are ready for cryoET</a:t>
            </a:r>
            <a:endParaRPr lang="en-US" sz="5500" i="1" dirty="0"/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4B3531E8-3EFB-4156-BA48-74B40AA1D5F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4B03BFC6-B83F-46FE-ACD1-E8CF844F10B1}"/>
              </a:ext>
            </a:extLst>
          </p:cNvPr>
          <p:cNvGrpSpPr/>
          <p:nvPr/>
        </p:nvGrpSpPr>
        <p:grpSpPr>
          <a:xfrm>
            <a:off x="3182607" y="-1884447"/>
            <a:ext cx="20378434" cy="20502732"/>
            <a:chOff x="7667455" y="6101641"/>
            <a:chExt cx="11408737" cy="11478326"/>
          </a:xfrm>
        </p:grpSpPr>
        <p:sp>
          <p:nvSpPr>
            <p:cNvPr id="14" name="Block Arc 13">
              <a:extLst>
                <a:ext uri="{FF2B5EF4-FFF2-40B4-BE49-F238E27FC236}">
                  <a16:creationId xmlns:a16="http://schemas.microsoft.com/office/drawing/2014/main" id="{1A4622BB-8C87-4AE6-9E04-034D90445970}"/>
                </a:ext>
              </a:extLst>
            </p:cNvPr>
            <p:cNvSpPr/>
            <p:nvPr/>
          </p:nvSpPr>
          <p:spPr>
            <a:xfrm>
              <a:off x="7743122" y="6101641"/>
              <a:ext cx="10744560" cy="10744577"/>
            </a:xfrm>
            <a:prstGeom prst="blockArc">
              <a:avLst>
                <a:gd name="adj1" fmla="val 18708661"/>
                <a:gd name="adj2" fmla="val 13982131"/>
                <a:gd name="adj3" fmla="val 134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25400"/>
              <a:bevelB w="50800" h="508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3AD0D66-BBE3-47B1-82A8-08EEBF6D1B09}"/>
                </a:ext>
              </a:extLst>
            </p:cNvPr>
            <p:cNvGrpSpPr/>
            <p:nvPr/>
          </p:nvGrpSpPr>
          <p:grpSpPr>
            <a:xfrm>
              <a:off x="8029706" y="6740827"/>
              <a:ext cx="10681730" cy="10681735"/>
              <a:chOff x="20305974" y="6706926"/>
              <a:chExt cx="4376060" cy="4376060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A24160E-7913-4020-BB30-227B79E05A87}"/>
                  </a:ext>
                </a:extLst>
              </p:cNvPr>
              <p:cNvSpPr/>
              <p:nvPr/>
            </p:nvSpPr>
            <p:spPr>
              <a:xfrm>
                <a:off x="20388264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4BB277A-AE6C-413F-9189-3F5B7ACF6EE2}"/>
                  </a:ext>
                </a:extLst>
              </p:cNvPr>
              <p:cNvSpPr/>
              <p:nvPr/>
            </p:nvSpPr>
            <p:spPr>
              <a:xfrm>
                <a:off x="20434547" y="6842758"/>
                <a:ext cx="4114799" cy="4114799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Circle: Hollow 22">
                <a:extLst>
                  <a:ext uri="{FF2B5EF4-FFF2-40B4-BE49-F238E27FC236}">
                    <a16:creationId xmlns:a16="http://schemas.microsoft.com/office/drawing/2014/main" id="{17E81821-B3DD-47A9-8E0C-E96F72FDAE03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635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37B6BB0-261D-4011-9A7A-5BA720DF6255}"/>
                </a:ext>
              </a:extLst>
            </p:cNvPr>
            <p:cNvSpPr/>
            <p:nvPr/>
          </p:nvSpPr>
          <p:spPr>
            <a:xfrm>
              <a:off x="8062741" y="6760234"/>
              <a:ext cx="10610559" cy="10610567"/>
            </a:xfrm>
            <a:prstGeom prst="ellipse">
              <a:avLst/>
            </a:prstGeom>
            <a:solidFill>
              <a:schemeClr val="bg1">
                <a:lumMod val="65000"/>
                <a:alpha val="6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ircle: Hollow 26">
              <a:extLst>
                <a:ext uri="{FF2B5EF4-FFF2-40B4-BE49-F238E27FC236}">
                  <a16:creationId xmlns:a16="http://schemas.microsoft.com/office/drawing/2014/main" id="{2C15DD5E-6459-4757-8073-2FF984AEF0B3}"/>
                </a:ext>
              </a:extLst>
            </p:cNvPr>
            <p:cNvSpPr/>
            <p:nvPr/>
          </p:nvSpPr>
          <p:spPr>
            <a:xfrm>
              <a:off x="7667455" y="6172686"/>
              <a:ext cx="11407272" cy="11407281"/>
            </a:xfrm>
            <a:prstGeom prst="donut">
              <a:avLst>
                <a:gd name="adj" fmla="val 240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587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8" name="Circle: Hollow 27">
              <a:extLst>
                <a:ext uri="{FF2B5EF4-FFF2-40B4-BE49-F238E27FC236}">
                  <a16:creationId xmlns:a16="http://schemas.microsoft.com/office/drawing/2014/main" id="{FCA1F4D8-6C19-429D-9364-CD64EDB173B5}"/>
                </a:ext>
              </a:extLst>
            </p:cNvPr>
            <p:cNvSpPr/>
            <p:nvPr/>
          </p:nvSpPr>
          <p:spPr>
            <a:xfrm>
              <a:off x="7667455" y="6151317"/>
              <a:ext cx="11407272" cy="11407281"/>
            </a:xfrm>
            <a:prstGeom prst="donut">
              <a:avLst>
                <a:gd name="adj" fmla="val 329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Circle: Hollow 28">
              <a:extLst>
                <a:ext uri="{FF2B5EF4-FFF2-40B4-BE49-F238E27FC236}">
                  <a16:creationId xmlns:a16="http://schemas.microsoft.com/office/drawing/2014/main" id="{4C36A1A7-93A1-40CD-B93E-0C8B9F6B947E}"/>
                </a:ext>
              </a:extLst>
            </p:cNvPr>
            <p:cNvSpPr/>
            <p:nvPr/>
          </p:nvSpPr>
          <p:spPr>
            <a:xfrm>
              <a:off x="7668920" y="6137164"/>
              <a:ext cx="11407272" cy="11407281"/>
            </a:xfrm>
            <a:prstGeom prst="donut">
              <a:avLst>
                <a:gd name="adj" fmla="val 12243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D9BE2E-073F-4805-89B7-5E577C97124C}"/>
                </a:ext>
              </a:extLst>
            </p:cNvPr>
            <p:cNvSpPr/>
            <p:nvPr/>
          </p:nvSpPr>
          <p:spPr>
            <a:xfrm>
              <a:off x="9715905" y="8220626"/>
              <a:ext cx="7407803" cy="7407810"/>
            </a:xfrm>
            <a:custGeom>
              <a:avLst/>
              <a:gdLst>
                <a:gd name="connsiteX0" fmla="*/ 3943581 w 7407803"/>
                <a:gd name="connsiteY0" fmla="*/ 3824558 h 7407810"/>
                <a:gd name="connsiteX1" fmla="*/ 3943581 w 7407803"/>
                <a:gd name="connsiteY1" fmla="*/ 4260804 h 7407810"/>
                <a:gd name="connsiteX2" fmla="*/ 4210281 w 7407803"/>
                <a:gd name="connsiteY2" fmla="*/ 4260804 h 7407810"/>
                <a:gd name="connsiteX3" fmla="*/ 4210281 w 7407803"/>
                <a:gd name="connsiteY3" fmla="*/ 3824558 h 7407810"/>
                <a:gd name="connsiteX4" fmla="*/ 2383767 w 7407803"/>
                <a:gd name="connsiteY4" fmla="*/ 3824558 h 7407810"/>
                <a:gd name="connsiteX5" fmla="*/ 2383767 w 7407803"/>
                <a:gd name="connsiteY5" fmla="*/ 4260804 h 7407810"/>
                <a:gd name="connsiteX6" fmla="*/ 2650467 w 7407803"/>
                <a:gd name="connsiteY6" fmla="*/ 4260804 h 7407810"/>
                <a:gd name="connsiteX7" fmla="*/ 2650467 w 7407803"/>
                <a:gd name="connsiteY7" fmla="*/ 3824558 h 7407810"/>
                <a:gd name="connsiteX8" fmla="*/ 3943581 w 7407803"/>
                <a:gd name="connsiteY8" fmla="*/ 3011525 h 7407810"/>
                <a:gd name="connsiteX9" fmla="*/ 3943581 w 7407803"/>
                <a:gd name="connsiteY9" fmla="*/ 3447771 h 7407810"/>
                <a:gd name="connsiteX10" fmla="*/ 4210281 w 7407803"/>
                <a:gd name="connsiteY10" fmla="*/ 3447771 h 7407810"/>
                <a:gd name="connsiteX11" fmla="*/ 4210281 w 7407803"/>
                <a:gd name="connsiteY11" fmla="*/ 3011525 h 7407810"/>
                <a:gd name="connsiteX12" fmla="*/ 2383767 w 7407803"/>
                <a:gd name="connsiteY12" fmla="*/ 3011525 h 7407810"/>
                <a:gd name="connsiteX13" fmla="*/ 2383767 w 7407803"/>
                <a:gd name="connsiteY13" fmla="*/ 3447771 h 7407810"/>
                <a:gd name="connsiteX14" fmla="*/ 2650467 w 7407803"/>
                <a:gd name="connsiteY14" fmla="*/ 3447771 h 7407810"/>
                <a:gd name="connsiteX15" fmla="*/ 2650467 w 7407803"/>
                <a:gd name="connsiteY15" fmla="*/ 3011525 h 7407810"/>
                <a:gd name="connsiteX16" fmla="*/ 3703902 w 7407803"/>
                <a:gd name="connsiteY16" fmla="*/ 0 h 7407810"/>
                <a:gd name="connsiteX17" fmla="*/ 7407803 w 7407803"/>
                <a:gd name="connsiteY17" fmla="*/ 3703905 h 7407810"/>
                <a:gd name="connsiteX18" fmla="*/ 3703902 w 7407803"/>
                <a:gd name="connsiteY18" fmla="*/ 7407810 h 7407810"/>
                <a:gd name="connsiteX19" fmla="*/ 0 w 7407803"/>
                <a:gd name="connsiteY19" fmla="*/ 3703905 h 7407810"/>
                <a:gd name="connsiteX20" fmla="*/ 3703902 w 7407803"/>
                <a:gd name="connsiteY20" fmla="*/ 0 h 740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7803" h="7407810">
                  <a:moveTo>
                    <a:pt x="3943581" y="3824558"/>
                  </a:moveTo>
                  <a:lnTo>
                    <a:pt x="3943581" y="4260804"/>
                  </a:lnTo>
                  <a:lnTo>
                    <a:pt x="4210281" y="4260804"/>
                  </a:lnTo>
                  <a:lnTo>
                    <a:pt x="4210281" y="3824558"/>
                  </a:lnTo>
                  <a:close/>
                  <a:moveTo>
                    <a:pt x="2383767" y="3824558"/>
                  </a:moveTo>
                  <a:lnTo>
                    <a:pt x="2383767" y="4260804"/>
                  </a:lnTo>
                  <a:lnTo>
                    <a:pt x="2650467" y="4260804"/>
                  </a:lnTo>
                  <a:lnTo>
                    <a:pt x="2650467" y="3824558"/>
                  </a:lnTo>
                  <a:close/>
                  <a:moveTo>
                    <a:pt x="3943581" y="3011525"/>
                  </a:moveTo>
                  <a:lnTo>
                    <a:pt x="3943581" y="3447771"/>
                  </a:lnTo>
                  <a:lnTo>
                    <a:pt x="4210281" y="3447771"/>
                  </a:lnTo>
                  <a:lnTo>
                    <a:pt x="4210281" y="3011525"/>
                  </a:lnTo>
                  <a:close/>
                  <a:moveTo>
                    <a:pt x="2383767" y="3011525"/>
                  </a:moveTo>
                  <a:lnTo>
                    <a:pt x="2383767" y="3447771"/>
                  </a:lnTo>
                  <a:lnTo>
                    <a:pt x="2650467" y="3447771"/>
                  </a:lnTo>
                  <a:lnTo>
                    <a:pt x="2650467" y="3011525"/>
                  </a:lnTo>
                  <a:close/>
                  <a:moveTo>
                    <a:pt x="3703902" y="0"/>
                  </a:moveTo>
                  <a:cubicBezTo>
                    <a:pt x="5749511" y="0"/>
                    <a:pt x="7407803" y="1658295"/>
                    <a:pt x="7407803" y="3703905"/>
                  </a:cubicBezTo>
                  <a:cubicBezTo>
                    <a:pt x="7407803" y="5749515"/>
                    <a:pt x="5749511" y="7407810"/>
                    <a:pt x="3703902" y="7407810"/>
                  </a:cubicBezTo>
                  <a:cubicBezTo>
                    <a:pt x="1658293" y="7407810"/>
                    <a:pt x="0" y="5749515"/>
                    <a:pt x="0" y="3703905"/>
                  </a:cubicBezTo>
                  <a:cubicBezTo>
                    <a:pt x="0" y="1658295"/>
                    <a:pt x="1658293" y="0"/>
                    <a:pt x="370390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889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899A30A-0553-4B4C-9FC4-C79FF8DB7BBD}"/>
                </a:ext>
              </a:extLst>
            </p:cNvPr>
            <p:cNvSpPr/>
            <p:nvPr/>
          </p:nvSpPr>
          <p:spPr>
            <a:xfrm>
              <a:off x="9723523" y="8220702"/>
              <a:ext cx="7394765" cy="7394764"/>
            </a:xfrm>
            <a:custGeom>
              <a:avLst/>
              <a:gdLst>
                <a:gd name="connsiteX0" fmla="*/ 3942006 w 7394765"/>
                <a:gd name="connsiteY0" fmla="*/ 3838869 h 7394764"/>
                <a:gd name="connsiteX1" fmla="*/ 3942006 w 7394765"/>
                <a:gd name="connsiteY1" fmla="*/ 4275115 h 7394764"/>
                <a:gd name="connsiteX2" fmla="*/ 4208706 w 7394765"/>
                <a:gd name="connsiteY2" fmla="*/ 4275115 h 7394764"/>
                <a:gd name="connsiteX3" fmla="*/ 4208706 w 7394765"/>
                <a:gd name="connsiteY3" fmla="*/ 3838869 h 7394764"/>
                <a:gd name="connsiteX4" fmla="*/ 2382192 w 7394765"/>
                <a:gd name="connsiteY4" fmla="*/ 3838869 h 7394764"/>
                <a:gd name="connsiteX5" fmla="*/ 2382192 w 7394765"/>
                <a:gd name="connsiteY5" fmla="*/ 4275115 h 7394764"/>
                <a:gd name="connsiteX6" fmla="*/ 2648892 w 7394765"/>
                <a:gd name="connsiteY6" fmla="*/ 4275115 h 7394764"/>
                <a:gd name="connsiteX7" fmla="*/ 2648892 w 7394765"/>
                <a:gd name="connsiteY7" fmla="*/ 3838869 h 7394764"/>
                <a:gd name="connsiteX8" fmla="*/ 3942006 w 7394765"/>
                <a:gd name="connsiteY8" fmla="*/ 3025836 h 7394764"/>
                <a:gd name="connsiteX9" fmla="*/ 3942006 w 7394765"/>
                <a:gd name="connsiteY9" fmla="*/ 3462082 h 7394764"/>
                <a:gd name="connsiteX10" fmla="*/ 4208706 w 7394765"/>
                <a:gd name="connsiteY10" fmla="*/ 3462082 h 7394764"/>
                <a:gd name="connsiteX11" fmla="*/ 4208706 w 7394765"/>
                <a:gd name="connsiteY11" fmla="*/ 3025836 h 7394764"/>
                <a:gd name="connsiteX12" fmla="*/ 2382192 w 7394765"/>
                <a:gd name="connsiteY12" fmla="*/ 3025836 h 7394764"/>
                <a:gd name="connsiteX13" fmla="*/ 2382192 w 7394765"/>
                <a:gd name="connsiteY13" fmla="*/ 3462082 h 7394764"/>
                <a:gd name="connsiteX14" fmla="*/ 2648892 w 7394765"/>
                <a:gd name="connsiteY14" fmla="*/ 3462082 h 7394764"/>
                <a:gd name="connsiteX15" fmla="*/ 2648892 w 7394765"/>
                <a:gd name="connsiteY15" fmla="*/ 3025836 h 7394764"/>
                <a:gd name="connsiteX16" fmla="*/ 3697383 w 7394765"/>
                <a:gd name="connsiteY16" fmla="*/ 0 h 7394764"/>
                <a:gd name="connsiteX17" fmla="*/ 7394765 w 7394765"/>
                <a:gd name="connsiteY17" fmla="*/ 3697382 h 7394764"/>
                <a:gd name="connsiteX18" fmla="*/ 3697383 w 7394765"/>
                <a:gd name="connsiteY18" fmla="*/ 7394764 h 7394764"/>
                <a:gd name="connsiteX19" fmla="*/ 0 w 7394765"/>
                <a:gd name="connsiteY19" fmla="*/ 3697382 h 7394764"/>
                <a:gd name="connsiteX20" fmla="*/ 3697383 w 7394765"/>
                <a:gd name="connsiteY20" fmla="*/ 0 h 739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94765" h="7394764">
                  <a:moveTo>
                    <a:pt x="3942006" y="3838869"/>
                  </a:moveTo>
                  <a:lnTo>
                    <a:pt x="3942006" y="4275115"/>
                  </a:lnTo>
                  <a:lnTo>
                    <a:pt x="4208706" y="4275115"/>
                  </a:lnTo>
                  <a:lnTo>
                    <a:pt x="4208706" y="3838869"/>
                  </a:lnTo>
                  <a:close/>
                  <a:moveTo>
                    <a:pt x="2382192" y="3838869"/>
                  </a:moveTo>
                  <a:lnTo>
                    <a:pt x="2382192" y="4275115"/>
                  </a:lnTo>
                  <a:lnTo>
                    <a:pt x="2648892" y="4275115"/>
                  </a:lnTo>
                  <a:lnTo>
                    <a:pt x="2648892" y="3838869"/>
                  </a:lnTo>
                  <a:close/>
                  <a:moveTo>
                    <a:pt x="3942006" y="3025836"/>
                  </a:moveTo>
                  <a:lnTo>
                    <a:pt x="3942006" y="3462082"/>
                  </a:lnTo>
                  <a:lnTo>
                    <a:pt x="4208706" y="3462082"/>
                  </a:lnTo>
                  <a:lnTo>
                    <a:pt x="4208706" y="3025836"/>
                  </a:lnTo>
                  <a:close/>
                  <a:moveTo>
                    <a:pt x="2382192" y="3025836"/>
                  </a:moveTo>
                  <a:lnTo>
                    <a:pt x="2382192" y="3462082"/>
                  </a:lnTo>
                  <a:lnTo>
                    <a:pt x="2648892" y="3462082"/>
                  </a:lnTo>
                  <a:lnTo>
                    <a:pt x="2648892" y="3025836"/>
                  </a:lnTo>
                  <a:close/>
                  <a:moveTo>
                    <a:pt x="3697383" y="0"/>
                  </a:moveTo>
                  <a:cubicBezTo>
                    <a:pt x="5739391" y="0"/>
                    <a:pt x="7394765" y="1655374"/>
                    <a:pt x="7394765" y="3697382"/>
                  </a:cubicBezTo>
                  <a:cubicBezTo>
                    <a:pt x="7394765" y="5739390"/>
                    <a:pt x="5739391" y="7394764"/>
                    <a:pt x="3697383" y="7394764"/>
                  </a:cubicBezTo>
                  <a:cubicBezTo>
                    <a:pt x="1655375" y="7394764"/>
                    <a:pt x="0" y="5739390"/>
                    <a:pt x="0" y="3697382"/>
                  </a:cubicBezTo>
                  <a:cubicBezTo>
                    <a:pt x="0" y="1655374"/>
                    <a:pt x="1655375" y="0"/>
                    <a:pt x="369738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83BB74-74DE-4123-BECC-5126CEDF3D9C}"/>
                </a:ext>
              </a:extLst>
            </p:cNvPr>
            <p:cNvSpPr/>
            <p:nvPr/>
          </p:nvSpPr>
          <p:spPr>
            <a:xfrm>
              <a:off x="9722578" y="8211898"/>
              <a:ext cx="7410182" cy="7410184"/>
            </a:xfrm>
            <a:custGeom>
              <a:avLst/>
              <a:gdLst>
                <a:gd name="connsiteX0" fmla="*/ 3046734 w 4980792"/>
                <a:gd name="connsiteY0" fmla="*/ 4094325 h 4980794"/>
                <a:gd name="connsiteX1" fmla="*/ 3046734 w 4980792"/>
                <a:gd name="connsiteY1" fmla="*/ 4555266 h 4980794"/>
                <a:gd name="connsiteX2" fmla="*/ 3507546 w 4980792"/>
                <a:gd name="connsiteY2" fmla="*/ 4555266 h 4980794"/>
                <a:gd name="connsiteX3" fmla="*/ 3507546 w 4980792"/>
                <a:gd name="connsiteY3" fmla="*/ 4094325 h 4980794"/>
                <a:gd name="connsiteX4" fmla="*/ 2522778 w 4980792"/>
                <a:gd name="connsiteY4" fmla="*/ 4094325 h 4980794"/>
                <a:gd name="connsiteX5" fmla="*/ 2522778 w 4980792"/>
                <a:gd name="connsiteY5" fmla="*/ 4555266 h 4980794"/>
                <a:gd name="connsiteX6" fmla="*/ 2983878 w 4980792"/>
                <a:gd name="connsiteY6" fmla="*/ 4555266 h 4980794"/>
                <a:gd name="connsiteX7" fmla="*/ 2983878 w 4980792"/>
                <a:gd name="connsiteY7" fmla="*/ 4094325 h 4980794"/>
                <a:gd name="connsiteX8" fmla="*/ 1996906 w 4980792"/>
                <a:gd name="connsiteY8" fmla="*/ 4094325 h 4980794"/>
                <a:gd name="connsiteX9" fmla="*/ 1996906 w 4980792"/>
                <a:gd name="connsiteY9" fmla="*/ 4555266 h 4980794"/>
                <a:gd name="connsiteX10" fmla="*/ 2459922 w 4980792"/>
                <a:gd name="connsiteY10" fmla="*/ 4555266 h 4980794"/>
                <a:gd name="connsiteX11" fmla="*/ 2459922 w 4980792"/>
                <a:gd name="connsiteY11" fmla="*/ 4094325 h 4980794"/>
                <a:gd name="connsiteX12" fmla="*/ 1473238 w 4980792"/>
                <a:gd name="connsiteY12" fmla="*/ 4094325 h 4980794"/>
                <a:gd name="connsiteX13" fmla="*/ 1473238 w 4980792"/>
                <a:gd name="connsiteY13" fmla="*/ 4555266 h 4980794"/>
                <a:gd name="connsiteX14" fmla="*/ 1934052 w 4980792"/>
                <a:gd name="connsiteY14" fmla="*/ 4555266 h 4980794"/>
                <a:gd name="connsiteX15" fmla="*/ 1934052 w 4980792"/>
                <a:gd name="connsiteY15" fmla="*/ 4094325 h 4980794"/>
                <a:gd name="connsiteX16" fmla="*/ 3570402 w 4980792"/>
                <a:gd name="connsiteY16" fmla="*/ 3570398 h 4980794"/>
                <a:gd name="connsiteX17" fmla="*/ 3570402 w 4980792"/>
                <a:gd name="connsiteY17" fmla="*/ 4031470 h 4980794"/>
                <a:gd name="connsiteX18" fmla="*/ 4031472 w 4980792"/>
                <a:gd name="connsiteY18" fmla="*/ 4031470 h 4980794"/>
                <a:gd name="connsiteX19" fmla="*/ 4031472 w 4980792"/>
                <a:gd name="connsiteY19" fmla="*/ 3570398 h 4980794"/>
                <a:gd name="connsiteX20" fmla="*/ 3046734 w 4980792"/>
                <a:gd name="connsiteY20" fmla="*/ 3570398 h 4980794"/>
                <a:gd name="connsiteX21" fmla="*/ 3046734 w 4980792"/>
                <a:gd name="connsiteY21" fmla="*/ 4031470 h 4980794"/>
                <a:gd name="connsiteX22" fmla="*/ 3507546 w 4980792"/>
                <a:gd name="connsiteY22" fmla="*/ 4031470 h 4980794"/>
                <a:gd name="connsiteX23" fmla="*/ 3507546 w 4980792"/>
                <a:gd name="connsiteY23" fmla="*/ 3570398 h 4980794"/>
                <a:gd name="connsiteX24" fmla="*/ 2522778 w 4980792"/>
                <a:gd name="connsiteY24" fmla="*/ 3570398 h 4980794"/>
                <a:gd name="connsiteX25" fmla="*/ 2522778 w 4980792"/>
                <a:gd name="connsiteY25" fmla="*/ 4031470 h 4980794"/>
                <a:gd name="connsiteX26" fmla="*/ 2983878 w 4980792"/>
                <a:gd name="connsiteY26" fmla="*/ 4031470 h 4980794"/>
                <a:gd name="connsiteX27" fmla="*/ 2983878 w 4980792"/>
                <a:gd name="connsiteY27" fmla="*/ 3570398 h 4980794"/>
                <a:gd name="connsiteX28" fmla="*/ 1996906 w 4980792"/>
                <a:gd name="connsiteY28" fmla="*/ 3570398 h 4980794"/>
                <a:gd name="connsiteX29" fmla="*/ 1996906 w 4980792"/>
                <a:gd name="connsiteY29" fmla="*/ 4031470 h 4980794"/>
                <a:gd name="connsiteX30" fmla="*/ 2459922 w 4980792"/>
                <a:gd name="connsiteY30" fmla="*/ 4031470 h 4980794"/>
                <a:gd name="connsiteX31" fmla="*/ 2459922 w 4980792"/>
                <a:gd name="connsiteY31" fmla="*/ 3570398 h 4980794"/>
                <a:gd name="connsiteX32" fmla="*/ 1473238 w 4980792"/>
                <a:gd name="connsiteY32" fmla="*/ 3570398 h 4980794"/>
                <a:gd name="connsiteX33" fmla="*/ 1473238 w 4980792"/>
                <a:gd name="connsiteY33" fmla="*/ 4031470 h 4980794"/>
                <a:gd name="connsiteX34" fmla="*/ 1934052 w 4980792"/>
                <a:gd name="connsiteY34" fmla="*/ 4031470 h 4980794"/>
                <a:gd name="connsiteX35" fmla="*/ 1934052 w 4980792"/>
                <a:gd name="connsiteY35" fmla="*/ 3570398 h 4980794"/>
                <a:gd name="connsiteX36" fmla="*/ 949314 w 4980792"/>
                <a:gd name="connsiteY36" fmla="*/ 3570398 h 4980794"/>
                <a:gd name="connsiteX37" fmla="*/ 949314 w 4980792"/>
                <a:gd name="connsiteY37" fmla="*/ 4031470 h 4980794"/>
                <a:gd name="connsiteX38" fmla="*/ 1410384 w 4980792"/>
                <a:gd name="connsiteY38" fmla="*/ 4031470 h 4980794"/>
                <a:gd name="connsiteX39" fmla="*/ 1410384 w 4980792"/>
                <a:gd name="connsiteY39" fmla="*/ 3570398 h 4980794"/>
                <a:gd name="connsiteX40" fmla="*/ 4094328 w 4980792"/>
                <a:gd name="connsiteY40" fmla="*/ 3046732 h 4980794"/>
                <a:gd name="connsiteX41" fmla="*/ 4094328 w 4980792"/>
                <a:gd name="connsiteY41" fmla="*/ 3507542 h 4980794"/>
                <a:gd name="connsiteX42" fmla="*/ 4555268 w 4980792"/>
                <a:gd name="connsiteY42" fmla="*/ 3507542 h 4980794"/>
                <a:gd name="connsiteX43" fmla="*/ 4555268 w 4980792"/>
                <a:gd name="connsiteY43" fmla="*/ 3046732 h 4980794"/>
                <a:gd name="connsiteX44" fmla="*/ 3570402 w 4980792"/>
                <a:gd name="connsiteY44" fmla="*/ 3046732 h 4980794"/>
                <a:gd name="connsiteX45" fmla="*/ 3570402 w 4980792"/>
                <a:gd name="connsiteY45" fmla="*/ 3507542 h 4980794"/>
                <a:gd name="connsiteX46" fmla="*/ 4031472 w 4980792"/>
                <a:gd name="connsiteY46" fmla="*/ 3507542 h 4980794"/>
                <a:gd name="connsiteX47" fmla="*/ 4031472 w 4980792"/>
                <a:gd name="connsiteY47" fmla="*/ 3046732 h 4980794"/>
                <a:gd name="connsiteX48" fmla="*/ 3046734 w 4980792"/>
                <a:gd name="connsiteY48" fmla="*/ 3046732 h 4980794"/>
                <a:gd name="connsiteX49" fmla="*/ 3046734 w 4980792"/>
                <a:gd name="connsiteY49" fmla="*/ 3507542 h 4980794"/>
                <a:gd name="connsiteX50" fmla="*/ 3507546 w 4980792"/>
                <a:gd name="connsiteY50" fmla="*/ 3507542 h 4980794"/>
                <a:gd name="connsiteX51" fmla="*/ 3507546 w 4980792"/>
                <a:gd name="connsiteY51" fmla="*/ 3046732 h 4980794"/>
                <a:gd name="connsiteX52" fmla="*/ 2522778 w 4980792"/>
                <a:gd name="connsiteY52" fmla="*/ 3046732 h 4980794"/>
                <a:gd name="connsiteX53" fmla="*/ 2522778 w 4980792"/>
                <a:gd name="connsiteY53" fmla="*/ 3507542 h 4980794"/>
                <a:gd name="connsiteX54" fmla="*/ 2983878 w 4980792"/>
                <a:gd name="connsiteY54" fmla="*/ 3507542 h 4980794"/>
                <a:gd name="connsiteX55" fmla="*/ 2983878 w 4980792"/>
                <a:gd name="connsiteY55" fmla="*/ 3046732 h 4980794"/>
                <a:gd name="connsiteX56" fmla="*/ 1996906 w 4980792"/>
                <a:gd name="connsiteY56" fmla="*/ 3046732 h 4980794"/>
                <a:gd name="connsiteX57" fmla="*/ 1996906 w 4980792"/>
                <a:gd name="connsiteY57" fmla="*/ 3507542 h 4980794"/>
                <a:gd name="connsiteX58" fmla="*/ 2459922 w 4980792"/>
                <a:gd name="connsiteY58" fmla="*/ 3507542 h 4980794"/>
                <a:gd name="connsiteX59" fmla="*/ 2459922 w 4980792"/>
                <a:gd name="connsiteY59" fmla="*/ 3046732 h 4980794"/>
                <a:gd name="connsiteX60" fmla="*/ 1473238 w 4980792"/>
                <a:gd name="connsiteY60" fmla="*/ 3046732 h 4980794"/>
                <a:gd name="connsiteX61" fmla="*/ 1473238 w 4980792"/>
                <a:gd name="connsiteY61" fmla="*/ 3507542 h 4980794"/>
                <a:gd name="connsiteX62" fmla="*/ 1934052 w 4980792"/>
                <a:gd name="connsiteY62" fmla="*/ 3507542 h 4980794"/>
                <a:gd name="connsiteX63" fmla="*/ 1934052 w 4980792"/>
                <a:gd name="connsiteY63" fmla="*/ 3046732 h 4980794"/>
                <a:gd name="connsiteX64" fmla="*/ 949314 w 4980792"/>
                <a:gd name="connsiteY64" fmla="*/ 3046732 h 4980794"/>
                <a:gd name="connsiteX65" fmla="*/ 949314 w 4980792"/>
                <a:gd name="connsiteY65" fmla="*/ 3507542 h 4980794"/>
                <a:gd name="connsiteX66" fmla="*/ 1410384 w 4980792"/>
                <a:gd name="connsiteY66" fmla="*/ 3507542 h 4980794"/>
                <a:gd name="connsiteX67" fmla="*/ 1410384 w 4980792"/>
                <a:gd name="connsiteY67" fmla="*/ 3046732 h 4980794"/>
                <a:gd name="connsiteX68" fmla="*/ 425516 w 4980792"/>
                <a:gd name="connsiteY68" fmla="*/ 3046732 h 4980794"/>
                <a:gd name="connsiteX69" fmla="*/ 425516 w 4980792"/>
                <a:gd name="connsiteY69" fmla="*/ 3507542 h 4980794"/>
                <a:gd name="connsiteX70" fmla="*/ 886458 w 4980792"/>
                <a:gd name="connsiteY70" fmla="*/ 3507542 h 4980794"/>
                <a:gd name="connsiteX71" fmla="*/ 886458 w 4980792"/>
                <a:gd name="connsiteY71" fmla="*/ 3046732 h 4980794"/>
                <a:gd name="connsiteX72" fmla="*/ 4094328 w 4980792"/>
                <a:gd name="connsiteY72" fmla="*/ 2522774 h 4980794"/>
                <a:gd name="connsiteX73" fmla="*/ 4094328 w 4980792"/>
                <a:gd name="connsiteY73" fmla="*/ 2983876 h 4980794"/>
                <a:gd name="connsiteX74" fmla="*/ 4555268 w 4980792"/>
                <a:gd name="connsiteY74" fmla="*/ 2983876 h 4980794"/>
                <a:gd name="connsiteX75" fmla="*/ 4555268 w 4980792"/>
                <a:gd name="connsiteY75" fmla="*/ 2522774 h 4980794"/>
                <a:gd name="connsiteX76" fmla="*/ 3570402 w 4980792"/>
                <a:gd name="connsiteY76" fmla="*/ 2522774 h 4980794"/>
                <a:gd name="connsiteX77" fmla="*/ 3570402 w 4980792"/>
                <a:gd name="connsiteY77" fmla="*/ 2983876 h 4980794"/>
                <a:gd name="connsiteX78" fmla="*/ 4031472 w 4980792"/>
                <a:gd name="connsiteY78" fmla="*/ 2983876 h 4980794"/>
                <a:gd name="connsiteX79" fmla="*/ 4031472 w 4980792"/>
                <a:gd name="connsiteY79" fmla="*/ 2522774 h 4980794"/>
                <a:gd name="connsiteX80" fmla="*/ 3046734 w 4980792"/>
                <a:gd name="connsiteY80" fmla="*/ 2522774 h 4980794"/>
                <a:gd name="connsiteX81" fmla="*/ 3046734 w 4980792"/>
                <a:gd name="connsiteY81" fmla="*/ 2983876 h 4980794"/>
                <a:gd name="connsiteX82" fmla="*/ 3507546 w 4980792"/>
                <a:gd name="connsiteY82" fmla="*/ 2983876 h 4980794"/>
                <a:gd name="connsiteX83" fmla="*/ 3507546 w 4980792"/>
                <a:gd name="connsiteY83" fmla="*/ 2522774 h 4980794"/>
                <a:gd name="connsiteX84" fmla="*/ 2522778 w 4980792"/>
                <a:gd name="connsiteY84" fmla="*/ 2522774 h 4980794"/>
                <a:gd name="connsiteX85" fmla="*/ 2522778 w 4980792"/>
                <a:gd name="connsiteY85" fmla="*/ 2983876 h 4980794"/>
                <a:gd name="connsiteX86" fmla="*/ 2983878 w 4980792"/>
                <a:gd name="connsiteY86" fmla="*/ 2983876 h 4980794"/>
                <a:gd name="connsiteX87" fmla="*/ 2983878 w 4980792"/>
                <a:gd name="connsiteY87" fmla="*/ 2522774 h 4980794"/>
                <a:gd name="connsiteX88" fmla="*/ 1996906 w 4980792"/>
                <a:gd name="connsiteY88" fmla="*/ 2522774 h 4980794"/>
                <a:gd name="connsiteX89" fmla="*/ 1996906 w 4980792"/>
                <a:gd name="connsiteY89" fmla="*/ 2983876 h 4980794"/>
                <a:gd name="connsiteX90" fmla="*/ 2459922 w 4980792"/>
                <a:gd name="connsiteY90" fmla="*/ 2983876 h 4980794"/>
                <a:gd name="connsiteX91" fmla="*/ 2459922 w 4980792"/>
                <a:gd name="connsiteY91" fmla="*/ 2522774 h 4980794"/>
                <a:gd name="connsiteX92" fmla="*/ 1473238 w 4980792"/>
                <a:gd name="connsiteY92" fmla="*/ 2522774 h 4980794"/>
                <a:gd name="connsiteX93" fmla="*/ 1473238 w 4980792"/>
                <a:gd name="connsiteY93" fmla="*/ 2983876 h 4980794"/>
                <a:gd name="connsiteX94" fmla="*/ 1934052 w 4980792"/>
                <a:gd name="connsiteY94" fmla="*/ 2983876 h 4980794"/>
                <a:gd name="connsiteX95" fmla="*/ 1934052 w 4980792"/>
                <a:gd name="connsiteY95" fmla="*/ 2522774 h 4980794"/>
                <a:gd name="connsiteX96" fmla="*/ 949314 w 4980792"/>
                <a:gd name="connsiteY96" fmla="*/ 2522774 h 4980794"/>
                <a:gd name="connsiteX97" fmla="*/ 949314 w 4980792"/>
                <a:gd name="connsiteY97" fmla="*/ 2983876 h 4980794"/>
                <a:gd name="connsiteX98" fmla="*/ 1410384 w 4980792"/>
                <a:gd name="connsiteY98" fmla="*/ 2983876 h 4980794"/>
                <a:gd name="connsiteX99" fmla="*/ 1410384 w 4980792"/>
                <a:gd name="connsiteY99" fmla="*/ 2522774 h 4980794"/>
                <a:gd name="connsiteX100" fmla="*/ 425516 w 4980792"/>
                <a:gd name="connsiteY100" fmla="*/ 2522774 h 4980794"/>
                <a:gd name="connsiteX101" fmla="*/ 425516 w 4980792"/>
                <a:gd name="connsiteY101" fmla="*/ 2983876 h 4980794"/>
                <a:gd name="connsiteX102" fmla="*/ 886458 w 4980792"/>
                <a:gd name="connsiteY102" fmla="*/ 2983876 h 4980794"/>
                <a:gd name="connsiteX103" fmla="*/ 886458 w 4980792"/>
                <a:gd name="connsiteY103" fmla="*/ 2522774 h 4980794"/>
                <a:gd name="connsiteX104" fmla="*/ 4094328 w 4980792"/>
                <a:gd name="connsiteY104" fmla="*/ 1996904 h 4980794"/>
                <a:gd name="connsiteX105" fmla="*/ 4094328 w 4980792"/>
                <a:gd name="connsiteY105" fmla="*/ 2459918 h 4980794"/>
                <a:gd name="connsiteX106" fmla="*/ 4555268 w 4980792"/>
                <a:gd name="connsiteY106" fmla="*/ 2459918 h 4980794"/>
                <a:gd name="connsiteX107" fmla="*/ 4555268 w 4980792"/>
                <a:gd name="connsiteY107" fmla="*/ 1996904 h 4980794"/>
                <a:gd name="connsiteX108" fmla="*/ 3570402 w 4980792"/>
                <a:gd name="connsiteY108" fmla="*/ 1996904 h 4980794"/>
                <a:gd name="connsiteX109" fmla="*/ 3570402 w 4980792"/>
                <a:gd name="connsiteY109" fmla="*/ 2459918 h 4980794"/>
                <a:gd name="connsiteX110" fmla="*/ 4031472 w 4980792"/>
                <a:gd name="connsiteY110" fmla="*/ 2459918 h 4980794"/>
                <a:gd name="connsiteX111" fmla="*/ 4031472 w 4980792"/>
                <a:gd name="connsiteY111" fmla="*/ 1996904 h 4980794"/>
                <a:gd name="connsiteX112" fmla="*/ 3046734 w 4980792"/>
                <a:gd name="connsiteY112" fmla="*/ 1996904 h 4980794"/>
                <a:gd name="connsiteX113" fmla="*/ 3046734 w 4980792"/>
                <a:gd name="connsiteY113" fmla="*/ 2459918 h 4980794"/>
                <a:gd name="connsiteX114" fmla="*/ 3507546 w 4980792"/>
                <a:gd name="connsiteY114" fmla="*/ 2459918 h 4980794"/>
                <a:gd name="connsiteX115" fmla="*/ 3507546 w 4980792"/>
                <a:gd name="connsiteY115" fmla="*/ 1996904 h 4980794"/>
                <a:gd name="connsiteX116" fmla="*/ 2522778 w 4980792"/>
                <a:gd name="connsiteY116" fmla="*/ 1996904 h 4980794"/>
                <a:gd name="connsiteX117" fmla="*/ 2522778 w 4980792"/>
                <a:gd name="connsiteY117" fmla="*/ 2459918 h 4980794"/>
                <a:gd name="connsiteX118" fmla="*/ 2983878 w 4980792"/>
                <a:gd name="connsiteY118" fmla="*/ 2459918 h 4980794"/>
                <a:gd name="connsiteX119" fmla="*/ 2983878 w 4980792"/>
                <a:gd name="connsiteY119" fmla="*/ 1996904 h 4980794"/>
                <a:gd name="connsiteX120" fmla="*/ 1996906 w 4980792"/>
                <a:gd name="connsiteY120" fmla="*/ 1996904 h 4980794"/>
                <a:gd name="connsiteX121" fmla="*/ 1996906 w 4980792"/>
                <a:gd name="connsiteY121" fmla="*/ 2459918 h 4980794"/>
                <a:gd name="connsiteX122" fmla="*/ 2459922 w 4980792"/>
                <a:gd name="connsiteY122" fmla="*/ 2459918 h 4980794"/>
                <a:gd name="connsiteX123" fmla="*/ 2459922 w 4980792"/>
                <a:gd name="connsiteY123" fmla="*/ 1996904 h 4980794"/>
                <a:gd name="connsiteX124" fmla="*/ 1473238 w 4980792"/>
                <a:gd name="connsiteY124" fmla="*/ 1996904 h 4980794"/>
                <a:gd name="connsiteX125" fmla="*/ 1473238 w 4980792"/>
                <a:gd name="connsiteY125" fmla="*/ 2459918 h 4980794"/>
                <a:gd name="connsiteX126" fmla="*/ 1934052 w 4980792"/>
                <a:gd name="connsiteY126" fmla="*/ 2459918 h 4980794"/>
                <a:gd name="connsiteX127" fmla="*/ 1934052 w 4980792"/>
                <a:gd name="connsiteY127" fmla="*/ 1996904 h 4980794"/>
                <a:gd name="connsiteX128" fmla="*/ 949314 w 4980792"/>
                <a:gd name="connsiteY128" fmla="*/ 1996904 h 4980794"/>
                <a:gd name="connsiteX129" fmla="*/ 949314 w 4980792"/>
                <a:gd name="connsiteY129" fmla="*/ 2459918 h 4980794"/>
                <a:gd name="connsiteX130" fmla="*/ 1410384 w 4980792"/>
                <a:gd name="connsiteY130" fmla="*/ 2459918 h 4980794"/>
                <a:gd name="connsiteX131" fmla="*/ 1410384 w 4980792"/>
                <a:gd name="connsiteY131" fmla="*/ 1996904 h 4980794"/>
                <a:gd name="connsiteX132" fmla="*/ 425516 w 4980792"/>
                <a:gd name="connsiteY132" fmla="*/ 1996904 h 4980794"/>
                <a:gd name="connsiteX133" fmla="*/ 425516 w 4980792"/>
                <a:gd name="connsiteY133" fmla="*/ 2459918 h 4980794"/>
                <a:gd name="connsiteX134" fmla="*/ 886458 w 4980792"/>
                <a:gd name="connsiteY134" fmla="*/ 2459918 h 4980794"/>
                <a:gd name="connsiteX135" fmla="*/ 886458 w 4980792"/>
                <a:gd name="connsiteY135" fmla="*/ 1996904 h 4980794"/>
                <a:gd name="connsiteX136" fmla="*/ 4094328 w 4980792"/>
                <a:gd name="connsiteY136" fmla="*/ 1473235 h 4980794"/>
                <a:gd name="connsiteX137" fmla="*/ 4094328 w 4980792"/>
                <a:gd name="connsiteY137" fmla="*/ 1934049 h 4980794"/>
                <a:gd name="connsiteX138" fmla="*/ 4555268 w 4980792"/>
                <a:gd name="connsiteY138" fmla="*/ 1934049 h 4980794"/>
                <a:gd name="connsiteX139" fmla="*/ 4555268 w 4980792"/>
                <a:gd name="connsiteY139" fmla="*/ 1473235 h 4980794"/>
                <a:gd name="connsiteX140" fmla="*/ 3570402 w 4980792"/>
                <a:gd name="connsiteY140" fmla="*/ 1473235 h 4980794"/>
                <a:gd name="connsiteX141" fmla="*/ 3570402 w 4980792"/>
                <a:gd name="connsiteY141" fmla="*/ 1934049 h 4980794"/>
                <a:gd name="connsiteX142" fmla="*/ 4031472 w 4980792"/>
                <a:gd name="connsiteY142" fmla="*/ 1934049 h 4980794"/>
                <a:gd name="connsiteX143" fmla="*/ 4031472 w 4980792"/>
                <a:gd name="connsiteY143" fmla="*/ 1473235 h 4980794"/>
                <a:gd name="connsiteX144" fmla="*/ 3046734 w 4980792"/>
                <a:gd name="connsiteY144" fmla="*/ 1473235 h 4980794"/>
                <a:gd name="connsiteX145" fmla="*/ 3046734 w 4980792"/>
                <a:gd name="connsiteY145" fmla="*/ 1934049 h 4980794"/>
                <a:gd name="connsiteX146" fmla="*/ 3507546 w 4980792"/>
                <a:gd name="connsiteY146" fmla="*/ 1934049 h 4980794"/>
                <a:gd name="connsiteX147" fmla="*/ 3507546 w 4980792"/>
                <a:gd name="connsiteY147" fmla="*/ 1473235 h 4980794"/>
                <a:gd name="connsiteX148" fmla="*/ 2522778 w 4980792"/>
                <a:gd name="connsiteY148" fmla="*/ 1473235 h 4980794"/>
                <a:gd name="connsiteX149" fmla="*/ 2522778 w 4980792"/>
                <a:gd name="connsiteY149" fmla="*/ 1934049 h 4980794"/>
                <a:gd name="connsiteX150" fmla="*/ 2983878 w 4980792"/>
                <a:gd name="connsiteY150" fmla="*/ 1934049 h 4980794"/>
                <a:gd name="connsiteX151" fmla="*/ 2983878 w 4980792"/>
                <a:gd name="connsiteY151" fmla="*/ 1473235 h 4980794"/>
                <a:gd name="connsiteX152" fmla="*/ 1996906 w 4980792"/>
                <a:gd name="connsiteY152" fmla="*/ 1473235 h 4980794"/>
                <a:gd name="connsiteX153" fmla="*/ 1996906 w 4980792"/>
                <a:gd name="connsiteY153" fmla="*/ 1934049 h 4980794"/>
                <a:gd name="connsiteX154" fmla="*/ 2459922 w 4980792"/>
                <a:gd name="connsiteY154" fmla="*/ 1934049 h 4980794"/>
                <a:gd name="connsiteX155" fmla="*/ 2459922 w 4980792"/>
                <a:gd name="connsiteY155" fmla="*/ 1473235 h 4980794"/>
                <a:gd name="connsiteX156" fmla="*/ 1473238 w 4980792"/>
                <a:gd name="connsiteY156" fmla="*/ 1473235 h 4980794"/>
                <a:gd name="connsiteX157" fmla="*/ 1473238 w 4980792"/>
                <a:gd name="connsiteY157" fmla="*/ 1934049 h 4980794"/>
                <a:gd name="connsiteX158" fmla="*/ 1934052 w 4980792"/>
                <a:gd name="connsiteY158" fmla="*/ 1934049 h 4980794"/>
                <a:gd name="connsiteX159" fmla="*/ 1934052 w 4980792"/>
                <a:gd name="connsiteY159" fmla="*/ 1473235 h 4980794"/>
                <a:gd name="connsiteX160" fmla="*/ 949314 w 4980792"/>
                <a:gd name="connsiteY160" fmla="*/ 1473235 h 4980794"/>
                <a:gd name="connsiteX161" fmla="*/ 949314 w 4980792"/>
                <a:gd name="connsiteY161" fmla="*/ 1934049 h 4980794"/>
                <a:gd name="connsiteX162" fmla="*/ 1410384 w 4980792"/>
                <a:gd name="connsiteY162" fmla="*/ 1934049 h 4980794"/>
                <a:gd name="connsiteX163" fmla="*/ 1410384 w 4980792"/>
                <a:gd name="connsiteY163" fmla="*/ 1473235 h 4980794"/>
                <a:gd name="connsiteX164" fmla="*/ 425516 w 4980792"/>
                <a:gd name="connsiteY164" fmla="*/ 1473235 h 4980794"/>
                <a:gd name="connsiteX165" fmla="*/ 425516 w 4980792"/>
                <a:gd name="connsiteY165" fmla="*/ 1934049 h 4980794"/>
                <a:gd name="connsiteX166" fmla="*/ 886458 w 4980792"/>
                <a:gd name="connsiteY166" fmla="*/ 1934049 h 4980794"/>
                <a:gd name="connsiteX167" fmla="*/ 886458 w 4980792"/>
                <a:gd name="connsiteY167" fmla="*/ 1473235 h 4980794"/>
                <a:gd name="connsiteX168" fmla="*/ 3570402 w 4980792"/>
                <a:gd name="connsiteY168" fmla="*/ 949311 h 4980794"/>
                <a:gd name="connsiteX169" fmla="*/ 3570402 w 4980792"/>
                <a:gd name="connsiteY169" fmla="*/ 1410379 h 4980794"/>
                <a:gd name="connsiteX170" fmla="*/ 4031472 w 4980792"/>
                <a:gd name="connsiteY170" fmla="*/ 1410379 h 4980794"/>
                <a:gd name="connsiteX171" fmla="*/ 4031472 w 4980792"/>
                <a:gd name="connsiteY171" fmla="*/ 949311 h 4980794"/>
                <a:gd name="connsiteX172" fmla="*/ 3046734 w 4980792"/>
                <a:gd name="connsiteY172" fmla="*/ 949311 h 4980794"/>
                <a:gd name="connsiteX173" fmla="*/ 3046734 w 4980792"/>
                <a:gd name="connsiteY173" fmla="*/ 1410379 h 4980794"/>
                <a:gd name="connsiteX174" fmla="*/ 3507546 w 4980792"/>
                <a:gd name="connsiteY174" fmla="*/ 1410379 h 4980794"/>
                <a:gd name="connsiteX175" fmla="*/ 3507546 w 4980792"/>
                <a:gd name="connsiteY175" fmla="*/ 949311 h 4980794"/>
                <a:gd name="connsiteX176" fmla="*/ 2522778 w 4980792"/>
                <a:gd name="connsiteY176" fmla="*/ 949311 h 4980794"/>
                <a:gd name="connsiteX177" fmla="*/ 2522778 w 4980792"/>
                <a:gd name="connsiteY177" fmla="*/ 1410379 h 4980794"/>
                <a:gd name="connsiteX178" fmla="*/ 2983878 w 4980792"/>
                <a:gd name="connsiteY178" fmla="*/ 1410379 h 4980794"/>
                <a:gd name="connsiteX179" fmla="*/ 2983878 w 4980792"/>
                <a:gd name="connsiteY179" fmla="*/ 949311 h 4980794"/>
                <a:gd name="connsiteX180" fmla="*/ 1996906 w 4980792"/>
                <a:gd name="connsiteY180" fmla="*/ 949311 h 4980794"/>
                <a:gd name="connsiteX181" fmla="*/ 1996906 w 4980792"/>
                <a:gd name="connsiteY181" fmla="*/ 1410379 h 4980794"/>
                <a:gd name="connsiteX182" fmla="*/ 2459922 w 4980792"/>
                <a:gd name="connsiteY182" fmla="*/ 1410379 h 4980794"/>
                <a:gd name="connsiteX183" fmla="*/ 2459922 w 4980792"/>
                <a:gd name="connsiteY183" fmla="*/ 949311 h 4980794"/>
                <a:gd name="connsiteX184" fmla="*/ 1473238 w 4980792"/>
                <a:gd name="connsiteY184" fmla="*/ 949311 h 4980794"/>
                <a:gd name="connsiteX185" fmla="*/ 1473238 w 4980792"/>
                <a:gd name="connsiteY185" fmla="*/ 1410379 h 4980794"/>
                <a:gd name="connsiteX186" fmla="*/ 1934052 w 4980792"/>
                <a:gd name="connsiteY186" fmla="*/ 1410379 h 4980794"/>
                <a:gd name="connsiteX187" fmla="*/ 1934052 w 4980792"/>
                <a:gd name="connsiteY187" fmla="*/ 949311 h 4980794"/>
                <a:gd name="connsiteX188" fmla="*/ 949314 w 4980792"/>
                <a:gd name="connsiteY188" fmla="*/ 949311 h 4980794"/>
                <a:gd name="connsiteX189" fmla="*/ 949314 w 4980792"/>
                <a:gd name="connsiteY189" fmla="*/ 1410379 h 4980794"/>
                <a:gd name="connsiteX190" fmla="*/ 1410384 w 4980792"/>
                <a:gd name="connsiteY190" fmla="*/ 1410379 h 4980794"/>
                <a:gd name="connsiteX191" fmla="*/ 1410384 w 4980792"/>
                <a:gd name="connsiteY191" fmla="*/ 949311 h 4980794"/>
                <a:gd name="connsiteX192" fmla="*/ 3046734 w 4980792"/>
                <a:gd name="connsiteY192" fmla="*/ 425515 h 4980794"/>
                <a:gd name="connsiteX193" fmla="*/ 3046734 w 4980792"/>
                <a:gd name="connsiteY193" fmla="*/ 886455 h 4980794"/>
                <a:gd name="connsiteX194" fmla="*/ 3507546 w 4980792"/>
                <a:gd name="connsiteY194" fmla="*/ 886455 h 4980794"/>
                <a:gd name="connsiteX195" fmla="*/ 3507546 w 4980792"/>
                <a:gd name="connsiteY195" fmla="*/ 425515 h 4980794"/>
                <a:gd name="connsiteX196" fmla="*/ 2522778 w 4980792"/>
                <a:gd name="connsiteY196" fmla="*/ 425515 h 4980794"/>
                <a:gd name="connsiteX197" fmla="*/ 2522778 w 4980792"/>
                <a:gd name="connsiteY197" fmla="*/ 886455 h 4980794"/>
                <a:gd name="connsiteX198" fmla="*/ 2983878 w 4980792"/>
                <a:gd name="connsiteY198" fmla="*/ 886455 h 4980794"/>
                <a:gd name="connsiteX199" fmla="*/ 2983878 w 4980792"/>
                <a:gd name="connsiteY199" fmla="*/ 425515 h 4980794"/>
                <a:gd name="connsiteX200" fmla="*/ 1996906 w 4980792"/>
                <a:gd name="connsiteY200" fmla="*/ 425515 h 4980794"/>
                <a:gd name="connsiteX201" fmla="*/ 1996906 w 4980792"/>
                <a:gd name="connsiteY201" fmla="*/ 886455 h 4980794"/>
                <a:gd name="connsiteX202" fmla="*/ 2459922 w 4980792"/>
                <a:gd name="connsiteY202" fmla="*/ 886455 h 4980794"/>
                <a:gd name="connsiteX203" fmla="*/ 2459922 w 4980792"/>
                <a:gd name="connsiteY203" fmla="*/ 425515 h 4980794"/>
                <a:gd name="connsiteX204" fmla="*/ 1473238 w 4980792"/>
                <a:gd name="connsiteY204" fmla="*/ 425515 h 4980794"/>
                <a:gd name="connsiteX205" fmla="*/ 1473238 w 4980792"/>
                <a:gd name="connsiteY205" fmla="*/ 886455 h 4980794"/>
                <a:gd name="connsiteX206" fmla="*/ 1934052 w 4980792"/>
                <a:gd name="connsiteY206" fmla="*/ 886455 h 4980794"/>
                <a:gd name="connsiteX207" fmla="*/ 1934052 w 4980792"/>
                <a:gd name="connsiteY207" fmla="*/ 425515 h 4980794"/>
                <a:gd name="connsiteX208" fmla="*/ 2490396 w 4980792"/>
                <a:gd name="connsiteY208" fmla="*/ 0 h 4980794"/>
                <a:gd name="connsiteX209" fmla="*/ 2522778 w 4980792"/>
                <a:gd name="connsiteY209" fmla="*/ 1636 h 4980794"/>
                <a:gd name="connsiteX210" fmla="*/ 2522778 w 4980792"/>
                <a:gd name="connsiteY210" fmla="*/ 362659 h 4980794"/>
                <a:gd name="connsiteX211" fmla="*/ 2983878 w 4980792"/>
                <a:gd name="connsiteY211" fmla="*/ 362659 h 4980794"/>
                <a:gd name="connsiteX212" fmla="*/ 2983878 w 4980792"/>
                <a:gd name="connsiteY212" fmla="*/ 49311 h 4980794"/>
                <a:gd name="connsiteX213" fmla="*/ 2992298 w 4980792"/>
                <a:gd name="connsiteY213" fmla="*/ 50596 h 4980794"/>
                <a:gd name="connsiteX214" fmla="*/ 3046734 w 4980792"/>
                <a:gd name="connsiteY214" fmla="*/ 64593 h 4980794"/>
                <a:gd name="connsiteX215" fmla="*/ 3046734 w 4980792"/>
                <a:gd name="connsiteY215" fmla="*/ 362659 h 4980794"/>
                <a:gd name="connsiteX216" fmla="*/ 3507546 w 4980792"/>
                <a:gd name="connsiteY216" fmla="*/ 362659 h 4980794"/>
                <a:gd name="connsiteX217" fmla="*/ 3507546 w 4980792"/>
                <a:gd name="connsiteY217" fmla="*/ 218723 h 4980794"/>
                <a:gd name="connsiteX218" fmla="*/ 3570402 w 4980792"/>
                <a:gd name="connsiteY218" fmla="*/ 249002 h 4980794"/>
                <a:gd name="connsiteX219" fmla="*/ 3570402 w 4980792"/>
                <a:gd name="connsiteY219" fmla="*/ 362659 h 4980794"/>
                <a:gd name="connsiteX220" fmla="*/ 3779656 w 4980792"/>
                <a:gd name="connsiteY220" fmla="*/ 362659 h 4980794"/>
                <a:gd name="connsiteX221" fmla="*/ 3882800 w 4980792"/>
                <a:gd name="connsiteY221" fmla="*/ 425321 h 4980794"/>
                <a:gd name="connsiteX222" fmla="*/ 3883058 w 4980792"/>
                <a:gd name="connsiteY222" fmla="*/ 425515 h 4980794"/>
                <a:gd name="connsiteX223" fmla="*/ 3570402 w 4980792"/>
                <a:gd name="connsiteY223" fmla="*/ 425515 h 4980794"/>
                <a:gd name="connsiteX224" fmla="*/ 3570402 w 4980792"/>
                <a:gd name="connsiteY224" fmla="*/ 886455 h 4980794"/>
                <a:gd name="connsiteX225" fmla="*/ 4031472 w 4980792"/>
                <a:gd name="connsiteY225" fmla="*/ 886455 h 4980794"/>
                <a:gd name="connsiteX226" fmla="*/ 4031472 w 4980792"/>
                <a:gd name="connsiteY226" fmla="*/ 536496 h 4980794"/>
                <a:gd name="connsiteX227" fmla="*/ 4074520 w 4980792"/>
                <a:gd name="connsiteY227" fmla="*/ 568686 h 4980794"/>
                <a:gd name="connsiteX228" fmla="*/ 4094328 w 4980792"/>
                <a:gd name="connsiteY228" fmla="*/ 586690 h 4980794"/>
                <a:gd name="connsiteX229" fmla="*/ 4094328 w 4980792"/>
                <a:gd name="connsiteY229" fmla="*/ 886455 h 4980794"/>
                <a:gd name="connsiteX230" fmla="*/ 4394094 w 4980792"/>
                <a:gd name="connsiteY230" fmla="*/ 886455 h 4980794"/>
                <a:gd name="connsiteX231" fmla="*/ 4412106 w 4980792"/>
                <a:gd name="connsiteY231" fmla="*/ 906274 h 4980794"/>
                <a:gd name="connsiteX232" fmla="*/ 4444290 w 4980792"/>
                <a:gd name="connsiteY232" fmla="*/ 949311 h 4980794"/>
                <a:gd name="connsiteX233" fmla="*/ 4094328 w 4980792"/>
                <a:gd name="connsiteY233" fmla="*/ 949311 h 4980794"/>
                <a:gd name="connsiteX234" fmla="*/ 4094328 w 4980792"/>
                <a:gd name="connsiteY234" fmla="*/ 1410379 h 4980794"/>
                <a:gd name="connsiteX235" fmla="*/ 4555268 w 4980792"/>
                <a:gd name="connsiteY235" fmla="*/ 1410379 h 4980794"/>
                <a:gd name="connsiteX236" fmla="*/ 4555268 w 4980792"/>
                <a:gd name="connsiteY236" fmla="*/ 1097721 h 4980794"/>
                <a:gd name="connsiteX237" fmla="*/ 4555472 w 4980792"/>
                <a:gd name="connsiteY237" fmla="*/ 1097993 h 4980794"/>
                <a:gd name="connsiteX238" fmla="*/ 4618124 w 4980792"/>
                <a:gd name="connsiteY238" fmla="*/ 1201122 h 4980794"/>
                <a:gd name="connsiteX239" fmla="*/ 4618124 w 4980792"/>
                <a:gd name="connsiteY239" fmla="*/ 1410379 h 4980794"/>
                <a:gd name="connsiteX240" fmla="*/ 4731784 w 4980792"/>
                <a:gd name="connsiteY240" fmla="*/ 1410379 h 4980794"/>
                <a:gd name="connsiteX241" fmla="*/ 4762064 w 4980792"/>
                <a:gd name="connsiteY241" fmla="*/ 1473235 h 4980794"/>
                <a:gd name="connsiteX242" fmla="*/ 4618124 w 4980792"/>
                <a:gd name="connsiteY242" fmla="*/ 1473235 h 4980794"/>
                <a:gd name="connsiteX243" fmla="*/ 4618124 w 4980792"/>
                <a:gd name="connsiteY243" fmla="*/ 1934049 h 4980794"/>
                <a:gd name="connsiteX244" fmla="*/ 4916196 w 4980792"/>
                <a:gd name="connsiteY244" fmla="*/ 1934049 h 4980794"/>
                <a:gd name="connsiteX245" fmla="*/ 4930196 w 4980792"/>
                <a:gd name="connsiteY245" fmla="*/ 1988495 h 4980794"/>
                <a:gd name="connsiteX246" fmla="*/ 4931480 w 4980792"/>
                <a:gd name="connsiteY246" fmla="*/ 1996904 h 4980794"/>
                <a:gd name="connsiteX247" fmla="*/ 4618124 w 4980792"/>
                <a:gd name="connsiteY247" fmla="*/ 1996904 h 4980794"/>
                <a:gd name="connsiteX248" fmla="*/ 4618124 w 4980792"/>
                <a:gd name="connsiteY248" fmla="*/ 2459918 h 4980794"/>
                <a:gd name="connsiteX249" fmla="*/ 4979252 w 4980792"/>
                <a:gd name="connsiteY249" fmla="*/ 2459918 h 4980794"/>
                <a:gd name="connsiteX250" fmla="*/ 4980792 w 4980792"/>
                <a:gd name="connsiteY250" fmla="*/ 2490397 h 4980794"/>
                <a:gd name="connsiteX251" fmla="*/ 4979158 w 4980792"/>
                <a:gd name="connsiteY251" fmla="*/ 2522774 h 4980794"/>
                <a:gd name="connsiteX252" fmla="*/ 4618124 w 4980792"/>
                <a:gd name="connsiteY252" fmla="*/ 2522774 h 4980794"/>
                <a:gd name="connsiteX253" fmla="*/ 4618124 w 4980792"/>
                <a:gd name="connsiteY253" fmla="*/ 2983876 h 4980794"/>
                <a:gd name="connsiteX254" fmla="*/ 4931482 w 4980792"/>
                <a:gd name="connsiteY254" fmla="*/ 2983876 h 4980794"/>
                <a:gd name="connsiteX255" fmla="*/ 4930196 w 4980792"/>
                <a:gd name="connsiteY255" fmla="*/ 2992299 h 4980794"/>
                <a:gd name="connsiteX256" fmla="*/ 4916200 w 4980792"/>
                <a:gd name="connsiteY256" fmla="*/ 3046732 h 4980794"/>
                <a:gd name="connsiteX257" fmla="*/ 4618124 w 4980792"/>
                <a:gd name="connsiteY257" fmla="*/ 3046732 h 4980794"/>
                <a:gd name="connsiteX258" fmla="*/ 4618124 w 4980792"/>
                <a:gd name="connsiteY258" fmla="*/ 3507542 h 4980794"/>
                <a:gd name="connsiteX259" fmla="*/ 4762072 w 4980792"/>
                <a:gd name="connsiteY259" fmla="*/ 3507542 h 4980794"/>
                <a:gd name="connsiteX260" fmla="*/ 4731792 w 4980792"/>
                <a:gd name="connsiteY260" fmla="*/ 3570398 h 4980794"/>
                <a:gd name="connsiteX261" fmla="*/ 4618124 w 4980792"/>
                <a:gd name="connsiteY261" fmla="*/ 3570398 h 4980794"/>
                <a:gd name="connsiteX262" fmla="*/ 4618124 w 4980792"/>
                <a:gd name="connsiteY262" fmla="*/ 3779673 h 4980794"/>
                <a:gd name="connsiteX263" fmla="*/ 4555472 w 4980792"/>
                <a:gd name="connsiteY263" fmla="*/ 3882802 h 4980794"/>
                <a:gd name="connsiteX264" fmla="*/ 4555268 w 4980792"/>
                <a:gd name="connsiteY264" fmla="*/ 3883074 h 4980794"/>
                <a:gd name="connsiteX265" fmla="*/ 4555268 w 4980792"/>
                <a:gd name="connsiteY265" fmla="*/ 3570398 h 4980794"/>
                <a:gd name="connsiteX266" fmla="*/ 4094328 w 4980792"/>
                <a:gd name="connsiteY266" fmla="*/ 3570398 h 4980794"/>
                <a:gd name="connsiteX267" fmla="*/ 4094328 w 4980792"/>
                <a:gd name="connsiteY267" fmla="*/ 4031470 h 4980794"/>
                <a:gd name="connsiteX268" fmla="*/ 4444300 w 4980792"/>
                <a:gd name="connsiteY268" fmla="*/ 4031470 h 4980794"/>
                <a:gd name="connsiteX269" fmla="*/ 4412106 w 4980792"/>
                <a:gd name="connsiteY269" fmla="*/ 4074521 h 4980794"/>
                <a:gd name="connsiteX270" fmla="*/ 4394108 w 4980792"/>
                <a:gd name="connsiteY270" fmla="*/ 4094325 h 4980794"/>
                <a:gd name="connsiteX271" fmla="*/ 4094328 w 4980792"/>
                <a:gd name="connsiteY271" fmla="*/ 4094325 h 4980794"/>
                <a:gd name="connsiteX272" fmla="*/ 4094328 w 4980792"/>
                <a:gd name="connsiteY272" fmla="*/ 4394105 h 4980794"/>
                <a:gd name="connsiteX273" fmla="*/ 4074520 w 4980792"/>
                <a:gd name="connsiteY273" fmla="*/ 4412108 h 4980794"/>
                <a:gd name="connsiteX274" fmla="*/ 4031472 w 4980792"/>
                <a:gd name="connsiteY274" fmla="*/ 4444298 h 4980794"/>
                <a:gd name="connsiteX275" fmla="*/ 4031472 w 4980792"/>
                <a:gd name="connsiteY275" fmla="*/ 4094325 h 4980794"/>
                <a:gd name="connsiteX276" fmla="*/ 3570402 w 4980792"/>
                <a:gd name="connsiteY276" fmla="*/ 4094325 h 4980794"/>
                <a:gd name="connsiteX277" fmla="*/ 3570402 w 4980792"/>
                <a:gd name="connsiteY277" fmla="*/ 4555266 h 4980794"/>
                <a:gd name="connsiteX278" fmla="*/ 3883078 w 4980792"/>
                <a:gd name="connsiteY278" fmla="*/ 4555266 h 4980794"/>
                <a:gd name="connsiteX279" fmla="*/ 3882800 w 4980792"/>
                <a:gd name="connsiteY279" fmla="*/ 4555473 h 4980794"/>
                <a:gd name="connsiteX280" fmla="*/ 3779678 w 4980792"/>
                <a:gd name="connsiteY280" fmla="*/ 4618122 h 4980794"/>
                <a:gd name="connsiteX281" fmla="*/ 3570402 w 4980792"/>
                <a:gd name="connsiteY281" fmla="*/ 4618122 h 4980794"/>
                <a:gd name="connsiteX282" fmla="*/ 3570402 w 4980792"/>
                <a:gd name="connsiteY282" fmla="*/ 4731792 h 4980794"/>
                <a:gd name="connsiteX283" fmla="*/ 3507546 w 4980792"/>
                <a:gd name="connsiteY283" fmla="*/ 4762072 h 4980794"/>
                <a:gd name="connsiteX284" fmla="*/ 3507546 w 4980792"/>
                <a:gd name="connsiteY284" fmla="*/ 4618122 h 4980794"/>
                <a:gd name="connsiteX285" fmla="*/ 3046734 w 4980792"/>
                <a:gd name="connsiteY285" fmla="*/ 4618122 h 4980794"/>
                <a:gd name="connsiteX286" fmla="*/ 3046734 w 4980792"/>
                <a:gd name="connsiteY286" fmla="*/ 4916201 h 4980794"/>
                <a:gd name="connsiteX287" fmla="*/ 2992298 w 4980792"/>
                <a:gd name="connsiteY287" fmla="*/ 4930198 h 4980794"/>
                <a:gd name="connsiteX288" fmla="*/ 2983878 w 4980792"/>
                <a:gd name="connsiteY288" fmla="*/ 4931483 h 4980794"/>
                <a:gd name="connsiteX289" fmla="*/ 2983878 w 4980792"/>
                <a:gd name="connsiteY289" fmla="*/ 4618122 h 4980794"/>
                <a:gd name="connsiteX290" fmla="*/ 2522778 w 4980792"/>
                <a:gd name="connsiteY290" fmla="*/ 4618122 h 4980794"/>
                <a:gd name="connsiteX291" fmla="*/ 2522778 w 4980792"/>
                <a:gd name="connsiteY291" fmla="*/ 4979159 h 4980794"/>
                <a:gd name="connsiteX292" fmla="*/ 2490396 w 4980792"/>
                <a:gd name="connsiteY292" fmla="*/ 4980794 h 4980794"/>
                <a:gd name="connsiteX293" fmla="*/ 2459922 w 4980792"/>
                <a:gd name="connsiteY293" fmla="*/ 4979255 h 4980794"/>
                <a:gd name="connsiteX294" fmla="*/ 2459922 w 4980792"/>
                <a:gd name="connsiteY294" fmla="*/ 4618122 h 4980794"/>
                <a:gd name="connsiteX295" fmla="*/ 1996906 w 4980792"/>
                <a:gd name="connsiteY295" fmla="*/ 4618122 h 4980794"/>
                <a:gd name="connsiteX296" fmla="*/ 1996906 w 4980792"/>
                <a:gd name="connsiteY296" fmla="*/ 4931482 h 4980794"/>
                <a:gd name="connsiteX297" fmla="*/ 1988494 w 4980792"/>
                <a:gd name="connsiteY297" fmla="*/ 4930198 h 4980794"/>
                <a:gd name="connsiteX298" fmla="*/ 1934052 w 4980792"/>
                <a:gd name="connsiteY298" fmla="*/ 4916199 h 4980794"/>
                <a:gd name="connsiteX299" fmla="*/ 1934052 w 4980792"/>
                <a:gd name="connsiteY299" fmla="*/ 4618122 h 4980794"/>
                <a:gd name="connsiteX300" fmla="*/ 1473238 w 4980792"/>
                <a:gd name="connsiteY300" fmla="*/ 4618122 h 4980794"/>
                <a:gd name="connsiteX301" fmla="*/ 1473238 w 4980792"/>
                <a:gd name="connsiteY301" fmla="*/ 4762068 h 4980794"/>
                <a:gd name="connsiteX302" fmla="*/ 1410384 w 4980792"/>
                <a:gd name="connsiteY302" fmla="*/ 4731789 h 4980794"/>
                <a:gd name="connsiteX303" fmla="*/ 1410384 w 4980792"/>
                <a:gd name="connsiteY303" fmla="*/ 4618122 h 4980794"/>
                <a:gd name="connsiteX304" fmla="*/ 1201116 w 4980792"/>
                <a:gd name="connsiteY304" fmla="*/ 4618122 h 4980794"/>
                <a:gd name="connsiteX305" fmla="*/ 1097992 w 4980792"/>
                <a:gd name="connsiteY305" fmla="*/ 4555473 h 4980794"/>
                <a:gd name="connsiteX306" fmla="*/ 1097714 w 4980792"/>
                <a:gd name="connsiteY306" fmla="*/ 4555266 h 4980794"/>
                <a:gd name="connsiteX307" fmla="*/ 1410384 w 4980792"/>
                <a:gd name="connsiteY307" fmla="*/ 4555266 h 4980794"/>
                <a:gd name="connsiteX308" fmla="*/ 1410384 w 4980792"/>
                <a:gd name="connsiteY308" fmla="*/ 4094325 h 4980794"/>
                <a:gd name="connsiteX309" fmla="*/ 949314 w 4980792"/>
                <a:gd name="connsiteY309" fmla="*/ 4094325 h 4980794"/>
                <a:gd name="connsiteX310" fmla="*/ 949314 w 4980792"/>
                <a:gd name="connsiteY310" fmla="*/ 4444294 h 4980794"/>
                <a:gd name="connsiteX311" fmla="*/ 906272 w 4980792"/>
                <a:gd name="connsiteY311" fmla="*/ 4412108 h 4980794"/>
                <a:gd name="connsiteX312" fmla="*/ 886458 w 4980792"/>
                <a:gd name="connsiteY312" fmla="*/ 4394100 h 4980794"/>
                <a:gd name="connsiteX313" fmla="*/ 886458 w 4980792"/>
                <a:gd name="connsiteY313" fmla="*/ 4094325 h 4980794"/>
                <a:gd name="connsiteX314" fmla="*/ 586684 w 4980792"/>
                <a:gd name="connsiteY314" fmla="*/ 4094325 h 4980794"/>
                <a:gd name="connsiteX315" fmla="*/ 568686 w 4980792"/>
                <a:gd name="connsiteY315" fmla="*/ 4074521 h 4980794"/>
                <a:gd name="connsiteX316" fmla="*/ 536492 w 4980792"/>
                <a:gd name="connsiteY316" fmla="*/ 4031470 h 4980794"/>
                <a:gd name="connsiteX317" fmla="*/ 886458 w 4980792"/>
                <a:gd name="connsiteY317" fmla="*/ 4031470 h 4980794"/>
                <a:gd name="connsiteX318" fmla="*/ 886458 w 4980792"/>
                <a:gd name="connsiteY318" fmla="*/ 3570398 h 4980794"/>
                <a:gd name="connsiteX319" fmla="*/ 425516 w 4980792"/>
                <a:gd name="connsiteY319" fmla="*/ 3570398 h 4980794"/>
                <a:gd name="connsiteX320" fmla="*/ 425516 w 4980792"/>
                <a:gd name="connsiteY320" fmla="*/ 3883063 h 4980794"/>
                <a:gd name="connsiteX321" fmla="*/ 425320 w 4980792"/>
                <a:gd name="connsiteY321" fmla="*/ 3882802 h 4980794"/>
                <a:gd name="connsiteX322" fmla="*/ 362660 w 4980792"/>
                <a:gd name="connsiteY322" fmla="*/ 3779660 h 4980794"/>
                <a:gd name="connsiteX323" fmla="*/ 362660 w 4980792"/>
                <a:gd name="connsiteY323" fmla="*/ 3570398 h 4980794"/>
                <a:gd name="connsiteX324" fmla="*/ 249000 w 4980792"/>
                <a:gd name="connsiteY324" fmla="*/ 3570398 h 4980794"/>
                <a:gd name="connsiteX325" fmla="*/ 218720 w 4980792"/>
                <a:gd name="connsiteY325" fmla="*/ 3507542 h 4980794"/>
                <a:gd name="connsiteX326" fmla="*/ 362660 w 4980792"/>
                <a:gd name="connsiteY326" fmla="*/ 3507542 h 4980794"/>
                <a:gd name="connsiteX327" fmla="*/ 362660 w 4980792"/>
                <a:gd name="connsiteY327" fmla="*/ 3046732 h 4980794"/>
                <a:gd name="connsiteX328" fmla="*/ 64592 w 4980792"/>
                <a:gd name="connsiteY328" fmla="*/ 3046732 h 4980794"/>
                <a:gd name="connsiteX329" fmla="*/ 50596 w 4980792"/>
                <a:gd name="connsiteY329" fmla="*/ 2992299 h 4980794"/>
                <a:gd name="connsiteX330" fmla="*/ 49310 w 4980792"/>
                <a:gd name="connsiteY330" fmla="*/ 2983876 h 4980794"/>
                <a:gd name="connsiteX331" fmla="*/ 362660 w 4980792"/>
                <a:gd name="connsiteY331" fmla="*/ 2983876 h 4980794"/>
                <a:gd name="connsiteX332" fmla="*/ 362660 w 4980792"/>
                <a:gd name="connsiteY332" fmla="*/ 2522774 h 4980794"/>
                <a:gd name="connsiteX333" fmla="*/ 1634 w 4980792"/>
                <a:gd name="connsiteY333" fmla="*/ 2522774 h 4980794"/>
                <a:gd name="connsiteX334" fmla="*/ 0 w 4980792"/>
                <a:gd name="connsiteY334" fmla="*/ 2490397 h 4980794"/>
                <a:gd name="connsiteX335" fmla="*/ 1540 w 4980792"/>
                <a:gd name="connsiteY335" fmla="*/ 2459918 h 4980794"/>
                <a:gd name="connsiteX336" fmla="*/ 362660 w 4980792"/>
                <a:gd name="connsiteY336" fmla="*/ 2459918 h 4980794"/>
                <a:gd name="connsiteX337" fmla="*/ 362660 w 4980792"/>
                <a:gd name="connsiteY337" fmla="*/ 1996904 h 4980794"/>
                <a:gd name="connsiteX338" fmla="*/ 49312 w 4980792"/>
                <a:gd name="connsiteY338" fmla="*/ 1996904 h 4980794"/>
                <a:gd name="connsiteX339" fmla="*/ 50596 w 4980792"/>
                <a:gd name="connsiteY339" fmla="*/ 1988495 h 4980794"/>
                <a:gd name="connsiteX340" fmla="*/ 64596 w 4980792"/>
                <a:gd name="connsiteY340" fmla="*/ 1934049 h 4980794"/>
                <a:gd name="connsiteX341" fmla="*/ 362660 w 4980792"/>
                <a:gd name="connsiteY341" fmla="*/ 1934049 h 4980794"/>
                <a:gd name="connsiteX342" fmla="*/ 362660 w 4980792"/>
                <a:gd name="connsiteY342" fmla="*/ 1473235 h 4980794"/>
                <a:gd name="connsiteX343" fmla="*/ 218728 w 4980792"/>
                <a:gd name="connsiteY343" fmla="*/ 1473235 h 4980794"/>
                <a:gd name="connsiteX344" fmla="*/ 249008 w 4980792"/>
                <a:gd name="connsiteY344" fmla="*/ 1410379 h 4980794"/>
                <a:gd name="connsiteX345" fmla="*/ 362660 w 4980792"/>
                <a:gd name="connsiteY345" fmla="*/ 1410379 h 4980794"/>
                <a:gd name="connsiteX346" fmla="*/ 362660 w 4980792"/>
                <a:gd name="connsiteY346" fmla="*/ 1201135 h 4980794"/>
                <a:gd name="connsiteX347" fmla="*/ 425320 w 4980792"/>
                <a:gd name="connsiteY347" fmla="*/ 1097993 h 4980794"/>
                <a:gd name="connsiteX348" fmla="*/ 425516 w 4980792"/>
                <a:gd name="connsiteY348" fmla="*/ 1097731 h 4980794"/>
                <a:gd name="connsiteX349" fmla="*/ 425516 w 4980792"/>
                <a:gd name="connsiteY349" fmla="*/ 1410379 h 4980794"/>
                <a:gd name="connsiteX350" fmla="*/ 886458 w 4980792"/>
                <a:gd name="connsiteY350" fmla="*/ 1410379 h 4980794"/>
                <a:gd name="connsiteX351" fmla="*/ 886458 w 4980792"/>
                <a:gd name="connsiteY351" fmla="*/ 949311 h 4980794"/>
                <a:gd name="connsiteX352" fmla="*/ 536502 w 4980792"/>
                <a:gd name="connsiteY352" fmla="*/ 949311 h 4980794"/>
                <a:gd name="connsiteX353" fmla="*/ 568686 w 4980792"/>
                <a:gd name="connsiteY353" fmla="*/ 906274 h 4980794"/>
                <a:gd name="connsiteX354" fmla="*/ 586698 w 4980792"/>
                <a:gd name="connsiteY354" fmla="*/ 886455 h 4980794"/>
                <a:gd name="connsiteX355" fmla="*/ 886458 w 4980792"/>
                <a:gd name="connsiteY355" fmla="*/ 886455 h 4980794"/>
                <a:gd name="connsiteX356" fmla="*/ 886458 w 4980792"/>
                <a:gd name="connsiteY356" fmla="*/ 586695 h 4980794"/>
                <a:gd name="connsiteX357" fmla="*/ 906272 w 4980792"/>
                <a:gd name="connsiteY357" fmla="*/ 568686 h 4980794"/>
                <a:gd name="connsiteX358" fmla="*/ 949314 w 4980792"/>
                <a:gd name="connsiteY358" fmla="*/ 536500 h 4980794"/>
                <a:gd name="connsiteX359" fmla="*/ 949314 w 4980792"/>
                <a:gd name="connsiteY359" fmla="*/ 886455 h 4980794"/>
                <a:gd name="connsiteX360" fmla="*/ 1410384 w 4980792"/>
                <a:gd name="connsiteY360" fmla="*/ 886455 h 4980794"/>
                <a:gd name="connsiteX361" fmla="*/ 1410384 w 4980792"/>
                <a:gd name="connsiteY361" fmla="*/ 425515 h 4980794"/>
                <a:gd name="connsiteX362" fmla="*/ 1097734 w 4980792"/>
                <a:gd name="connsiteY362" fmla="*/ 425515 h 4980794"/>
                <a:gd name="connsiteX363" fmla="*/ 1097992 w 4980792"/>
                <a:gd name="connsiteY363" fmla="*/ 425321 h 4980794"/>
                <a:gd name="connsiteX364" fmla="*/ 1201136 w 4980792"/>
                <a:gd name="connsiteY364" fmla="*/ 362659 h 4980794"/>
                <a:gd name="connsiteX365" fmla="*/ 1410384 w 4980792"/>
                <a:gd name="connsiteY365" fmla="*/ 362659 h 4980794"/>
                <a:gd name="connsiteX366" fmla="*/ 1410384 w 4980792"/>
                <a:gd name="connsiteY366" fmla="*/ 249005 h 4980794"/>
                <a:gd name="connsiteX367" fmla="*/ 1473238 w 4980792"/>
                <a:gd name="connsiteY367" fmla="*/ 218727 h 4980794"/>
                <a:gd name="connsiteX368" fmla="*/ 1473238 w 4980792"/>
                <a:gd name="connsiteY368" fmla="*/ 362659 h 4980794"/>
                <a:gd name="connsiteX369" fmla="*/ 1934052 w 4980792"/>
                <a:gd name="connsiteY369" fmla="*/ 362659 h 4980794"/>
                <a:gd name="connsiteX370" fmla="*/ 1934052 w 4980792"/>
                <a:gd name="connsiteY370" fmla="*/ 64595 h 4980794"/>
                <a:gd name="connsiteX371" fmla="*/ 1988494 w 4980792"/>
                <a:gd name="connsiteY371" fmla="*/ 50596 h 4980794"/>
                <a:gd name="connsiteX372" fmla="*/ 1996906 w 4980792"/>
                <a:gd name="connsiteY372" fmla="*/ 49313 h 4980794"/>
                <a:gd name="connsiteX373" fmla="*/ 1996906 w 4980792"/>
                <a:gd name="connsiteY373" fmla="*/ 362659 h 4980794"/>
                <a:gd name="connsiteX374" fmla="*/ 2459922 w 4980792"/>
                <a:gd name="connsiteY374" fmla="*/ 362659 h 4980794"/>
                <a:gd name="connsiteX375" fmla="*/ 2459922 w 4980792"/>
                <a:gd name="connsiteY375" fmla="*/ 1539 h 49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</a:cxnLst>
              <a:rect l="l" t="t" r="r" b="b"/>
              <a:pathLst>
                <a:path w="4980792" h="4980794">
                  <a:moveTo>
                    <a:pt x="3046734" y="4094325"/>
                  </a:moveTo>
                  <a:lnTo>
                    <a:pt x="3046734" y="4555266"/>
                  </a:lnTo>
                  <a:lnTo>
                    <a:pt x="3507546" y="4555266"/>
                  </a:lnTo>
                  <a:lnTo>
                    <a:pt x="3507546" y="4094325"/>
                  </a:lnTo>
                  <a:close/>
                  <a:moveTo>
                    <a:pt x="2522778" y="4094325"/>
                  </a:moveTo>
                  <a:lnTo>
                    <a:pt x="2522778" y="4555266"/>
                  </a:lnTo>
                  <a:lnTo>
                    <a:pt x="2983878" y="4555266"/>
                  </a:lnTo>
                  <a:lnTo>
                    <a:pt x="2983878" y="4094325"/>
                  </a:lnTo>
                  <a:close/>
                  <a:moveTo>
                    <a:pt x="1996906" y="4094325"/>
                  </a:moveTo>
                  <a:lnTo>
                    <a:pt x="1996906" y="4555266"/>
                  </a:lnTo>
                  <a:lnTo>
                    <a:pt x="2459922" y="4555266"/>
                  </a:lnTo>
                  <a:lnTo>
                    <a:pt x="2459922" y="4094325"/>
                  </a:lnTo>
                  <a:close/>
                  <a:moveTo>
                    <a:pt x="1473238" y="4094325"/>
                  </a:moveTo>
                  <a:lnTo>
                    <a:pt x="1473238" y="4555266"/>
                  </a:lnTo>
                  <a:lnTo>
                    <a:pt x="1934052" y="4555266"/>
                  </a:lnTo>
                  <a:lnTo>
                    <a:pt x="1934052" y="4094325"/>
                  </a:lnTo>
                  <a:close/>
                  <a:moveTo>
                    <a:pt x="3570402" y="3570398"/>
                  </a:moveTo>
                  <a:lnTo>
                    <a:pt x="3570402" y="4031470"/>
                  </a:lnTo>
                  <a:lnTo>
                    <a:pt x="4031472" y="4031470"/>
                  </a:lnTo>
                  <a:lnTo>
                    <a:pt x="4031472" y="3570398"/>
                  </a:lnTo>
                  <a:close/>
                  <a:moveTo>
                    <a:pt x="3046734" y="3570398"/>
                  </a:moveTo>
                  <a:lnTo>
                    <a:pt x="3046734" y="4031470"/>
                  </a:lnTo>
                  <a:lnTo>
                    <a:pt x="3507546" y="4031470"/>
                  </a:lnTo>
                  <a:lnTo>
                    <a:pt x="3507546" y="3570398"/>
                  </a:lnTo>
                  <a:close/>
                  <a:moveTo>
                    <a:pt x="2522778" y="3570398"/>
                  </a:moveTo>
                  <a:lnTo>
                    <a:pt x="2522778" y="4031470"/>
                  </a:lnTo>
                  <a:lnTo>
                    <a:pt x="2983878" y="4031470"/>
                  </a:lnTo>
                  <a:lnTo>
                    <a:pt x="2983878" y="3570398"/>
                  </a:lnTo>
                  <a:close/>
                  <a:moveTo>
                    <a:pt x="1996906" y="3570398"/>
                  </a:moveTo>
                  <a:lnTo>
                    <a:pt x="1996906" y="4031470"/>
                  </a:lnTo>
                  <a:lnTo>
                    <a:pt x="2459922" y="4031470"/>
                  </a:lnTo>
                  <a:lnTo>
                    <a:pt x="2459922" y="3570398"/>
                  </a:lnTo>
                  <a:close/>
                  <a:moveTo>
                    <a:pt x="1473238" y="3570398"/>
                  </a:moveTo>
                  <a:lnTo>
                    <a:pt x="1473238" y="4031470"/>
                  </a:lnTo>
                  <a:lnTo>
                    <a:pt x="1934052" y="4031470"/>
                  </a:lnTo>
                  <a:lnTo>
                    <a:pt x="1934052" y="3570398"/>
                  </a:lnTo>
                  <a:close/>
                  <a:moveTo>
                    <a:pt x="949314" y="3570398"/>
                  </a:moveTo>
                  <a:lnTo>
                    <a:pt x="949314" y="4031470"/>
                  </a:lnTo>
                  <a:lnTo>
                    <a:pt x="1410384" y="4031470"/>
                  </a:lnTo>
                  <a:lnTo>
                    <a:pt x="1410384" y="3570398"/>
                  </a:lnTo>
                  <a:close/>
                  <a:moveTo>
                    <a:pt x="4094328" y="3046732"/>
                  </a:moveTo>
                  <a:lnTo>
                    <a:pt x="4094328" y="3507542"/>
                  </a:lnTo>
                  <a:lnTo>
                    <a:pt x="4555268" y="3507542"/>
                  </a:lnTo>
                  <a:lnTo>
                    <a:pt x="4555268" y="3046732"/>
                  </a:lnTo>
                  <a:close/>
                  <a:moveTo>
                    <a:pt x="3570402" y="3046732"/>
                  </a:moveTo>
                  <a:lnTo>
                    <a:pt x="3570402" y="3507542"/>
                  </a:lnTo>
                  <a:lnTo>
                    <a:pt x="4031472" y="3507542"/>
                  </a:lnTo>
                  <a:lnTo>
                    <a:pt x="4031472" y="3046732"/>
                  </a:lnTo>
                  <a:close/>
                  <a:moveTo>
                    <a:pt x="3046734" y="3046732"/>
                  </a:moveTo>
                  <a:lnTo>
                    <a:pt x="3046734" y="3507542"/>
                  </a:lnTo>
                  <a:lnTo>
                    <a:pt x="3507546" y="3507542"/>
                  </a:lnTo>
                  <a:lnTo>
                    <a:pt x="3507546" y="3046732"/>
                  </a:lnTo>
                  <a:close/>
                  <a:moveTo>
                    <a:pt x="2522778" y="3046732"/>
                  </a:moveTo>
                  <a:lnTo>
                    <a:pt x="2522778" y="3507542"/>
                  </a:lnTo>
                  <a:lnTo>
                    <a:pt x="2983878" y="3507542"/>
                  </a:lnTo>
                  <a:lnTo>
                    <a:pt x="2983878" y="3046732"/>
                  </a:lnTo>
                  <a:close/>
                  <a:moveTo>
                    <a:pt x="1996906" y="3046732"/>
                  </a:moveTo>
                  <a:lnTo>
                    <a:pt x="1996906" y="3507542"/>
                  </a:lnTo>
                  <a:lnTo>
                    <a:pt x="2459922" y="3507542"/>
                  </a:lnTo>
                  <a:lnTo>
                    <a:pt x="2459922" y="3046732"/>
                  </a:lnTo>
                  <a:close/>
                  <a:moveTo>
                    <a:pt x="1473238" y="3046732"/>
                  </a:moveTo>
                  <a:lnTo>
                    <a:pt x="1473238" y="3507542"/>
                  </a:lnTo>
                  <a:lnTo>
                    <a:pt x="1934052" y="3507542"/>
                  </a:lnTo>
                  <a:lnTo>
                    <a:pt x="1934052" y="3046732"/>
                  </a:lnTo>
                  <a:close/>
                  <a:moveTo>
                    <a:pt x="949314" y="3046732"/>
                  </a:moveTo>
                  <a:lnTo>
                    <a:pt x="949314" y="3507542"/>
                  </a:lnTo>
                  <a:lnTo>
                    <a:pt x="1410384" y="3507542"/>
                  </a:lnTo>
                  <a:lnTo>
                    <a:pt x="1410384" y="3046732"/>
                  </a:lnTo>
                  <a:close/>
                  <a:moveTo>
                    <a:pt x="425516" y="3046732"/>
                  </a:moveTo>
                  <a:lnTo>
                    <a:pt x="425516" y="3507542"/>
                  </a:lnTo>
                  <a:lnTo>
                    <a:pt x="886458" y="3507542"/>
                  </a:lnTo>
                  <a:lnTo>
                    <a:pt x="886458" y="3046732"/>
                  </a:lnTo>
                  <a:close/>
                  <a:moveTo>
                    <a:pt x="4094328" y="2522774"/>
                  </a:moveTo>
                  <a:lnTo>
                    <a:pt x="4094328" y="2983876"/>
                  </a:lnTo>
                  <a:lnTo>
                    <a:pt x="4555268" y="2983876"/>
                  </a:lnTo>
                  <a:lnTo>
                    <a:pt x="4555268" y="2522774"/>
                  </a:lnTo>
                  <a:close/>
                  <a:moveTo>
                    <a:pt x="3570402" y="2522774"/>
                  </a:moveTo>
                  <a:lnTo>
                    <a:pt x="3570402" y="2983876"/>
                  </a:lnTo>
                  <a:lnTo>
                    <a:pt x="4031472" y="2983876"/>
                  </a:lnTo>
                  <a:lnTo>
                    <a:pt x="4031472" y="2522774"/>
                  </a:lnTo>
                  <a:close/>
                  <a:moveTo>
                    <a:pt x="3046734" y="2522774"/>
                  </a:moveTo>
                  <a:lnTo>
                    <a:pt x="3046734" y="2983876"/>
                  </a:lnTo>
                  <a:lnTo>
                    <a:pt x="3507546" y="2983876"/>
                  </a:lnTo>
                  <a:lnTo>
                    <a:pt x="3507546" y="2522774"/>
                  </a:lnTo>
                  <a:close/>
                  <a:moveTo>
                    <a:pt x="2522778" y="2522774"/>
                  </a:moveTo>
                  <a:lnTo>
                    <a:pt x="2522778" y="2983876"/>
                  </a:lnTo>
                  <a:lnTo>
                    <a:pt x="2983878" y="2983876"/>
                  </a:lnTo>
                  <a:lnTo>
                    <a:pt x="2983878" y="2522774"/>
                  </a:lnTo>
                  <a:close/>
                  <a:moveTo>
                    <a:pt x="1996906" y="2522774"/>
                  </a:moveTo>
                  <a:lnTo>
                    <a:pt x="1996906" y="2983876"/>
                  </a:lnTo>
                  <a:lnTo>
                    <a:pt x="2459922" y="2983876"/>
                  </a:lnTo>
                  <a:lnTo>
                    <a:pt x="2459922" y="2522774"/>
                  </a:lnTo>
                  <a:close/>
                  <a:moveTo>
                    <a:pt x="1473238" y="2522774"/>
                  </a:moveTo>
                  <a:lnTo>
                    <a:pt x="1473238" y="2983876"/>
                  </a:lnTo>
                  <a:lnTo>
                    <a:pt x="1934052" y="2983876"/>
                  </a:lnTo>
                  <a:lnTo>
                    <a:pt x="1934052" y="2522774"/>
                  </a:lnTo>
                  <a:close/>
                  <a:moveTo>
                    <a:pt x="949314" y="2522774"/>
                  </a:moveTo>
                  <a:lnTo>
                    <a:pt x="949314" y="2983876"/>
                  </a:lnTo>
                  <a:lnTo>
                    <a:pt x="1410384" y="2983876"/>
                  </a:lnTo>
                  <a:lnTo>
                    <a:pt x="1410384" y="2522774"/>
                  </a:lnTo>
                  <a:close/>
                  <a:moveTo>
                    <a:pt x="425516" y="2522774"/>
                  </a:moveTo>
                  <a:lnTo>
                    <a:pt x="425516" y="2983876"/>
                  </a:lnTo>
                  <a:lnTo>
                    <a:pt x="886458" y="2983876"/>
                  </a:lnTo>
                  <a:lnTo>
                    <a:pt x="886458" y="2522774"/>
                  </a:lnTo>
                  <a:close/>
                  <a:moveTo>
                    <a:pt x="4094328" y="1996904"/>
                  </a:moveTo>
                  <a:lnTo>
                    <a:pt x="4094328" y="2459918"/>
                  </a:lnTo>
                  <a:lnTo>
                    <a:pt x="4555268" y="2459918"/>
                  </a:lnTo>
                  <a:lnTo>
                    <a:pt x="4555268" y="1996904"/>
                  </a:lnTo>
                  <a:close/>
                  <a:moveTo>
                    <a:pt x="3570402" y="1996904"/>
                  </a:moveTo>
                  <a:lnTo>
                    <a:pt x="3570402" y="2459918"/>
                  </a:lnTo>
                  <a:lnTo>
                    <a:pt x="4031472" y="2459918"/>
                  </a:lnTo>
                  <a:lnTo>
                    <a:pt x="4031472" y="1996904"/>
                  </a:lnTo>
                  <a:close/>
                  <a:moveTo>
                    <a:pt x="3046734" y="1996904"/>
                  </a:moveTo>
                  <a:lnTo>
                    <a:pt x="3046734" y="2459918"/>
                  </a:lnTo>
                  <a:lnTo>
                    <a:pt x="3507546" y="2459918"/>
                  </a:lnTo>
                  <a:lnTo>
                    <a:pt x="3507546" y="1996904"/>
                  </a:lnTo>
                  <a:close/>
                  <a:moveTo>
                    <a:pt x="2522778" y="1996904"/>
                  </a:moveTo>
                  <a:lnTo>
                    <a:pt x="2522778" y="2459918"/>
                  </a:lnTo>
                  <a:lnTo>
                    <a:pt x="2983878" y="2459918"/>
                  </a:lnTo>
                  <a:lnTo>
                    <a:pt x="2983878" y="1996904"/>
                  </a:lnTo>
                  <a:close/>
                  <a:moveTo>
                    <a:pt x="1996906" y="1996904"/>
                  </a:moveTo>
                  <a:lnTo>
                    <a:pt x="1996906" y="2459918"/>
                  </a:lnTo>
                  <a:lnTo>
                    <a:pt x="2459922" y="2459918"/>
                  </a:lnTo>
                  <a:lnTo>
                    <a:pt x="2459922" y="1996904"/>
                  </a:lnTo>
                  <a:close/>
                  <a:moveTo>
                    <a:pt x="1473238" y="1996904"/>
                  </a:moveTo>
                  <a:lnTo>
                    <a:pt x="1473238" y="2459918"/>
                  </a:lnTo>
                  <a:lnTo>
                    <a:pt x="1934052" y="2459918"/>
                  </a:lnTo>
                  <a:lnTo>
                    <a:pt x="1934052" y="1996904"/>
                  </a:lnTo>
                  <a:close/>
                  <a:moveTo>
                    <a:pt x="949314" y="1996904"/>
                  </a:moveTo>
                  <a:lnTo>
                    <a:pt x="949314" y="2459918"/>
                  </a:lnTo>
                  <a:lnTo>
                    <a:pt x="1410384" y="2459918"/>
                  </a:lnTo>
                  <a:lnTo>
                    <a:pt x="1410384" y="1996904"/>
                  </a:lnTo>
                  <a:close/>
                  <a:moveTo>
                    <a:pt x="425516" y="1996904"/>
                  </a:moveTo>
                  <a:lnTo>
                    <a:pt x="425516" y="2459918"/>
                  </a:lnTo>
                  <a:lnTo>
                    <a:pt x="886458" y="2459918"/>
                  </a:lnTo>
                  <a:lnTo>
                    <a:pt x="886458" y="1996904"/>
                  </a:lnTo>
                  <a:close/>
                  <a:moveTo>
                    <a:pt x="4094328" y="1473235"/>
                  </a:moveTo>
                  <a:lnTo>
                    <a:pt x="4094328" y="1934049"/>
                  </a:lnTo>
                  <a:lnTo>
                    <a:pt x="4555268" y="1934049"/>
                  </a:lnTo>
                  <a:lnTo>
                    <a:pt x="4555268" y="1473235"/>
                  </a:lnTo>
                  <a:close/>
                  <a:moveTo>
                    <a:pt x="3570402" y="1473235"/>
                  </a:moveTo>
                  <a:lnTo>
                    <a:pt x="3570402" y="1934049"/>
                  </a:lnTo>
                  <a:lnTo>
                    <a:pt x="4031472" y="1934049"/>
                  </a:lnTo>
                  <a:lnTo>
                    <a:pt x="4031472" y="1473235"/>
                  </a:lnTo>
                  <a:close/>
                  <a:moveTo>
                    <a:pt x="3046734" y="1473235"/>
                  </a:moveTo>
                  <a:lnTo>
                    <a:pt x="3046734" y="1934049"/>
                  </a:lnTo>
                  <a:lnTo>
                    <a:pt x="3507546" y="1934049"/>
                  </a:lnTo>
                  <a:lnTo>
                    <a:pt x="3507546" y="1473235"/>
                  </a:lnTo>
                  <a:close/>
                  <a:moveTo>
                    <a:pt x="2522778" y="1473235"/>
                  </a:moveTo>
                  <a:lnTo>
                    <a:pt x="2522778" y="1934049"/>
                  </a:lnTo>
                  <a:lnTo>
                    <a:pt x="2983878" y="1934049"/>
                  </a:lnTo>
                  <a:lnTo>
                    <a:pt x="2983878" y="1473235"/>
                  </a:lnTo>
                  <a:close/>
                  <a:moveTo>
                    <a:pt x="1996906" y="1473235"/>
                  </a:moveTo>
                  <a:lnTo>
                    <a:pt x="1996906" y="1934049"/>
                  </a:lnTo>
                  <a:lnTo>
                    <a:pt x="2459922" y="1934049"/>
                  </a:lnTo>
                  <a:lnTo>
                    <a:pt x="2459922" y="1473235"/>
                  </a:lnTo>
                  <a:close/>
                  <a:moveTo>
                    <a:pt x="1473238" y="1473235"/>
                  </a:moveTo>
                  <a:lnTo>
                    <a:pt x="1473238" y="1934049"/>
                  </a:lnTo>
                  <a:lnTo>
                    <a:pt x="1934052" y="1934049"/>
                  </a:lnTo>
                  <a:lnTo>
                    <a:pt x="1934052" y="1473235"/>
                  </a:lnTo>
                  <a:close/>
                  <a:moveTo>
                    <a:pt x="949314" y="1473235"/>
                  </a:moveTo>
                  <a:lnTo>
                    <a:pt x="949314" y="1934049"/>
                  </a:lnTo>
                  <a:lnTo>
                    <a:pt x="1410384" y="1934049"/>
                  </a:lnTo>
                  <a:lnTo>
                    <a:pt x="1410384" y="1473235"/>
                  </a:lnTo>
                  <a:close/>
                  <a:moveTo>
                    <a:pt x="425516" y="1473235"/>
                  </a:moveTo>
                  <a:lnTo>
                    <a:pt x="425516" y="1934049"/>
                  </a:lnTo>
                  <a:lnTo>
                    <a:pt x="886458" y="1934049"/>
                  </a:lnTo>
                  <a:lnTo>
                    <a:pt x="886458" y="1473235"/>
                  </a:lnTo>
                  <a:close/>
                  <a:moveTo>
                    <a:pt x="3570402" y="949311"/>
                  </a:moveTo>
                  <a:lnTo>
                    <a:pt x="3570402" y="1410379"/>
                  </a:lnTo>
                  <a:lnTo>
                    <a:pt x="4031472" y="1410379"/>
                  </a:lnTo>
                  <a:lnTo>
                    <a:pt x="4031472" y="949311"/>
                  </a:lnTo>
                  <a:close/>
                  <a:moveTo>
                    <a:pt x="3046734" y="949311"/>
                  </a:moveTo>
                  <a:lnTo>
                    <a:pt x="3046734" y="1410379"/>
                  </a:lnTo>
                  <a:lnTo>
                    <a:pt x="3507546" y="1410379"/>
                  </a:lnTo>
                  <a:lnTo>
                    <a:pt x="3507546" y="949311"/>
                  </a:lnTo>
                  <a:close/>
                  <a:moveTo>
                    <a:pt x="2522778" y="949311"/>
                  </a:moveTo>
                  <a:lnTo>
                    <a:pt x="2522778" y="1410379"/>
                  </a:lnTo>
                  <a:lnTo>
                    <a:pt x="2983878" y="1410379"/>
                  </a:lnTo>
                  <a:lnTo>
                    <a:pt x="2983878" y="949311"/>
                  </a:lnTo>
                  <a:close/>
                  <a:moveTo>
                    <a:pt x="1996906" y="949311"/>
                  </a:moveTo>
                  <a:lnTo>
                    <a:pt x="1996906" y="1410379"/>
                  </a:lnTo>
                  <a:lnTo>
                    <a:pt x="2459922" y="1410379"/>
                  </a:lnTo>
                  <a:lnTo>
                    <a:pt x="2459922" y="949311"/>
                  </a:lnTo>
                  <a:close/>
                  <a:moveTo>
                    <a:pt x="1473238" y="949311"/>
                  </a:moveTo>
                  <a:lnTo>
                    <a:pt x="1473238" y="1410379"/>
                  </a:lnTo>
                  <a:lnTo>
                    <a:pt x="1934052" y="1410379"/>
                  </a:lnTo>
                  <a:lnTo>
                    <a:pt x="1934052" y="949311"/>
                  </a:lnTo>
                  <a:close/>
                  <a:moveTo>
                    <a:pt x="949314" y="949311"/>
                  </a:moveTo>
                  <a:lnTo>
                    <a:pt x="949314" y="1410379"/>
                  </a:lnTo>
                  <a:lnTo>
                    <a:pt x="1410384" y="1410379"/>
                  </a:lnTo>
                  <a:lnTo>
                    <a:pt x="1410384" y="949311"/>
                  </a:lnTo>
                  <a:close/>
                  <a:moveTo>
                    <a:pt x="3046734" y="425515"/>
                  </a:moveTo>
                  <a:lnTo>
                    <a:pt x="3046734" y="886455"/>
                  </a:lnTo>
                  <a:lnTo>
                    <a:pt x="3507546" y="886455"/>
                  </a:lnTo>
                  <a:lnTo>
                    <a:pt x="3507546" y="425515"/>
                  </a:lnTo>
                  <a:close/>
                  <a:moveTo>
                    <a:pt x="2522778" y="425515"/>
                  </a:moveTo>
                  <a:lnTo>
                    <a:pt x="2522778" y="886455"/>
                  </a:lnTo>
                  <a:lnTo>
                    <a:pt x="2983878" y="886455"/>
                  </a:lnTo>
                  <a:lnTo>
                    <a:pt x="2983878" y="425515"/>
                  </a:lnTo>
                  <a:close/>
                  <a:moveTo>
                    <a:pt x="1996906" y="425515"/>
                  </a:moveTo>
                  <a:lnTo>
                    <a:pt x="1996906" y="886455"/>
                  </a:lnTo>
                  <a:lnTo>
                    <a:pt x="2459922" y="886455"/>
                  </a:lnTo>
                  <a:lnTo>
                    <a:pt x="2459922" y="425515"/>
                  </a:lnTo>
                  <a:close/>
                  <a:moveTo>
                    <a:pt x="1473238" y="425515"/>
                  </a:moveTo>
                  <a:lnTo>
                    <a:pt x="1473238" y="886455"/>
                  </a:lnTo>
                  <a:lnTo>
                    <a:pt x="1934052" y="886455"/>
                  </a:lnTo>
                  <a:lnTo>
                    <a:pt x="1934052" y="425515"/>
                  </a:lnTo>
                  <a:close/>
                  <a:moveTo>
                    <a:pt x="2490396" y="0"/>
                  </a:moveTo>
                  <a:lnTo>
                    <a:pt x="2522778" y="1636"/>
                  </a:lnTo>
                  <a:lnTo>
                    <a:pt x="2522778" y="362659"/>
                  </a:lnTo>
                  <a:lnTo>
                    <a:pt x="2983878" y="362659"/>
                  </a:lnTo>
                  <a:lnTo>
                    <a:pt x="2983878" y="49311"/>
                  </a:lnTo>
                  <a:lnTo>
                    <a:pt x="2992298" y="50596"/>
                  </a:lnTo>
                  <a:lnTo>
                    <a:pt x="3046734" y="64593"/>
                  </a:lnTo>
                  <a:lnTo>
                    <a:pt x="3046734" y="362659"/>
                  </a:lnTo>
                  <a:lnTo>
                    <a:pt x="3507546" y="362659"/>
                  </a:lnTo>
                  <a:lnTo>
                    <a:pt x="3507546" y="218723"/>
                  </a:lnTo>
                  <a:lnTo>
                    <a:pt x="3570402" y="249002"/>
                  </a:lnTo>
                  <a:lnTo>
                    <a:pt x="3570402" y="362659"/>
                  </a:lnTo>
                  <a:lnTo>
                    <a:pt x="3779656" y="362659"/>
                  </a:lnTo>
                  <a:lnTo>
                    <a:pt x="3882800" y="425321"/>
                  </a:lnTo>
                  <a:lnTo>
                    <a:pt x="3883058" y="425515"/>
                  </a:lnTo>
                  <a:lnTo>
                    <a:pt x="3570402" y="425515"/>
                  </a:lnTo>
                  <a:lnTo>
                    <a:pt x="3570402" y="886455"/>
                  </a:lnTo>
                  <a:lnTo>
                    <a:pt x="4031472" y="886455"/>
                  </a:lnTo>
                  <a:lnTo>
                    <a:pt x="4031472" y="536496"/>
                  </a:lnTo>
                  <a:lnTo>
                    <a:pt x="4074520" y="568686"/>
                  </a:lnTo>
                  <a:lnTo>
                    <a:pt x="4094328" y="586690"/>
                  </a:lnTo>
                  <a:lnTo>
                    <a:pt x="4094328" y="886455"/>
                  </a:lnTo>
                  <a:lnTo>
                    <a:pt x="4394094" y="886455"/>
                  </a:lnTo>
                  <a:lnTo>
                    <a:pt x="4412106" y="906274"/>
                  </a:lnTo>
                  <a:lnTo>
                    <a:pt x="4444290" y="949311"/>
                  </a:lnTo>
                  <a:lnTo>
                    <a:pt x="4094328" y="949311"/>
                  </a:lnTo>
                  <a:lnTo>
                    <a:pt x="4094328" y="1410379"/>
                  </a:lnTo>
                  <a:lnTo>
                    <a:pt x="4555268" y="1410379"/>
                  </a:lnTo>
                  <a:lnTo>
                    <a:pt x="4555268" y="1097721"/>
                  </a:lnTo>
                  <a:lnTo>
                    <a:pt x="4555472" y="1097993"/>
                  </a:lnTo>
                  <a:lnTo>
                    <a:pt x="4618124" y="1201122"/>
                  </a:lnTo>
                  <a:lnTo>
                    <a:pt x="4618124" y="1410379"/>
                  </a:lnTo>
                  <a:lnTo>
                    <a:pt x="4731784" y="1410379"/>
                  </a:lnTo>
                  <a:lnTo>
                    <a:pt x="4762064" y="1473235"/>
                  </a:lnTo>
                  <a:lnTo>
                    <a:pt x="4618124" y="1473235"/>
                  </a:lnTo>
                  <a:lnTo>
                    <a:pt x="4618124" y="1934049"/>
                  </a:lnTo>
                  <a:lnTo>
                    <a:pt x="4916196" y="1934049"/>
                  </a:lnTo>
                  <a:lnTo>
                    <a:pt x="4930196" y="1988495"/>
                  </a:lnTo>
                  <a:lnTo>
                    <a:pt x="4931480" y="1996904"/>
                  </a:lnTo>
                  <a:lnTo>
                    <a:pt x="4618124" y="1996904"/>
                  </a:lnTo>
                  <a:lnTo>
                    <a:pt x="4618124" y="2459918"/>
                  </a:lnTo>
                  <a:lnTo>
                    <a:pt x="4979252" y="2459918"/>
                  </a:lnTo>
                  <a:lnTo>
                    <a:pt x="4980792" y="2490397"/>
                  </a:lnTo>
                  <a:lnTo>
                    <a:pt x="4979158" y="2522774"/>
                  </a:lnTo>
                  <a:lnTo>
                    <a:pt x="4618124" y="2522774"/>
                  </a:lnTo>
                  <a:lnTo>
                    <a:pt x="4618124" y="2983876"/>
                  </a:lnTo>
                  <a:lnTo>
                    <a:pt x="4931482" y="2983876"/>
                  </a:lnTo>
                  <a:lnTo>
                    <a:pt x="4930196" y="2992299"/>
                  </a:lnTo>
                  <a:lnTo>
                    <a:pt x="4916200" y="3046732"/>
                  </a:lnTo>
                  <a:lnTo>
                    <a:pt x="4618124" y="3046732"/>
                  </a:lnTo>
                  <a:lnTo>
                    <a:pt x="4618124" y="3507542"/>
                  </a:lnTo>
                  <a:lnTo>
                    <a:pt x="4762072" y="3507542"/>
                  </a:lnTo>
                  <a:lnTo>
                    <a:pt x="4731792" y="3570398"/>
                  </a:lnTo>
                  <a:lnTo>
                    <a:pt x="4618124" y="3570398"/>
                  </a:lnTo>
                  <a:lnTo>
                    <a:pt x="4618124" y="3779673"/>
                  </a:lnTo>
                  <a:lnTo>
                    <a:pt x="4555472" y="3882802"/>
                  </a:lnTo>
                  <a:lnTo>
                    <a:pt x="4555268" y="3883074"/>
                  </a:lnTo>
                  <a:lnTo>
                    <a:pt x="4555268" y="3570398"/>
                  </a:lnTo>
                  <a:lnTo>
                    <a:pt x="4094328" y="3570398"/>
                  </a:lnTo>
                  <a:lnTo>
                    <a:pt x="4094328" y="4031470"/>
                  </a:lnTo>
                  <a:lnTo>
                    <a:pt x="4444300" y="4031470"/>
                  </a:lnTo>
                  <a:lnTo>
                    <a:pt x="4412106" y="4074521"/>
                  </a:lnTo>
                  <a:lnTo>
                    <a:pt x="4394108" y="4094325"/>
                  </a:lnTo>
                  <a:lnTo>
                    <a:pt x="4094328" y="4094325"/>
                  </a:lnTo>
                  <a:lnTo>
                    <a:pt x="4094328" y="4394105"/>
                  </a:lnTo>
                  <a:lnTo>
                    <a:pt x="4074520" y="4412108"/>
                  </a:lnTo>
                  <a:lnTo>
                    <a:pt x="4031472" y="4444298"/>
                  </a:lnTo>
                  <a:lnTo>
                    <a:pt x="4031472" y="4094325"/>
                  </a:lnTo>
                  <a:lnTo>
                    <a:pt x="3570402" y="4094325"/>
                  </a:lnTo>
                  <a:lnTo>
                    <a:pt x="3570402" y="4555266"/>
                  </a:lnTo>
                  <a:lnTo>
                    <a:pt x="3883078" y="4555266"/>
                  </a:lnTo>
                  <a:lnTo>
                    <a:pt x="3882800" y="4555473"/>
                  </a:lnTo>
                  <a:lnTo>
                    <a:pt x="3779678" y="4618122"/>
                  </a:lnTo>
                  <a:lnTo>
                    <a:pt x="3570402" y="4618122"/>
                  </a:lnTo>
                  <a:lnTo>
                    <a:pt x="3570402" y="4731792"/>
                  </a:lnTo>
                  <a:lnTo>
                    <a:pt x="3507546" y="4762072"/>
                  </a:lnTo>
                  <a:lnTo>
                    <a:pt x="3507546" y="4618122"/>
                  </a:lnTo>
                  <a:lnTo>
                    <a:pt x="3046734" y="4618122"/>
                  </a:lnTo>
                  <a:lnTo>
                    <a:pt x="3046734" y="4916201"/>
                  </a:lnTo>
                  <a:lnTo>
                    <a:pt x="2992298" y="4930198"/>
                  </a:lnTo>
                  <a:lnTo>
                    <a:pt x="2983878" y="4931483"/>
                  </a:lnTo>
                  <a:lnTo>
                    <a:pt x="2983878" y="4618122"/>
                  </a:lnTo>
                  <a:lnTo>
                    <a:pt x="2522778" y="4618122"/>
                  </a:lnTo>
                  <a:lnTo>
                    <a:pt x="2522778" y="4979159"/>
                  </a:lnTo>
                  <a:lnTo>
                    <a:pt x="2490396" y="4980794"/>
                  </a:lnTo>
                  <a:lnTo>
                    <a:pt x="2459922" y="4979255"/>
                  </a:lnTo>
                  <a:lnTo>
                    <a:pt x="2459922" y="4618122"/>
                  </a:lnTo>
                  <a:lnTo>
                    <a:pt x="1996906" y="4618122"/>
                  </a:lnTo>
                  <a:lnTo>
                    <a:pt x="1996906" y="4931482"/>
                  </a:lnTo>
                  <a:lnTo>
                    <a:pt x="1988494" y="4930198"/>
                  </a:lnTo>
                  <a:lnTo>
                    <a:pt x="1934052" y="4916199"/>
                  </a:lnTo>
                  <a:lnTo>
                    <a:pt x="1934052" y="4618122"/>
                  </a:lnTo>
                  <a:lnTo>
                    <a:pt x="1473238" y="4618122"/>
                  </a:lnTo>
                  <a:lnTo>
                    <a:pt x="1473238" y="4762068"/>
                  </a:lnTo>
                  <a:lnTo>
                    <a:pt x="1410384" y="4731789"/>
                  </a:lnTo>
                  <a:lnTo>
                    <a:pt x="1410384" y="4618122"/>
                  </a:lnTo>
                  <a:lnTo>
                    <a:pt x="1201116" y="4618122"/>
                  </a:lnTo>
                  <a:lnTo>
                    <a:pt x="1097992" y="4555473"/>
                  </a:lnTo>
                  <a:lnTo>
                    <a:pt x="1097714" y="4555266"/>
                  </a:lnTo>
                  <a:lnTo>
                    <a:pt x="1410384" y="4555266"/>
                  </a:lnTo>
                  <a:lnTo>
                    <a:pt x="1410384" y="4094325"/>
                  </a:lnTo>
                  <a:lnTo>
                    <a:pt x="949314" y="4094325"/>
                  </a:lnTo>
                  <a:lnTo>
                    <a:pt x="949314" y="4444294"/>
                  </a:lnTo>
                  <a:lnTo>
                    <a:pt x="906272" y="4412108"/>
                  </a:lnTo>
                  <a:lnTo>
                    <a:pt x="886458" y="4394100"/>
                  </a:lnTo>
                  <a:lnTo>
                    <a:pt x="886458" y="4094325"/>
                  </a:lnTo>
                  <a:lnTo>
                    <a:pt x="586684" y="4094325"/>
                  </a:lnTo>
                  <a:lnTo>
                    <a:pt x="568686" y="4074521"/>
                  </a:lnTo>
                  <a:lnTo>
                    <a:pt x="536492" y="4031470"/>
                  </a:lnTo>
                  <a:lnTo>
                    <a:pt x="886458" y="4031470"/>
                  </a:lnTo>
                  <a:lnTo>
                    <a:pt x="886458" y="3570398"/>
                  </a:lnTo>
                  <a:lnTo>
                    <a:pt x="425516" y="3570398"/>
                  </a:lnTo>
                  <a:lnTo>
                    <a:pt x="425516" y="3883063"/>
                  </a:lnTo>
                  <a:lnTo>
                    <a:pt x="425320" y="3882802"/>
                  </a:lnTo>
                  <a:lnTo>
                    <a:pt x="362660" y="3779660"/>
                  </a:lnTo>
                  <a:lnTo>
                    <a:pt x="362660" y="3570398"/>
                  </a:lnTo>
                  <a:lnTo>
                    <a:pt x="249000" y="3570398"/>
                  </a:lnTo>
                  <a:lnTo>
                    <a:pt x="218720" y="3507542"/>
                  </a:lnTo>
                  <a:lnTo>
                    <a:pt x="362660" y="3507542"/>
                  </a:lnTo>
                  <a:lnTo>
                    <a:pt x="362660" y="3046732"/>
                  </a:lnTo>
                  <a:lnTo>
                    <a:pt x="64592" y="3046732"/>
                  </a:lnTo>
                  <a:lnTo>
                    <a:pt x="50596" y="2992299"/>
                  </a:lnTo>
                  <a:lnTo>
                    <a:pt x="49310" y="2983876"/>
                  </a:lnTo>
                  <a:lnTo>
                    <a:pt x="362660" y="2983876"/>
                  </a:lnTo>
                  <a:lnTo>
                    <a:pt x="362660" y="2522774"/>
                  </a:lnTo>
                  <a:lnTo>
                    <a:pt x="1634" y="2522774"/>
                  </a:lnTo>
                  <a:lnTo>
                    <a:pt x="0" y="2490397"/>
                  </a:lnTo>
                  <a:lnTo>
                    <a:pt x="1540" y="2459918"/>
                  </a:lnTo>
                  <a:lnTo>
                    <a:pt x="362660" y="2459918"/>
                  </a:lnTo>
                  <a:lnTo>
                    <a:pt x="362660" y="1996904"/>
                  </a:lnTo>
                  <a:lnTo>
                    <a:pt x="49312" y="1996904"/>
                  </a:lnTo>
                  <a:lnTo>
                    <a:pt x="50596" y="1988495"/>
                  </a:lnTo>
                  <a:lnTo>
                    <a:pt x="64596" y="1934049"/>
                  </a:lnTo>
                  <a:lnTo>
                    <a:pt x="362660" y="1934049"/>
                  </a:lnTo>
                  <a:lnTo>
                    <a:pt x="362660" y="1473235"/>
                  </a:lnTo>
                  <a:lnTo>
                    <a:pt x="218728" y="1473235"/>
                  </a:lnTo>
                  <a:lnTo>
                    <a:pt x="249008" y="1410379"/>
                  </a:lnTo>
                  <a:lnTo>
                    <a:pt x="362660" y="1410379"/>
                  </a:lnTo>
                  <a:lnTo>
                    <a:pt x="362660" y="1201135"/>
                  </a:lnTo>
                  <a:lnTo>
                    <a:pt x="425320" y="1097993"/>
                  </a:lnTo>
                  <a:lnTo>
                    <a:pt x="425516" y="1097731"/>
                  </a:lnTo>
                  <a:lnTo>
                    <a:pt x="425516" y="1410379"/>
                  </a:lnTo>
                  <a:lnTo>
                    <a:pt x="886458" y="1410379"/>
                  </a:lnTo>
                  <a:lnTo>
                    <a:pt x="886458" y="949311"/>
                  </a:lnTo>
                  <a:lnTo>
                    <a:pt x="536502" y="949311"/>
                  </a:lnTo>
                  <a:lnTo>
                    <a:pt x="568686" y="906274"/>
                  </a:lnTo>
                  <a:lnTo>
                    <a:pt x="586698" y="886455"/>
                  </a:lnTo>
                  <a:lnTo>
                    <a:pt x="886458" y="886455"/>
                  </a:lnTo>
                  <a:lnTo>
                    <a:pt x="886458" y="586695"/>
                  </a:lnTo>
                  <a:lnTo>
                    <a:pt x="906272" y="568686"/>
                  </a:lnTo>
                  <a:lnTo>
                    <a:pt x="949314" y="536500"/>
                  </a:lnTo>
                  <a:lnTo>
                    <a:pt x="949314" y="886455"/>
                  </a:lnTo>
                  <a:lnTo>
                    <a:pt x="1410384" y="886455"/>
                  </a:lnTo>
                  <a:lnTo>
                    <a:pt x="1410384" y="425515"/>
                  </a:lnTo>
                  <a:lnTo>
                    <a:pt x="1097734" y="425515"/>
                  </a:lnTo>
                  <a:lnTo>
                    <a:pt x="1097992" y="425321"/>
                  </a:lnTo>
                  <a:lnTo>
                    <a:pt x="1201136" y="362659"/>
                  </a:lnTo>
                  <a:lnTo>
                    <a:pt x="1410384" y="362659"/>
                  </a:lnTo>
                  <a:lnTo>
                    <a:pt x="1410384" y="249005"/>
                  </a:lnTo>
                  <a:lnTo>
                    <a:pt x="1473238" y="218727"/>
                  </a:lnTo>
                  <a:lnTo>
                    <a:pt x="1473238" y="362659"/>
                  </a:lnTo>
                  <a:lnTo>
                    <a:pt x="1934052" y="362659"/>
                  </a:lnTo>
                  <a:lnTo>
                    <a:pt x="1934052" y="64595"/>
                  </a:lnTo>
                  <a:lnTo>
                    <a:pt x="1988494" y="50596"/>
                  </a:lnTo>
                  <a:lnTo>
                    <a:pt x="1996906" y="49313"/>
                  </a:lnTo>
                  <a:lnTo>
                    <a:pt x="1996906" y="362659"/>
                  </a:lnTo>
                  <a:lnTo>
                    <a:pt x="2459922" y="362659"/>
                  </a:lnTo>
                  <a:lnTo>
                    <a:pt x="2459922" y="153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556E15E1-F8BA-401A-942A-735ED11BDF06}"/>
              </a:ext>
            </a:extLst>
          </p:cNvPr>
          <p:cNvSpPr/>
          <p:nvPr/>
        </p:nvSpPr>
        <p:spPr>
          <a:xfrm>
            <a:off x="11677550" y="7927941"/>
            <a:ext cx="406839" cy="190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0BC47C81-F577-4D2D-863B-3CC35EEF5E75}"/>
              </a:ext>
            </a:extLst>
          </p:cNvPr>
          <p:cNvSpPr/>
          <p:nvPr/>
        </p:nvSpPr>
        <p:spPr>
          <a:xfrm>
            <a:off x="11046910" y="8330575"/>
            <a:ext cx="406839" cy="190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49521A8-5DC0-4B1B-9169-B49266F6E401}"/>
              </a:ext>
            </a:extLst>
          </p:cNvPr>
          <p:cNvSpPr/>
          <p:nvPr/>
        </p:nvSpPr>
        <p:spPr>
          <a:xfrm>
            <a:off x="14181687" y="8304511"/>
            <a:ext cx="406839" cy="190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777870B-8F94-46B7-970D-F0357E24C3AD}"/>
              </a:ext>
            </a:extLst>
          </p:cNvPr>
          <p:cNvSpPr/>
          <p:nvPr/>
        </p:nvSpPr>
        <p:spPr>
          <a:xfrm>
            <a:off x="13551046" y="8707144"/>
            <a:ext cx="406839" cy="190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1248C66-7FF9-45C0-9717-A2793C9D2BC0}"/>
              </a:ext>
            </a:extLst>
          </p:cNvPr>
          <p:cNvSpPr txBox="1"/>
          <p:nvPr/>
        </p:nvSpPr>
        <p:spPr>
          <a:xfrm>
            <a:off x="904875" y="15448554"/>
            <a:ext cx="467531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store in clean LN2 and separate </a:t>
            </a:r>
            <a:r>
              <a:rPr lang="en-US" sz="4200" dirty="0" err="1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dewar</a:t>
            </a:r>
            <a:endParaRPr lang="en-US" sz="4200" dirty="0">
              <a:ln w="3175">
                <a:solidFill>
                  <a:schemeClr val="tx1"/>
                </a:solidFill>
              </a:ln>
              <a:solidFill>
                <a:srgbClr val="3EC2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8787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1811300" y="-2906"/>
            <a:ext cx="3352200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Finished!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44E7FD8-4E59-4711-A790-FACEDF20AC32}"/>
              </a:ext>
            </a:extLst>
          </p:cNvPr>
          <p:cNvSpPr txBox="1"/>
          <p:nvPr/>
        </p:nvSpPr>
        <p:spPr>
          <a:xfrm>
            <a:off x="8112210" y="1285475"/>
            <a:ext cx="1075037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Waffle lamellae are ready for cryoET</a:t>
            </a:r>
            <a:endParaRPr lang="en-US" sz="5500" i="1" dirty="0"/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4B3531E8-3EFB-4156-BA48-74B40AA1D5F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4B03BFC6-B83F-46FE-ACD1-E8CF844F10B1}"/>
              </a:ext>
            </a:extLst>
          </p:cNvPr>
          <p:cNvGrpSpPr/>
          <p:nvPr/>
        </p:nvGrpSpPr>
        <p:grpSpPr>
          <a:xfrm>
            <a:off x="3182607" y="-1884447"/>
            <a:ext cx="20378434" cy="20502732"/>
            <a:chOff x="7667455" y="6101641"/>
            <a:chExt cx="11408737" cy="11478326"/>
          </a:xfrm>
        </p:grpSpPr>
        <p:sp>
          <p:nvSpPr>
            <p:cNvPr id="14" name="Block Arc 13">
              <a:extLst>
                <a:ext uri="{FF2B5EF4-FFF2-40B4-BE49-F238E27FC236}">
                  <a16:creationId xmlns:a16="http://schemas.microsoft.com/office/drawing/2014/main" id="{1A4622BB-8C87-4AE6-9E04-034D90445970}"/>
                </a:ext>
              </a:extLst>
            </p:cNvPr>
            <p:cNvSpPr/>
            <p:nvPr/>
          </p:nvSpPr>
          <p:spPr>
            <a:xfrm>
              <a:off x="7743122" y="6101641"/>
              <a:ext cx="10744560" cy="10744577"/>
            </a:xfrm>
            <a:prstGeom prst="blockArc">
              <a:avLst>
                <a:gd name="adj1" fmla="val 18708661"/>
                <a:gd name="adj2" fmla="val 13982131"/>
                <a:gd name="adj3" fmla="val 134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25400"/>
              <a:bevelB w="50800" h="508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3AD0D66-BBE3-47B1-82A8-08EEBF6D1B09}"/>
                </a:ext>
              </a:extLst>
            </p:cNvPr>
            <p:cNvGrpSpPr/>
            <p:nvPr/>
          </p:nvGrpSpPr>
          <p:grpSpPr>
            <a:xfrm>
              <a:off x="8029706" y="6740827"/>
              <a:ext cx="10681730" cy="10681735"/>
              <a:chOff x="20305974" y="6706926"/>
              <a:chExt cx="4376060" cy="4376060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A24160E-7913-4020-BB30-227B79E05A87}"/>
                  </a:ext>
                </a:extLst>
              </p:cNvPr>
              <p:cNvSpPr/>
              <p:nvPr/>
            </p:nvSpPr>
            <p:spPr>
              <a:xfrm>
                <a:off x="20388264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4BB277A-AE6C-413F-9189-3F5B7ACF6EE2}"/>
                  </a:ext>
                </a:extLst>
              </p:cNvPr>
              <p:cNvSpPr/>
              <p:nvPr/>
            </p:nvSpPr>
            <p:spPr>
              <a:xfrm>
                <a:off x="20434547" y="6842758"/>
                <a:ext cx="4114799" cy="4114799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Circle: Hollow 22">
                <a:extLst>
                  <a:ext uri="{FF2B5EF4-FFF2-40B4-BE49-F238E27FC236}">
                    <a16:creationId xmlns:a16="http://schemas.microsoft.com/office/drawing/2014/main" id="{17E81821-B3DD-47A9-8E0C-E96F72FDAE03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635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37B6BB0-261D-4011-9A7A-5BA720DF6255}"/>
                </a:ext>
              </a:extLst>
            </p:cNvPr>
            <p:cNvSpPr/>
            <p:nvPr/>
          </p:nvSpPr>
          <p:spPr>
            <a:xfrm>
              <a:off x="8062741" y="6760234"/>
              <a:ext cx="10610559" cy="10610567"/>
            </a:xfrm>
            <a:prstGeom prst="ellipse">
              <a:avLst/>
            </a:prstGeom>
            <a:solidFill>
              <a:schemeClr val="bg1">
                <a:lumMod val="65000"/>
                <a:alpha val="6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ircle: Hollow 26">
              <a:extLst>
                <a:ext uri="{FF2B5EF4-FFF2-40B4-BE49-F238E27FC236}">
                  <a16:creationId xmlns:a16="http://schemas.microsoft.com/office/drawing/2014/main" id="{2C15DD5E-6459-4757-8073-2FF984AEF0B3}"/>
                </a:ext>
              </a:extLst>
            </p:cNvPr>
            <p:cNvSpPr/>
            <p:nvPr/>
          </p:nvSpPr>
          <p:spPr>
            <a:xfrm>
              <a:off x="7667455" y="6172686"/>
              <a:ext cx="11407272" cy="11407281"/>
            </a:xfrm>
            <a:prstGeom prst="donut">
              <a:avLst>
                <a:gd name="adj" fmla="val 240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587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8" name="Circle: Hollow 27">
              <a:extLst>
                <a:ext uri="{FF2B5EF4-FFF2-40B4-BE49-F238E27FC236}">
                  <a16:creationId xmlns:a16="http://schemas.microsoft.com/office/drawing/2014/main" id="{FCA1F4D8-6C19-429D-9364-CD64EDB173B5}"/>
                </a:ext>
              </a:extLst>
            </p:cNvPr>
            <p:cNvSpPr/>
            <p:nvPr/>
          </p:nvSpPr>
          <p:spPr>
            <a:xfrm>
              <a:off x="7667455" y="6151317"/>
              <a:ext cx="11407272" cy="11407281"/>
            </a:xfrm>
            <a:prstGeom prst="donut">
              <a:avLst>
                <a:gd name="adj" fmla="val 3294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9" name="Circle: Hollow 28">
              <a:extLst>
                <a:ext uri="{FF2B5EF4-FFF2-40B4-BE49-F238E27FC236}">
                  <a16:creationId xmlns:a16="http://schemas.microsoft.com/office/drawing/2014/main" id="{4C36A1A7-93A1-40CD-B93E-0C8B9F6B947E}"/>
                </a:ext>
              </a:extLst>
            </p:cNvPr>
            <p:cNvSpPr/>
            <p:nvPr/>
          </p:nvSpPr>
          <p:spPr>
            <a:xfrm>
              <a:off x="7668920" y="6137164"/>
              <a:ext cx="11407272" cy="11407281"/>
            </a:xfrm>
            <a:prstGeom prst="donut">
              <a:avLst>
                <a:gd name="adj" fmla="val 12243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D9BE2E-073F-4805-89B7-5E577C97124C}"/>
                </a:ext>
              </a:extLst>
            </p:cNvPr>
            <p:cNvSpPr/>
            <p:nvPr/>
          </p:nvSpPr>
          <p:spPr>
            <a:xfrm>
              <a:off x="9715905" y="8220626"/>
              <a:ext cx="7407803" cy="7407810"/>
            </a:xfrm>
            <a:custGeom>
              <a:avLst/>
              <a:gdLst>
                <a:gd name="connsiteX0" fmla="*/ 3943581 w 7407803"/>
                <a:gd name="connsiteY0" fmla="*/ 3824558 h 7407810"/>
                <a:gd name="connsiteX1" fmla="*/ 3943581 w 7407803"/>
                <a:gd name="connsiteY1" fmla="*/ 4260804 h 7407810"/>
                <a:gd name="connsiteX2" fmla="*/ 4210281 w 7407803"/>
                <a:gd name="connsiteY2" fmla="*/ 4260804 h 7407810"/>
                <a:gd name="connsiteX3" fmla="*/ 4210281 w 7407803"/>
                <a:gd name="connsiteY3" fmla="*/ 3824558 h 7407810"/>
                <a:gd name="connsiteX4" fmla="*/ 2383767 w 7407803"/>
                <a:gd name="connsiteY4" fmla="*/ 3824558 h 7407810"/>
                <a:gd name="connsiteX5" fmla="*/ 2383767 w 7407803"/>
                <a:gd name="connsiteY5" fmla="*/ 4260804 h 7407810"/>
                <a:gd name="connsiteX6" fmla="*/ 2650467 w 7407803"/>
                <a:gd name="connsiteY6" fmla="*/ 4260804 h 7407810"/>
                <a:gd name="connsiteX7" fmla="*/ 2650467 w 7407803"/>
                <a:gd name="connsiteY7" fmla="*/ 3824558 h 7407810"/>
                <a:gd name="connsiteX8" fmla="*/ 3943581 w 7407803"/>
                <a:gd name="connsiteY8" fmla="*/ 3011525 h 7407810"/>
                <a:gd name="connsiteX9" fmla="*/ 3943581 w 7407803"/>
                <a:gd name="connsiteY9" fmla="*/ 3447771 h 7407810"/>
                <a:gd name="connsiteX10" fmla="*/ 4210281 w 7407803"/>
                <a:gd name="connsiteY10" fmla="*/ 3447771 h 7407810"/>
                <a:gd name="connsiteX11" fmla="*/ 4210281 w 7407803"/>
                <a:gd name="connsiteY11" fmla="*/ 3011525 h 7407810"/>
                <a:gd name="connsiteX12" fmla="*/ 2383767 w 7407803"/>
                <a:gd name="connsiteY12" fmla="*/ 3011525 h 7407810"/>
                <a:gd name="connsiteX13" fmla="*/ 2383767 w 7407803"/>
                <a:gd name="connsiteY13" fmla="*/ 3447771 h 7407810"/>
                <a:gd name="connsiteX14" fmla="*/ 2650467 w 7407803"/>
                <a:gd name="connsiteY14" fmla="*/ 3447771 h 7407810"/>
                <a:gd name="connsiteX15" fmla="*/ 2650467 w 7407803"/>
                <a:gd name="connsiteY15" fmla="*/ 3011525 h 7407810"/>
                <a:gd name="connsiteX16" fmla="*/ 3703902 w 7407803"/>
                <a:gd name="connsiteY16" fmla="*/ 0 h 7407810"/>
                <a:gd name="connsiteX17" fmla="*/ 7407803 w 7407803"/>
                <a:gd name="connsiteY17" fmla="*/ 3703905 h 7407810"/>
                <a:gd name="connsiteX18" fmla="*/ 3703902 w 7407803"/>
                <a:gd name="connsiteY18" fmla="*/ 7407810 h 7407810"/>
                <a:gd name="connsiteX19" fmla="*/ 0 w 7407803"/>
                <a:gd name="connsiteY19" fmla="*/ 3703905 h 7407810"/>
                <a:gd name="connsiteX20" fmla="*/ 3703902 w 7407803"/>
                <a:gd name="connsiteY20" fmla="*/ 0 h 740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7803" h="7407810">
                  <a:moveTo>
                    <a:pt x="3943581" y="3824558"/>
                  </a:moveTo>
                  <a:lnTo>
                    <a:pt x="3943581" y="4260804"/>
                  </a:lnTo>
                  <a:lnTo>
                    <a:pt x="4210281" y="4260804"/>
                  </a:lnTo>
                  <a:lnTo>
                    <a:pt x="4210281" y="3824558"/>
                  </a:lnTo>
                  <a:close/>
                  <a:moveTo>
                    <a:pt x="2383767" y="3824558"/>
                  </a:moveTo>
                  <a:lnTo>
                    <a:pt x="2383767" y="4260804"/>
                  </a:lnTo>
                  <a:lnTo>
                    <a:pt x="2650467" y="4260804"/>
                  </a:lnTo>
                  <a:lnTo>
                    <a:pt x="2650467" y="3824558"/>
                  </a:lnTo>
                  <a:close/>
                  <a:moveTo>
                    <a:pt x="3943581" y="3011525"/>
                  </a:moveTo>
                  <a:lnTo>
                    <a:pt x="3943581" y="3447771"/>
                  </a:lnTo>
                  <a:lnTo>
                    <a:pt x="4210281" y="3447771"/>
                  </a:lnTo>
                  <a:lnTo>
                    <a:pt x="4210281" y="3011525"/>
                  </a:lnTo>
                  <a:close/>
                  <a:moveTo>
                    <a:pt x="2383767" y="3011525"/>
                  </a:moveTo>
                  <a:lnTo>
                    <a:pt x="2383767" y="3447771"/>
                  </a:lnTo>
                  <a:lnTo>
                    <a:pt x="2650467" y="3447771"/>
                  </a:lnTo>
                  <a:lnTo>
                    <a:pt x="2650467" y="3011525"/>
                  </a:lnTo>
                  <a:close/>
                  <a:moveTo>
                    <a:pt x="3703902" y="0"/>
                  </a:moveTo>
                  <a:cubicBezTo>
                    <a:pt x="5749511" y="0"/>
                    <a:pt x="7407803" y="1658295"/>
                    <a:pt x="7407803" y="3703905"/>
                  </a:cubicBezTo>
                  <a:cubicBezTo>
                    <a:pt x="7407803" y="5749515"/>
                    <a:pt x="5749511" y="7407810"/>
                    <a:pt x="3703902" y="7407810"/>
                  </a:cubicBezTo>
                  <a:cubicBezTo>
                    <a:pt x="1658293" y="7407810"/>
                    <a:pt x="0" y="5749515"/>
                    <a:pt x="0" y="3703905"/>
                  </a:cubicBezTo>
                  <a:cubicBezTo>
                    <a:pt x="0" y="1658295"/>
                    <a:pt x="1658293" y="0"/>
                    <a:pt x="370390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889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899A30A-0553-4B4C-9FC4-C79FF8DB7BBD}"/>
                </a:ext>
              </a:extLst>
            </p:cNvPr>
            <p:cNvSpPr/>
            <p:nvPr/>
          </p:nvSpPr>
          <p:spPr>
            <a:xfrm>
              <a:off x="9723523" y="8220702"/>
              <a:ext cx="7394765" cy="7394764"/>
            </a:xfrm>
            <a:custGeom>
              <a:avLst/>
              <a:gdLst>
                <a:gd name="connsiteX0" fmla="*/ 3942006 w 7394765"/>
                <a:gd name="connsiteY0" fmla="*/ 3838869 h 7394764"/>
                <a:gd name="connsiteX1" fmla="*/ 3942006 w 7394765"/>
                <a:gd name="connsiteY1" fmla="*/ 4275115 h 7394764"/>
                <a:gd name="connsiteX2" fmla="*/ 4208706 w 7394765"/>
                <a:gd name="connsiteY2" fmla="*/ 4275115 h 7394764"/>
                <a:gd name="connsiteX3" fmla="*/ 4208706 w 7394765"/>
                <a:gd name="connsiteY3" fmla="*/ 3838869 h 7394764"/>
                <a:gd name="connsiteX4" fmla="*/ 2382192 w 7394765"/>
                <a:gd name="connsiteY4" fmla="*/ 3838869 h 7394764"/>
                <a:gd name="connsiteX5" fmla="*/ 2382192 w 7394765"/>
                <a:gd name="connsiteY5" fmla="*/ 4275115 h 7394764"/>
                <a:gd name="connsiteX6" fmla="*/ 2648892 w 7394765"/>
                <a:gd name="connsiteY6" fmla="*/ 4275115 h 7394764"/>
                <a:gd name="connsiteX7" fmla="*/ 2648892 w 7394765"/>
                <a:gd name="connsiteY7" fmla="*/ 3838869 h 7394764"/>
                <a:gd name="connsiteX8" fmla="*/ 3942006 w 7394765"/>
                <a:gd name="connsiteY8" fmla="*/ 3025836 h 7394764"/>
                <a:gd name="connsiteX9" fmla="*/ 3942006 w 7394765"/>
                <a:gd name="connsiteY9" fmla="*/ 3462082 h 7394764"/>
                <a:gd name="connsiteX10" fmla="*/ 4208706 w 7394765"/>
                <a:gd name="connsiteY10" fmla="*/ 3462082 h 7394764"/>
                <a:gd name="connsiteX11" fmla="*/ 4208706 w 7394765"/>
                <a:gd name="connsiteY11" fmla="*/ 3025836 h 7394764"/>
                <a:gd name="connsiteX12" fmla="*/ 2382192 w 7394765"/>
                <a:gd name="connsiteY12" fmla="*/ 3025836 h 7394764"/>
                <a:gd name="connsiteX13" fmla="*/ 2382192 w 7394765"/>
                <a:gd name="connsiteY13" fmla="*/ 3462082 h 7394764"/>
                <a:gd name="connsiteX14" fmla="*/ 2648892 w 7394765"/>
                <a:gd name="connsiteY14" fmla="*/ 3462082 h 7394764"/>
                <a:gd name="connsiteX15" fmla="*/ 2648892 w 7394765"/>
                <a:gd name="connsiteY15" fmla="*/ 3025836 h 7394764"/>
                <a:gd name="connsiteX16" fmla="*/ 3697383 w 7394765"/>
                <a:gd name="connsiteY16" fmla="*/ 0 h 7394764"/>
                <a:gd name="connsiteX17" fmla="*/ 7394765 w 7394765"/>
                <a:gd name="connsiteY17" fmla="*/ 3697382 h 7394764"/>
                <a:gd name="connsiteX18" fmla="*/ 3697383 w 7394765"/>
                <a:gd name="connsiteY18" fmla="*/ 7394764 h 7394764"/>
                <a:gd name="connsiteX19" fmla="*/ 0 w 7394765"/>
                <a:gd name="connsiteY19" fmla="*/ 3697382 h 7394764"/>
                <a:gd name="connsiteX20" fmla="*/ 3697383 w 7394765"/>
                <a:gd name="connsiteY20" fmla="*/ 0 h 739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94765" h="7394764">
                  <a:moveTo>
                    <a:pt x="3942006" y="3838869"/>
                  </a:moveTo>
                  <a:lnTo>
                    <a:pt x="3942006" y="4275115"/>
                  </a:lnTo>
                  <a:lnTo>
                    <a:pt x="4208706" y="4275115"/>
                  </a:lnTo>
                  <a:lnTo>
                    <a:pt x="4208706" y="3838869"/>
                  </a:lnTo>
                  <a:close/>
                  <a:moveTo>
                    <a:pt x="2382192" y="3838869"/>
                  </a:moveTo>
                  <a:lnTo>
                    <a:pt x="2382192" y="4275115"/>
                  </a:lnTo>
                  <a:lnTo>
                    <a:pt x="2648892" y="4275115"/>
                  </a:lnTo>
                  <a:lnTo>
                    <a:pt x="2648892" y="3838869"/>
                  </a:lnTo>
                  <a:close/>
                  <a:moveTo>
                    <a:pt x="3942006" y="3025836"/>
                  </a:moveTo>
                  <a:lnTo>
                    <a:pt x="3942006" y="3462082"/>
                  </a:lnTo>
                  <a:lnTo>
                    <a:pt x="4208706" y="3462082"/>
                  </a:lnTo>
                  <a:lnTo>
                    <a:pt x="4208706" y="3025836"/>
                  </a:lnTo>
                  <a:close/>
                  <a:moveTo>
                    <a:pt x="2382192" y="3025836"/>
                  </a:moveTo>
                  <a:lnTo>
                    <a:pt x="2382192" y="3462082"/>
                  </a:lnTo>
                  <a:lnTo>
                    <a:pt x="2648892" y="3462082"/>
                  </a:lnTo>
                  <a:lnTo>
                    <a:pt x="2648892" y="3025836"/>
                  </a:lnTo>
                  <a:close/>
                  <a:moveTo>
                    <a:pt x="3697383" y="0"/>
                  </a:moveTo>
                  <a:cubicBezTo>
                    <a:pt x="5739391" y="0"/>
                    <a:pt x="7394765" y="1655374"/>
                    <a:pt x="7394765" y="3697382"/>
                  </a:cubicBezTo>
                  <a:cubicBezTo>
                    <a:pt x="7394765" y="5739390"/>
                    <a:pt x="5739391" y="7394764"/>
                    <a:pt x="3697383" y="7394764"/>
                  </a:cubicBezTo>
                  <a:cubicBezTo>
                    <a:pt x="1655375" y="7394764"/>
                    <a:pt x="0" y="5739390"/>
                    <a:pt x="0" y="3697382"/>
                  </a:cubicBezTo>
                  <a:cubicBezTo>
                    <a:pt x="0" y="1655374"/>
                    <a:pt x="1655375" y="0"/>
                    <a:pt x="369738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83BB74-74DE-4123-BECC-5126CEDF3D9C}"/>
                </a:ext>
              </a:extLst>
            </p:cNvPr>
            <p:cNvSpPr/>
            <p:nvPr/>
          </p:nvSpPr>
          <p:spPr>
            <a:xfrm>
              <a:off x="9722578" y="8211898"/>
              <a:ext cx="7410182" cy="7410184"/>
            </a:xfrm>
            <a:custGeom>
              <a:avLst/>
              <a:gdLst>
                <a:gd name="connsiteX0" fmla="*/ 3046734 w 4980792"/>
                <a:gd name="connsiteY0" fmla="*/ 4094325 h 4980794"/>
                <a:gd name="connsiteX1" fmla="*/ 3046734 w 4980792"/>
                <a:gd name="connsiteY1" fmla="*/ 4555266 h 4980794"/>
                <a:gd name="connsiteX2" fmla="*/ 3507546 w 4980792"/>
                <a:gd name="connsiteY2" fmla="*/ 4555266 h 4980794"/>
                <a:gd name="connsiteX3" fmla="*/ 3507546 w 4980792"/>
                <a:gd name="connsiteY3" fmla="*/ 4094325 h 4980794"/>
                <a:gd name="connsiteX4" fmla="*/ 2522778 w 4980792"/>
                <a:gd name="connsiteY4" fmla="*/ 4094325 h 4980794"/>
                <a:gd name="connsiteX5" fmla="*/ 2522778 w 4980792"/>
                <a:gd name="connsiteY5" fmla="*/ 4555266 h 4980794"/>
                <a:gd name="connsiteX6" fmla="*/ 2983878 w 4980792"/>
                <a:gd name="connsiteY6" fmla="*/ 4555266 h 4980794"/>
                <a:gd name="connsiteX7" fmla="*/ 2983878 w 4980792"/>
                <a:gd name="connsiteY7" fmla="*/ 4094325 h 4980794"/>
                <a:gd name="connsiteX8" fmla="*/ 1996906 w 4980792"/>
                <a:gd name="connsiteY8" fmla="*/ 4094325 h 4980794"/>
                <a:gd name="connsiteX9" fmla="*/ 1996906 w 4980792"/>
                <a:gd name="connsiteY9" fmla="*/ 4555266 h 4980794"/>
                <a:gd name="connsiteX10" fmla="*/ 2459922 w 4980792"/>
                <a:gd name="connsiteY10" fmla="*/ 4555266 h 4980794"/>
                <a:gd name="connsiteX11" fmla="*/ 2459922 w 4980792"/>
                <a:gd name="connsiteY11" fmla="*/ 4094325 h 4980794"/>
                <a:gd name="connsiteX12" fmla="*/ 1473238 w 4980792"/>
                <a:gd name="connsiteY12" fmla="*/ 4094325 h 4980794"/>
                <a:gd name="connsiteX13" fmla="*/ 1473238 w 4980792"/>
                <a:gd name="connsiteY13" fmla="*/ 4555266 h 4980794"/>
                <a:gd name="connsiteX14" fmla="*/ 1934052 w 4980792"/>
                <a:gd name="connsiteY14" fmla="*/ 4555266 h 4980794"/>
                <a:gd name="connsiteX15" fmla="*/ 1934052 w 4980792"/>
                <a:gd name="connsiteY15" fmla="*/ 4094325 h 4980794"/>
                <a:gd name="connsiteX16" fmla="*/ 3570402 w 4980792"/>
                <a:gd name="connsiteY16" fmla="*/ 3570398 h 4980794"/>
                <a:gd name="connsiteX17" fmla="*/ 3570402 w 4980792"/>
                <a:gd name="connsiteY17" fmla="*/ 4031470 h 4980794"/>
                <a:gd name="connsiteX18" fmla="*/ 4031472 w 4980792"/>
                <a:gd name="connsiteY18" fmla="*/ 4031470 h 4980794"/>
                <a:gd name="connsiteX19" fmla="*/ 4031472 w 4980792"/>
                <a:gd name="connsiteY19" fmla="*/ 3570398 h 4980794"/>
                <a:gd name="connsiteX20" fmla="*/ 3046734 w 4980792"/>
                <a:gd name="connsiteY20" fmla="*/ 3570398 h 4980794"/>
                <a:gd name="connsiteX21" fmla="*/ 3046734 w 4980792"/>
                <a:gd name="connsiteY21" fmla="*/ 4031470 h 4980794"/>
                <a:gd name="connsiteX22" fmla="*/ 3507546 w 4980792"/>
                <a:gd name="connsiteY22" fmla="*/ 4031470 h 4980794"/>
                <a:gd name="connsiteX23" fmla="*/ 3507546 w 4980792"/>
                <a:gd name="connsiteY23" fmla="*/ 3570398 h 4980794"/>
                <a:gd name="connsiteX24" fmla="*/ 2522778 w 4980792"/>
                <a:gd name="connsiteY24" fmla="*/ 3570398 h 4980794"/>
                <a:gd name="connsiteX25" fmla="*/ 2522778 w 4980792"/>
                <a:gd name="connsiteY25" fmla="*/ 4031470 h 4980794"/>
                <a:gd name="connsiteX26" fmla="*/ 2983878 w 4980792"/>
                <a:gd name="connsiteY26" fmla="*/ 4031470 h 4980794"/>
                <a:gd name="connsiteX27" fmla="*/ 2983878 w 4980792"/>
                <a:gd name="connsiteY27" fmla="*/ 3570398 h 4980794"/>
                <a:gd name="connsiteX28" fmla="*/ 1996906 w 4980792"/>
                <a:gd name="connsiteY28" fmla="*/ 3570398 h 4980794"/>
                <a:gd name="connsiteX29" fmla="*/ 1996906 w 4980792"/>
                <a:gd name="connsiteY29" fmla="*/ 4031470 h 4980794"/>
                <a:gd name="connsiteX30" fmla="*/ 2459922 w 4980792"/>
                <a:gd name="connsiteY30" fmla="*/ 4031470 h 4980794"/>
                <a:gd name="connsiteX31" fmla="*/ 2459922 w 4980792"/>
                <a:gd name="connsiteY31" fmla="*/ 3570398 h 4980794"/>
                <a:gd name="connsiteX32" fmla="*/ 1473238 w 4980792"/>
                <a:gd name="connsiteY32" fmla="*/ 3570398 h 4980794"/>
                <a:gd name="connsiteX33" fmla="*/ 1473238 w 4980792"/>
                <a:gd name="connsiteY33" fmla="*/ 4031470 h 4980794"/>
                <a:gd name="connsiteX34" fmla="*/ 1934052 w 4980792"/>
                <a:gd name="connsiteY34" fmla="*/ 4031470 h 4980794"/>
                <a:gd name="connsiteX35" fmla="*/ 1934052 w 4980792"/>
                <a:gd name="connsiteY35" fmla="*/ 3570398 h 4980794"/>
                <a:gd name="connsiteX36" fmla="*/ 949314 w 4980792"/>
                <a:gd name="connsiteY36" fmla="*/ 3570398 h 4980794"/>
                <a:gd name="connsiteX37" fmla="*/ 949314 w 4980792"/>
                <a:gd name="connsiteY37" fmla="*/ 4031470 h 4980794"/>
                <a:gd name="connsiteX38" fmla="*/ 1410384 w 4980792"/>
                <a:gd name="connsiteY38" fmla="*/ 4031470 h 4980794"/>
                <a:gd name="connsiteX39" fmla="*/ 1410384 w 4980792"/>
                <a:gd name="connsiteY39" fmla="*/ 3570398 h 4980794"/>
                <a:gd name="connsiteX40" fmla="*/ 4094328 w 4980792"/>
                <a:gd name="connsiteY40" fmla="*/ 3046732 h 4980794"/>
                <a:gd name="connsiteX41" fmla="*/ 4094328 w 4980792"/>
                <a:gd name="connsiteY41" fmla="*/ 3507542 h 4980794"/>
                <a:gd name="connsiteX42" fmla="*/ 4555268 w 4980792"/>
                <a:gd name="connsiteY42" fmla="*/ 3507542 h 4980794"/>
                <a:gd name="connsiteX43" fmla="*/ 4555268 w 4980792"/>
                <a:gd name="connsiteY43" fmla="*/ 3046732 h 4980794"/>
                <a:gd name="connsiteX44" fmla="*/ 3570402 w 4980792"/>
                <a:gd name="connsiteY44" fmla="*/ 3046732 h 4980794"/>
                <a:gd name="connsiteX45" fmla="*/ 3570402 w 4980792"/>
                <a:gd name="connsiteY45" fmla="*/ 3507542 h 4980794"/>
                <a:gd name="connsiteX46" fmla="*/ 4031472 w 4980792"/>
                <a:gd name="connsiteY46" fmla="*/ 3507542 h 4980794"/>
                <a:gd name="connsiteX47" fmla="*/ 4031472 w 4980792"/>
                <a:gd name="connsiteY47" fmla="*/ 3046732 h 4980794"/>
                <a:gd name="connsiteX48" fmla="*/ 3046734 w 4980792"/>
                <a:gd name="connsiteY48" fmla="*/ 3046732 h 4980794"/>
                <a:gd name="connsiteX49" fmla="*/ 3046734 w 4980792"/>
                <a:gd name="connsiteY49" fmla="*/ 3507542 h 4980794"/>
                <a:gd name="connsiteX50" fmla="*/ 3507546 w 4980792"/>
                <a:gd name="connsiteY50" fmla="*/ 3507542 h 4980794"/>
                <a:gd name="connsiteX51" fmla="*/ 3507546 w 4980792"/>
                <a:gd name="connsiteY51" fmla="*/ 3046732 h 4980794"/>
                <a:gd name="connsiteX52" fmla="*/ 2522778 w 4980792"/>
                <a:gd name="connsiteY52" fmla="*/ 3046732 h 4980794"/>
                <a:gd name="connsiteX53" fmla="*/ 2522778 w 4980792"/>
                <a:gd name="connsiteY53" fmla="*/ 3507542 h 4980794"/>
                <a:gd name="connsiteX54" fmla="*/ 2983878 w 4980792"/>
                <a:gd name="connsiteY54" fmla="*/ 3507542 h 4980794"/>
                <a:gd name="connsiteX55" fmla="*/ 2983878 w 4980792"/>
                <a:gd name="connsiteY55" fmla="*/ 3046732 h 4980794"/>
                <a:gd name="connsiteX56" fmla="*/ 1996906 w 4980792"/>
                <a:gd name="connsiteY56" fmla="*/ 3046732 h 4980794"/>
                <a:gd name="connsiteX57" fmla="*/ 1996906 w 4980792"/>
                <a:gd name="connsiteY57" fmla="*/ 3507542 h 4980794"/>
                <a:gd name="connsiteX58" fmla="*/ 2459922 w 4980792"/>
                <a:gd name="connsiteY58" fmla="*/ 3507542 h 4980794"/>
                <a:gd name="connsiteX59" fmla="*/ 2459922 w 4980792"/>
                <a:gd name="connsiteY59" fmla="*/ 3046732 h 4980794"/>
                <a:gd name="connsiteX60" fmla="*/ 1473238 w 4980792"/>
                <a:gd name="connsiteY60" fmla="*/ 3046732 h 4980794"/>
                <a:gd name="connsiteX61" fmla="*/ 1473238 w 4980792"/>
                <a:gd name="connsiteY61" fmla="*/ 3507542 h 4980794"/>
                <a:gd name="connsiteX62" fmla="*/ 1934052 w 4980792"/>
                <a:gd name="connsiteY62" fmla="*/ 3507542 h 4980794"/>
                <a:gd name="connsiteX63" fmla="*/ 1934052 w 4980792"/>
                <a:gd name="connsiteY63" fmla="*/ 3046732 h 4980794"/>
                <a:gd name="connsiteX64" fmla="*/ 949314 w 4980792"/>
                <a:gd name="connsiteY64" fmla="*/ 3046732 h 4980794"/>
                <a:gd name="connsiteX65" fmla="*/ 949314 w 4980792"/>
                <a:gd name="connsiteY65" fmla="*/ 3507542 h 4980794"/>
                <a:gd name="connsiteX66" fmla="*/ 1410384 w 4980792"/>
                <a:gd name="connsiteY66" fmla="*/ 3507542 h 4980794"/>
                <a:gd name="connsiteX67" fmla="*/ 1410384 w 4980792"/>
                <a:gd name="connsiteY67" fmla="*/ 3046732 h 4980794"/>
                <a:gd name="connsiteX68" fmla="*/ 425516 w 4980792"/>
                <a:gd name="connsiteY68" fmla="*/ 3046732 h 4980794"/>
                <a:gd name="connsiteX69" fmla="*/ 425516 w 4980792"/>
                <a:gd name="connsiteY69" fmla="*/ 3507542 h 4980794"/>
                <a:gd name="connsiteX70" fmla="*/ 886458 w 4980792"/>
                <a:gd name="connsiteY70" fmla="*/ 3507542 h 4980794"/>
                <a:gd name="connsiteX71" fmla="*/ 886458 w 4980792"/>
                <a:gd name="connsiteY71" fmla="*/ 3046732 h 4980794"/>
                <a:gd name="connsiteX72" fmla="*/ 4094328 w 4980792"/>
                <a:gd name="connsiteY72" fmla="*/ 2522774 h 4980794"/>
                <a:gd name="connsiteX73" fmla="*/ 4094328 w 4980792"/>
                <a:gd name="connsiteY73" fmla="*/ 2983876 h 4980794"/>
                <a:gd name="connsiteX74" fmla="*/ 4555268 w 4980792"/>
                <a:gd name="connsiteY74" fmla="*/ 2983876 h 4980794"/>
                <a:gd name="connsiteX75" fmla="*/ 4555268 w 4980792"/>
                <a:gd name="connsiteY75" fmla="*/ 2522774 h 4980794"/>
                <a:gd name="connsiteX76" fmla="*/ 3570402 w 4980792"/>
                <a:gd name="connsiteY76" fmla="*/ 2522774 h 4980794"/>
                <a:gd name="connsiteX77" fmla="*/ 3570402 w 4980792"/>
                <a:gd name="connsiteY77" fmla="*/ 2983876 h 4980794"/>
                <a:gd name="connsiteX78" fmla="*/ 4031472 w 4980792"/>
                <a:gd name="connsiteY78" fmla="*/ 2983876 h 4980794"/>
                <a:gd name="connsiteX79" fmla="*/ 4031472 w 4980792"/>
                <a:gd name="connsiteY79" fmla="*/ 2522774 h 4980794"/>
                <a:gd name="connsiteX80" fmla="*/ 3046734 w 4980792"/>
                <a:gd name="connsiteY80" fmla="*/ 2522774 h 4980794"/>
                <a:gd name="connsiteX81" fmla="*/ 3046734 w 4980792"/>
                <a:gd name="connsiteY81" fmla="*/ 2983876 h 4980794"/>
                <a:gd name="connsiteX82" fmla="*/ 3507546 w 4980792"/>
                <a:gd name="connsiteY82" fmla="*/ 2983876 h 4980794"/>
                <a:gd name="connsiteX83" fmla="*/ 3507546 w 4980792"/>
                <a:gd name="connsiteY83" fmla="*/ 2522774 h 4980794"/>
                <a:gd name="connsiteX84" fmla="*/ 2522778 w 4980792"/>
                <a:gd name="connsiteY84" fmla="*/ 2522774 h 4980794"/>
                <a:gd name="connsiteX85" fmla="*/ 2522778 w 4980792"/>
                <a:gd name="connsiteY85" fmla="*/ 2983876 h 4980794"/>
                <a:gd name="connsiteX86" fmla="*/ 2983878 w 4980792"/>
                <a:gd name="connsiteY86" fmla="*/ 2983876 h 4980794"/>
                <a:gd name="connsiteX87" fmla="*/ 2983878 w 4980792"/>
                <a:gd name="connsiteY87" fmla="*/ 2522774 h 4980794"/>
                <a:gd name="connsiteX88" fmla="*/ 1996906 w 4980792"/>
                <a:gd name="connsiteY88" fmla="*/ 2522774 h 4980794"/>
                <a:gd name="connsiteX89" fmla="*/ 1996906 w 4980792"/>
                <a:gd name="connsiteY89" fmla="*/ 2983876 h 4980794"/>
                <a:gd name="connsiteX90" fmla="*/ 2459922 w 4980792"/>
                <a:gd name="connsiteY90" fmla="*/ 2983876 h 4980794"/>
                <a:gd name="connsiteX91" fmla="*/ 2459922 w 4980792"/>
                <a:gd name="connsiteY91" fmla="*/ 2522774 h 4980794"/>
                <a:gd name="connsiteX92" fmla="*/ 1473238 w 4980792"/>
                <a:gd name="connsiteY92" fmla="*/ 2522774 h 4980794"/>
                <a:gd name="connsiteX93" fmla="*/ 1473238 w 4980792"/>
                <a:gd name="connsiteY93" fmla="*/ 2983876 h 4980794"/>
                <a:gd name="connsiteX94" fmla="*/ 1934052 w 4980792"/>
                <a:gd name="connsiteY94" fmla="*/ 2983876 h 4980794"/>
                <a:gd name="connsiteX95" fmla="*/ 1934052 w 4980792"/>
                <a:gd name="connsiteY95" fmla="*/ 2522774 h 4980794"/>
                <a:gd name="connsiteX96" fmla="*/ 949314 w 4980792"/>
                <a:gd name="connsiteY96" fmla="*/ 2522774 h 4980794"/>
                <a:gd name="connsiteX97" fmla="*/ 949314 w 4980792"/>
                <a:gd name="connsiteY97" fmla="*/ 2983876 h 4980794"/>
                <a:gd name="connsiteX98" fmla="*/ 1410384 w 4980792"/>
                <a:gd name="connsiteY98" fmla="*/ 2983876 h 4980794"/>
                <a:gd name="connsiteX99" fmla="*/ 1410384 w 4980792"/>
                <a:gd name="connsiteY99" fmla="*/ 2522774 h 4980794"/>
                <a:gd name="connsiteX100" fmla="*/ 425516 w 4980792"/>
                <a:gd name="connsiteY100" fmla="*/ 2522774 h 4980794"/>
                <a:gd name="connsiteX101" fmla="*/ 425516 w 4980792"/>
                <a:gd name="connsiteY101" fmla="*/ 2983876 h 4980794"/>
                <a:gd name="connsiteX102" fmla="*/ 886458 w 4980792"/>
                <a:gd name="connsiteY102" fmla="*/ 2983876 h 4980794"/>
                <a:gd name="connsiteX103" fmla="*/ 886458 w 4980792"/>
                <a:gd name="connsiteY103" fmla="*/ 2522774 h 4980794"/>
                <a:gd name="connsiteX104" fmla="*/ 4094328 w 4980792"/>
                <a:gd name="connsiteY104" fmla="*/ 1996904 h 4980794"/>
                <a:gd name="connsiteX105" fmla="*/ 4094328 w 4980792"/>
                <a:gd name="connsiteY105" fmla="*/ 2459918 h 4980794"/>
                <a:gd name="connsiteX106" fmla="*/ 4555268 w 4980792"/>
                <a:gd name="connsiteY106" fmla="*/ 2459918 h 4980794"/>
                <a:gd name="connsiteX107" fmla="*/ 4555268 w 4980792"/>
                <a:gd name="connsiteY107" fmla="*/ 1996904 h 4980794"/>
                <a:gd name="connsiteX108" fmla="*/ 3570402 w 4980792"/>
                <a:gd name="connsiteY108" fmla="*/ 1996904 h 4980794"/>
                <a:gd name="connsiteX109" fmla="*/ 3570402 w 4980792"/>
                <a:gd name="connsiteY109" fmla="*/ 2459918 h 4980794"/>
                <a:gd name="connsiteX110" fmla="*/ 4031472 w 4980792"/>
                <a:gd name="connsiteY110" fmla="*/ 2459918 h 4980794"/>
                <a:gd name="connsiteX111" fmla="*/ 4031472 w 4980792"/>
                <a:gd name="connsiteY111" fmla="*/ 1996904 h 4980794"/>
                <a:gd name="connsiteX112" fmla="*/ 3046734 w 4980792"/>
                <a:gd name="connsiteY112" fmla="*/ 1996904 h 4980794"/>
                <a:gd name="connsiteX113" fmla="*/ 3046734 w 4980792"/>
                <a:gd name="connsiteY113" fmla="*/ 2459918 h 4980794"/>
                <a:gd name="connsiteX114" fmla="*/ 3507546 w 4980792"/>
                <a:gd name="connsiteY114" fmla="*/ 2459918 h 4980794"/>
                <a:gd name="connsiteX115" fmla="*/ 3507546 w 4980792"/>
                <a:gd name="connsiteY115" fmla="*/ 1996904 h 4980794"/>
                <a:gd name="connsiteX116" fmla="*/ 2522778 w 4980792"/>
                <a:gd name="connsiteY116" fmla="*/ 1996904 h 4980794"/>
                <a:gd name="connsiteX117" fmla="*/ 2522778 w 4980792"/>
                <a:gd name="connsiteY117" fmla="*/ 2459918 h 4980794"/>
                <a:gd name="connsiteX118" fmla="*/ 2983878 w 4980792"/>
                <a:gd name="connsiteY118" fmla="*/ 2459918 h 4980794"/>
                <a:gd name="connsiteX119" fmla="*/ 2983878 w 4980792"/>
                <a:gd name="connsiteY119" fmla="*/ 1996904 h 4980794"/>
                <a:gd name="connsiteX120" fmla="*/ 1996906 w 4980792"/>
                <a:gd name="connsiteY120" fmla="*/ 1996904 h 4980794"/>
                <a:gd name="connsiteX121" fmla="*/ 1996906 w 4980792"/>
                <a:gd name="connsiteY121" fmla="*/ 2459918 h 4980794"/>
                <a:gd name="connsiteX122" fmla="*/ 2459922 w 4980792"/>
                <a:gd name="connsiteY122" fmla="*/ 2459918 h 4980794"/>
                <a:gd name="connsiteX123" fmla="*/ 2459922 w 4980792"/>
                <a:gd name="connsiteY123" fmla="*/ 1996904 h 4980794"/>
                <a:gd name="connsiteX124" fmla="*/ 1473238 w 4980792"/>
                <a:gd name="connsiteY124" fmla="*/ 1996904 h 4980794"/>
                <a:gd name="connsiteX125" fmla="*/ 1473238 w 4980792"/>
                <a:gd name="connsiteY125" fmla="*/ 2459918 h 4980794"/>
                <a:gd name="connsiteX126" fmla="*/ 1934052 w 4980792"/>
                <a:gd name="connsiteY126" fmla="*/ 2459918 h 4980794"/>
                <a:gd name="connsiteX127" fmla="*/ 1934052 w 4980792"/>
                <a:gd name="connsiteY127" fmla="*/ 1996904 h 4980794"/>
                <a:gd name="connsiteX128" fmla="*/ 949314 w 4980792"/>
                <a:gd name="connsiteY128" fmla="*/ 1996904 h 4980794"/>
                <a:gd name="connsiteX129" fmla="*/ 949314 w 4980792"/>
                <a:gd name="connsiteY129" fmla="*/ 2459918 h 4980794"/>
                <a:gd name="connsiteX130" fmla="*/ 1410384 w 4980792"/>
                <a:gd name="connsiteY130" fmla="*/ 2459918 h 4980794"/>
                <a:gd name="connsiteX131" fmla="*/ 1410384 w 4980792"/>
                <a:gd name="connsiteY131" fmla="*/ 1996904 h 4980794"/>
                <a:gd name="connsiteX132" fmla="*/ 425516 w 4980792"/>
                <a:gd name="connsiteY132" fmla="*/ 1996904 h 4980794"/>
                <a:gd name="connsiteX133" fmla="*/ 425516 w 4980792"/>
                <a:gd name="connsiteY133" fmla="*/ 2459918 h 4980794"/>
                <a:gd name="connsiteX134" fmla="*/ 886458 w 4980792"/>
                <a:gd name="connsiteY134" fmla="*/ 2459918 h 4980794"/>
                <a:gd name="connsiteX135" fmla="*/ 886458 w 4980792"/>
                <a:gd name="connsiteY135" fmla="*/ 1996904 h 4980794"/>
                <a:gd name="connsiteX136" fmla="*/ 4094328 w 4980792"/>
                <a:gd name="connsiteY136" fmla="*/ 1473235 h 4980794"/>
                <a:gd name="connsiteX137" fmla="*/ 4094328 w 4980792"/>
                <a:gd name="connsiteY137" fmla="*/ 1934049 h 4980794"/>
                <a:gd name="connsiteX138" fmla="*/ 4555268 w 4980792"/>
                <a:gd name="connsiteY138" fmla="*/ 1934049 h 4980794"/>
                <a:gd name="connsiteX139" fmla="*/ 4555268 w 4980792"/>
                <a:gd name="connsiteY139" fmla="*/ 1473235 h 4980794"/>
                <a:gd name="connsiteX140" fmla="*/ 3570402 w 4980792"/>
                <a:gd name="connsiteY140" fmla="*/ 1473235 h 4980794"/>
                <a:gd name="connsiteX141" fmla="*/ 3570402 w 4980792"/>
                <a:gd name="connsiteY141" fmla="*/ 1934049 h 4980794"/>
                <a:gd name="connsiteX142" fmla="*/ 4031472 w 4980792"/>
                <a:gd name="connsiteY142" fmla="*/ 1934049 h 4980794"/>
                <a:gd name="connsiteX143" fmla="*/ 4031472 w 4980792"/>
                <a:gd name="connsiteY143" fmla="*/ 1473235 h 4980794"/>
                <a:gd name="connsiteX144" fmla="*/ 3046734 w 4980792"/>
                <a:gd name="connsiteY144" fmla="*/ 1473235 h 4980794"/>
                <a:gd name="connsiteX145" fmla="*/ 3046734 w 4980792"/>
                <a:gd name="connsiteY145" fmla="*/ 1934049 h 4980794"/>
                <a:gd name="connsiteX146" fmla="*/ 3507546 w 4980792"/>
                <a:gd name="connsiteY146" fmla="*/ 1934049 h 4980794"/>
                <a:gd name="connsiteX147" fmla="*/ 3507546 w 4980792"/>
                <a:gd name="connsiteY147" fmla="*/ 1473235 h 4980794"/>
                <a:gd name="connsiteX148" fmla="*/ 2522778 w 4980792"/>
                <a:gd name="connsiteY148" fmla="*/ 1473235 h 4980794"/>
                <a:gd name="connsiteX149" fmla="*/ 2522778 w 4980792"/>
                <a:gd name="connsiteY149" fmla="*/ 1934049 h 4980794"/>
                <a:gd name="connsiteX150" fmla="*/ 2983878 w 4980792"/>
                <a:gd name="connsiteY150" fmla="*/ 1934049 h 4980794"/>
                <a:gd name="connsiteX151" fmla="*/ 2983878 w 4980792"/>
                <a:gd name="connsiteY151" fmla="*/ 1473235 h 4980794"/>
                <a:gd name="connsiteX152" fmla="*/ 1996906 w 4980792"/>
                <a:gd name="connsiteY152" fmla="*/ 1473235 h 4980794"/>
                <a:gd name="connsiteX153" fmla="*/ 1996906 w 4980792"/>
                <a:gd name="connsiteY153" fmla="*/ 1934049 h 4980794"/>
                <a:gd name="connsiteX154" fmla="*/ 2459922 w 4980792"/>
                <a:gd name="connsiteY154" fmla="*/ 1934049 h 4980794"/>
                <a:gd name="connsiteX155" fmla="*/ 2459922 w 4980792"/>
                <a:gd name="connsiteY155" fmla="*/ 1473235 h 4980794"/>
                <a:gd name="connsiteX156" fmla="*/ 1473238 w 4980792"/>
                <a:gd name="connsiteY156" fmla="*/ 1473235 h 4980794"/>
                <a:gd name="connsiteX157" fmla="*/ 1473238 w 4980792"/>
                <a:gd name="connsiteY157" fmla="*/ 1934049 h 4980794"/>
                <a:gd name="connsiteX158" fmla="*/ 1934052 w 4980792"/>
                <a:gd name="connsiteY158" fmla="*/ 1934049 h 4980794"/>
                <a:gd name="connsiteX159" fmla="*/ 1934052 w 4980792"/>
                <a:gd name="connsiteY159" fmla="*/ 1473235 h 4980794"/>
                <a:gd name="connsiteX160" fmla="*/ 949314 w 4980792"/>
                <a:gd name="connsiteY160" fmla="*/ 1473235 h 4980794"/>
                <a:gd name="connsiteX161" fmla="*/ 949314 w 4980792"/>
                <a:gd name="connsiteY161" fmla="*/ 1934049 h 4980794"/>
                <a:gd name="connsiteX162" fmla="*/ 1410384 w 4980792"/>
                <a:gd name="connsiteY162" fmla="*/ 1934049 h 4980794"/>
                <a:gd name="connsiteX163" fmla="*/ 1410384 w 4980792"/>
                <a:gd name="connsiteY163" fmla="*/ 1473235 h 4980794"/>
                <a:gd name="connsiteX164" fmla="*/ 425516 w 4980792"/>
                <a:gd name="connsiteY164" fmla="*/ 1473235 h 4980794"/>
                <a:gd name="connsiteX165" fmla="*/ 425516 w 4980792"/>
                <a:gd name="connsiteY165" fmla="*/ 1934049 h 4980794"/>
                <a:gd name="connsiteX166" fmla="*/ 886458 w 4980792"/>
                <a:gd name="connsiteY166" fmla="*/ 1934049 h 4980794"/>
                <a:gd name="connsiteX167" fmla="*/ 886458 w 4980792"/>
                <a:gd name="connsiteY167" fmla="*/ 1473235 h 4980794"/>
                <a:gd name="connsiteX168" fmla="*/ 3570402 w 4980792"/>
                <a:gd name="connsiteY168" fmla="*/ 949311 h 4980794"/>
                <a:gd name="connsiteX169" fmla="*/ 3570402 w 4980792"/>
                <a:gd name="connsiteY169" fmla="*/ 1410379 h 4980794"/>
                <a:gd name="connsiteX170" fmla="*/ 4031472 w 4980792"/>
                <a:gd name="connsiteY170" fmla="*/ 1410379 h 4980794"/>
                <a:gd name="connsiteX171" fmla="*/ 4031472 w 4980792"/>
                <a:gd name="connsiteY171" fmla="*/ 949311 h 4980794"/>
                <a:gd name="connsiteX172" fmla="*/ 3046734 w 4980792"/>
                <a:gd name="connsiteY172" fmla="*/ 949311 h 4980794"/>
                <a:gd name="connsiteX173" fmla="*/ 3046734 w 4980792"/>
                <a:gd name="connsiteY173" fmla="*/ 1410379 h 4980794"/>
                <a:gd name="connsiteX174" fmla="*/ 3507546 w 4980792"/>
                <a:gd name="connsiteY174" fmla="*/ 1410379 h 4980794"/>
                <a:gd name="connsiteX175" fmla="*/ 3507546 w 4980792"/>
                <a:gd name="connsiteY175" fmla="*/ 949311 h 4980794"/>
                <a:gd name="connsiteX176" fmla="*/ 2522778 w 4980792"/>
                <a:gd name="connsiteY176" fmla="*/ 949311 h 4980794"/>
                <a:gd name="connsiteX177" fmla="*/ 2522778 w 4980792"/>
                <a:gd name="connsiteY177" fmla="*/ 1410379 h 4980794"/>
                <a:gd name="connsiteX178" fmla="*/ 2983878 w 4980792"/>
                <a:gd name="connsiteY178" fmla="*/ 1410379 h 4980794"/>
                <a:gd name="connsiteX179" fmla="*/ 2983878 w 4980792"/>
                <a:gd name="connsiteY179" fmla="*/ 949311 h 4980794"/>
                <a:gd name="connsiteX180" fmla="*/ 1996906 w 4980792"/>
                <a:gd name="connsiteY180" fmla="*/ 949311 h 4980794"/>
                <a:gd name="connsiteX181" fmla="*/ 1996906 w 4980792"/>
                <a:gd name="connsiteY181" fmla="*/ 1410379 h 4980794"/>
                <a:gd name="connsiteX182" fmla="*/ 2459922 w 4980792"/>
                <a:gd name="connsiteY182" fmla="*/ 1410379 h 4980794"/>
                <a:gd name="connsiteX183" fmla="*/ 2459922 w 4980792"/>
                <a:gd name="connsiteY183" fmla="*/ 949311 h 4980794"/>
                <a:gd name="connsiteX184" fmla="*/ 1473238 w 4980792"/>
                <a:gd name="connsiteY184" fmla="*/ 949311 h 4980794"/>
                <a:gd name="connsiteX185" fmla="*/ 1473238 w 4980792"/>
                <a:gd name="connsiteY185" fmla="*/ 1410379 h 4980794"/>
                <a:gd name="connsiteX186" fmla="*/ 1934052 w 4980792"/>
                <a:gd name="connsiteY186" fmla="*/ 1410379 h 4980794"/>
                <a:gd name="connsiteX187" fmla="*/ 1934052 w 4980792"/>
                <a:gd name="connsiteY187" fmla="*/ 949311 h 4980794"/>
                <a:gd name="connsiteX188" fmla="*/ 949314 w 4980792"/>
                <a:gd name="connsiteY188" fmla="*/ 949311 h 4980794"/>
                <a:gd name="connsiteX189" fmla="*/ 949314 w 4980792"/>
                <a:gd name="connsiteY189" fmla="*/ 1410379 h 4980794"/>
                <a:gd name="connsiteX190" fmla="*/ 1410384 w 4980792"/>
                <a:gd name="connsiteY190" fmla="*/ 1410379 h 4980794"/>
                <a:gd name="connsiteX191" fmla="*/ 1410384 w 4980792"/>
                <a:gd name="connsiteY191" fmla="*/ 949311 h 4980794"/>
                <a:gd name="connsiteX192" fmla="*/ 3046734 w 4980792"/>
                <a:gd name="connsiteY192" fmla="*/ 425515 h 4980794"/>
                <a:gd name="connsiteX193" fmla="*/ 3046734 w 4980792"/>
                <a:gd name="connsiteY193" fmla="*/ 886455 h 4980794"/>
                <a:gd name="connsiteX194" fmla="*/ 3507546 w 4980792"/>
                <a:gd name="connsiteY194" fmla="*/ 886455 h 4980794"/>
                <a:gd name="connsiteX195" fmla="*/ 3507546 w 4980792"/>
                <a:gd name="connsiteY195" fmla="*/ 425515 h 4980794"/>
                <a:gd name="connsiteX196" fmla="*/ 2522778 w 4980792"/>
                <a:gd name="connsiteY196" fmla="*/ 425515 h 4980794"/>
                <a:gd name="connsiteX197" fmla="*/ 2522778 w 4980792"/>
                <a:gd name="connsiteY197" fmla="*/ 886455 h 4980794"/>
                <a:gd name="connsiteX198" fmla="*/ 2983878 w 4980792"/>
                <a:gd name="connsiteY198" fmla="*/ 886455 h 4980794"/>
                <a:gd name="connsiteX199" fmla="*/ 2983878 w 4980792"/>
                <a:gd name="connsiteY199" fmla="*/ 425515 h 4980794"/>
                <a:gd name="connsiteX200" fmla="*/ 1996906 w 4980792"/>
                <a:gd name="connsiteY200" fmla="*/ 425515 h 4980794"/>
                <a:gd name="connsiteX201" fmla="*/ 1996906 w 4980792"/>
                <a:gd name="connsiteY201" fmla="*/ 886455 h 4980794"/>
                <a:gd name="connsiteX202" fmla="*/ 2459922 w 4980792"/>
                <a:gd name="connsiteY202" fmla="*/ 886455 h 4980794"/>
                <a:gd name="connsiteX203" fmla="*/ 2459922 w 4980792"/>
                <a:gd name="connsiteY203" fmla="*/ 425515 h 4980794"/>
                <a:gd name="connsiteX204" fmla="*/ 1473238 w 4980792"/>
                <a:gd name="connsiteY204" fmla="*/ 425515 h 4980794"/>
                <a:gd name="connsiteX205" fmla="*/ 1473238 w 4980792"/>
                <a:gd name="connsiteY205" fmla="*/ 886455 h 4980794"/>
                <a:gd name="connsiteX206" fmla="*/ 1934052 w 4980792"/>
                <a:gd name="connsiteY206" fmla="*/ 886455 h 4980794"/>
                <a:gd name="connsiteX207" fmla="*/ 1934052 w 4980792"/>
                <a:gd name="connsiteY207" fmla="*/ 425515 h 4980794"/>
                <a:gd name="connsiteX208" fmla="*/ 2490396 w 4980792"/>
                <a:gd name="connsiteY208" fmla="*/ 0 h 4980794"/>
                <a:gd name="connsiteX209" fmla="*/ 2522778 w 4980792"/>
                <a:gd name="connsiteY209" fmla="*/ 1636 h 4980794"/>
                <a:gd name="connsiteX210" fmla="*/ 2522778 w 4980792"/>
                <a:gd name="connsiteY210" fmla="*/ 362659 h 4980794"/>
                <a:gd name="connsiteX211" fmla="*/ 2983878 w 4980792"/>
                <a:gd name="connsiteY211" fmla="*/ 362659 h 4980794"/>
                <a:gd name="connsiteX212" fmla="*/ 2983878 w 4980792"/>
                <a:gd name="connsiteY212" fmla="*/ 49311 h 4980794"/>
                <a:gd name="connsiteX213" fmla="*/ 2992298 w 4980792"/>
                <a:gd name="connsiteY213" fmla="*/ 50596 h 4980794"/>
                <a:gd name="connsiteX214" fmla="*/ 3046734 w 4980792"/>
                <a:gd name="connsiteY214" fmla="*/ 64593 h 4980794"/>
                <a:gd name="connsiteX215" fmla="*/ 3046734 w 4980792"/>
                <a:gd name="connsiteY215" fmla="*/ 362659 h 4980794"/>
                <a:gd name="connsiteX216" fmla="*/ 3507546 w 4980792"/>
                <a:gd name="connsiteY216" fmla="*/ 362659 h 4980794"/>
                <a:gd name="connsiteX217" fmla="*/ 3507546 w 4980792"/>
                <a:gd name="connsiteY217" fmla="*/ 218723 h 4980794"/>
                <a:gd name="connsiteX218" fmla="*/ 3570402 w 4980792"/>
                <a:gd name="connsiteY218" fmla="*/ 249002 h 4980794"/>
                <a:gd name="connsiteX219" fmla="*/ 3570402 w 4980792"/>
                <a:gd name="connsiteY219" fmla="*/ 362659 h 4980794"/>
                <a:gd name="connsiteX220" fmla="*/ 3779656 w 4980792"/>
                <a:gd name="connsiteY220" fmla="*/ 362659 h 4980794"/>
                <a:gd name="connsiteX221" fmla="*/ 3882800 w 4980792"/>
                <a:gd name="connsiteY221" fmla="*/ 425321 h 4980794"/>
                <a:gd name="connsiteX222" fmla="*/ 3883058 w 4980792"/>
                <a:gd name="connsiteY222" fmla="*/ 425515 h 4980794"/>
                <a:gd name="connsiteX223" fmla="*/ 3570402 w 4980792"/>
                <a:gd name="connsiteY223" fmla="*/ 425515 h 4980794"/>
                <a:gd name="connsiteX224" fmla="*/ 3570402 w 4980792"/>
                <a:gd name="connsiteY224" fmla="*/ 886455 h 4980794"/>
                <a:gd name="connsiteX225" fmla="*/ 4031472 w 4980792"/>
                <a:gd name="connsiteY225" fmla="*/ 886455 h 4980794"/>
                <a:gd name="connsiteX226" fmla="*/ 4031472 w 4980792"/>
                <a:gd name="connsiteY226" fmla="*/ 536496 h 4980794"/>
                <a:gd name="connsiteX227" fmla="*/ 4074520 w 4980792"/>
                <a:gd name="connsiteY227" fmla="*/ 568686 h 4980794"/>
                <a:gd name="connsiteX228" fmla="*/ 4094328 w 4980792"/>
                <a:gd name="connsiteY228" fmla="*/ 586690 h 4980794"/>
                <a:gd name="connsiteX229" fmla="*/ 4094328 w 4980792"/>
                <a:gd name="connsiteY229" fmla="*/ 886455 h 4980794"/>
                <a:gd name="connsiteX230" fmla="*/ 4394094 w 4980792"/>
                <a:gd name="connsiteY230" fmla="*/ 886455 h 4980794"/>
                <a:gd name="connsiteX231" fmla="*/ 4412106 w 4980792"/>
                <a:gd name="connsiteY231" fmla="*/ 906274 h 4980794"/>
                <a:gd name="connsiteX232" fmla="*/ 4444290 w 4980792"/>
                <a:gd name="connsiteY232" fmla="*/ 949311 h 4980794"/>
                <a:gd name="connsiteX233" fmla="*/ 4094328 w 4980792"/>
                <a:gd name="connsiteY233" fmla="*/ 949311 h 4980794"/>
                <a:gd name="connsiteX234" fmla="*/ 4094328 w 4980792"/>
                <a:gd name="connsiteY234" fmla="*/ 1410379 h 4980794"/>
                <a:gd name="connsiteX235" fmla="*/ 4555268 w 4980792"/>
                <a:gd name="connsiteY235" fmla="*/ 1410379 h 4980794"/>
                <a:gd name="connsiteX236" fmla="*/ 4555268 w 4980792"/>
                <a:gd name="connsiteY236" fmla="*/ 1097721 h 4980794"/>
                <a:gd name="connsiteX237" fmla="*/ 4555472 w 4980792"/>
                <a:gd name="connsiteY237" fmla="*/ 1097993 h 4980794"/>
                <a:gd name="connsiteX238" fmla="*/ 4618124 w 4980792"/>
                <a:gd name="connsiteY238" fmla="*/ 1201122 h 4980794"/>
                <a:gd name="connsiteX239" fmla="*/ 4618124 w 4980792"/>
                <a:gd name="connsiteY239" fmla="*/ 1410379 h 4980794"/>
                <a:gd name="connsiteX240" fmla="*/ 4731784 w 4980792"/>
                <a:gd name="connsiteY240" fmla="*/ 1410379 h 4980794"/>
                <a:gd name="connsiteX241" fmla="*/ 4762064 w 4980792"/>
                <a:gd name="connsiteY241" fmla="*/ 1473235 h 4980794"/>
                <a:gd name="connsiteX242" fmla="*/ 4618124 w 4980792"/>
                <a:gd name="connsiteY242" fmla="*/ 1473235 h 4980794"/>
                <a:gd name="connsiteX243" fmla="*/ 4618124 w 4980792"/>
                <a:gd name="connsiteY243" fmla="*/ 1934049 h 4980794"/>
                <a:gd name="connsiteX244" fmla="*/ 4916196 w 4980792"/>
                <a:gd name="connsiteY244" fmla="*/ 1934049 h 4980794"/>
                <a:gd name="connsiteX245" fmla="*/ 4930196 w 4980792"/>
                <a:gd name="connsiteY245" fmla="*/ 1988495 h 4980794"/>
                <a:gd name="connsiteX246" fmla="*/ 4931480 w 4980792"/>
                <a:gd name="connsiteY246" fmla="*/ 1996904 h 4980794"/>
                <a:gd name="connsiteX247" fmla="*/ 4618124 w 4980792"/>
                <a:gd name="connsiteY247" fmla="*/ 1996904 h 4980794"/>
                <a:gd name="connsiteX248" fmla="*/ 4618124 w 4980792"/>
                <a:gd name="connsiteY248" fmla="*/ 2459918 h 4980794"/>
                <a:gd name="connsiteX249" fmla="*/ 4979252 w 4980792"/>
                <a:gd name="connsiteY249" fmla="*/ 2459918 h 4980794"/>
                <a:gd name="connsiteX250" fmla="*/ 4980792 w 4980792"/>
                <a:gd name="connsiteY250" fmla="*/ 2490397 h 4980794"/>
                <a:gd name="connsiteX251" fmla="*/ 4979158 w 4980792"/>
                <a:gd name="connsiteY251" fmla="*/ 2522774 h 4980794"/>
                <a:gd name="connsiteX252" fmla="*/ 4618124 w 4980792"/>
                <a:gd name="connsiteY252" fmla="*/ 2522774 h 4980794"/>
                <a:gd name="connsiteX253" fmla="*/ 4618124 w 4980792"/>
                <a:gd name="connsiteY253" fmla="*/ 2983876 h 4980794"/>
                <a:gd name="connsiteX254" fmla="*/ 4931482 w 4980792"/>
                <a:gd name="connsiteY254" fmla="*/ 2983876 h 4980794"/>
                <a:gd name="connsiteX255" fmla="*/ 4930196 w 4980792"/>
                <a:gd name="connsiteY255" fmla="*/ 2992299 h 4980794"/>
                <a:gd name="connsiteX256" fmla="*/ 4916200 w 4980792"/>
                <a:gd name="connsiteY256" fmla="*/ 3046732 h 4980794"/>
                <a:gd name="connsiteX257" fmla="*/ 4618124 w 4980792"/>
                <a:gd name="connsiteY257" fmla="*/ 3046732 h 4980794"/>
                <a:gd name="connsiteX258" fmla="*/ 4618124 w 4980792"/>
                <a:gd name="connsiteY258" fmla="*/ 3507542 h 4980794"/>
                <a:gd name="connsiteX259" fmla="*/ 4762072 w 4980792"/>
                <a:gd name="connsiteY259" fmla="*/ 3507542 h 4980794"/>
                <a:gd name="connsiteX260" fmla="*/ 4731792 w 4980792"/>
                <a:gd name="connsiteY260" fmla="*/ 3570398 h 4980794"/>
                <a:gd name="connsiteX261" fmla="*/ 4618124 w 4980792"/>
                <a:gd name="connsiteY261" fmla="*/ 3570398 h 4980794"/>
                <a:gd name="connsiteX262" fmla="*/ 4618124 w 4980792"/>
                <a:gd name="connsiteY262" fmla="*/ 3779673 h 4980794"/>
                <a:gd name="connsiteX263" fmla="*/ 4555472 w 4980792"/>
                <a:gd name="connsiteY263" fmla="*/ 3882802 h 4980794"/>
                <a:gd name="connsiteX264" fmla="*/ 4555268 w 4980792"/>
                <a:gd name="connsiteY264" fmla="*/ 3883074 h 4980794"/>
                <a:gd name="connsiteX265" fmla="*/ 4555268 w 4980792"/>
                <a:gd name="connsiteY265" fmla="*/ 3570398 h 4980794"/>
                <a:gd name="connsiteX266" fmla="*/ 4094328 w 4980792"/>
                <a:gd name="connsiteY266" fmla="*/ 3570398 h 4980794"/>
                <a:gd name="connsiteX267" fmla="*/ 4094328 w 4980792"/>
                <a:gd name="connsiteY267" fmla="*/ 4031470 h 4980794"/>
                <a:gd name="connsiteX268" fmla="*/ 4444300 w 4980792"/>
                <a:gd name="connsiteY268" fmla="*/ 4031470 h 4980794"/>
                <a:gd name="connsiteX269" fmla="*/ 4412106 w 4980792"/>
                <a:gd name="connsiteY269" fmla="*/ 4074521 h 4980794"/>
                <a:gd name="connsiteX270" fmla="*/ 4394108 w 4980792"/>
                <a:gd name="connsiteY270" fmla="*/ 4094325 h 4980794"/>
                <a:gd name="connsiteX271" fmla="*/ 4094328 w 4980792"/>
                <a:gd name="connsiteY271" fmla="*/ 4094325 h 4980794"/>
                <a:gd name="connsiteX272" fmla="*/ 4094328 w 4980792"/>
                <a:gd name="connsiteY272" fmla="*/ 4394105 h 4980794"/>
                <a:gd name="connsiteX273" fmla="*/ 4074520 w 4980792"/>
                <a:gd name="connsiteY273" fmla="*/ 4412108 h 4980794"/>
                <a:gd name="connsiteX274" fmla="*/ 4031472 w 4980792"/>
                <a:gd name="connsiteY274" fmla="*/ 4444298 h 4980794"/>
                <a:gd name="connsiteX275" fmla="*/ 4031472 w 4980792"/>
                <a:gd name="connsiteY275" fmla="*/ 4094325 h 4980794"/>
                <a:gd name="connsiteX276" fmla="*/ 3570402 w 4980792"/>
                <a:gd name="connsiteY276" fmla="*/ 4094325 h 4980794"/>
                <a:gd name="connsiteX277" fmla="*/ 3570402 w 4980792"/>
                <a:gd name="connsiteY277" fmla="*/ 4555266 h 4980794"/>
                <a:gd name="connsiteX278" fmla="*/ 3883078 w 4980792"/>
                <a:gd name="connsiteY278" fmla="*/ 4555266 h 4980794"/>
                <a:gd name="connsiteX279" fmla="*/ 3882800 w 4980792"/>
                <a:gd name="connsiteY279" fmla="*/ 4555473 h 4980794"/>
                <a:gd name="connsiteX280" fmla="*/ 3779678 w 4980792"/>
                <a:gd name="connsiteY280" fmla="*/ 4618122 h 4980794"/>
                <a:gd name="connsiteX281" fmla="*/ 3570402 w 4980792"/>
                <a:gd name="connsiteY281" fmla="*/ 4618122 h 4980794"/>
                <a:gd name="connsiteX282" fmla="*/ 3570402 w 4980792"/>
                <a:gd name="connsiteY282" fmla="*/ 4731792 h 4980794"/>
                <a:gd name="connsiteX283" fmla="*/ 3507546 w 4980792"/>
                <a:gd name="connsiteY283" fmla="*/ 4762072 h 4980794"/>
                <a:gd name="connsiteX284" fmla="*/ 3507546 w 4980792"/>
                <a:gd name="connsiteY284" fmla="*/ 4618122 h 4980794"/>
                <a:gd name="connsiteX285" fmla="*/ 3046734 w 4980792"/>
                <a:gd name="connsiteY285" fmla="*/ 4618122 h 4980794"/>
                <a:gd name="connsiteX286" fmla="*/ 3046734 w 4980792"/>
                <a:gd name="connsiteY286" fmla="*/ 4916201 h 4980794"/>
                <a:gd name="connsiteX287" fmla="*/ 2992298 w 4980792"/>
                <a:gd name="connsiteY287" fmla="*/ 4930198 h 4980794"/>
                <a:gd name="connsiteX288" fmla="*/ 2983878 w 4980792"/>
                <a:gd name="connsiteY288" fmla="*/ 4931483 h 4980794"/>
                <a:gd name="connsiteX289" fmla="*/ 2983878 w 4980792"/>
                <a:gd name="connsiteY289" fmla="*/ 4618122 h 4980794"/>
                <a:gd name="connsiteX290" fmla="*/ 2522778 w 4980792"/>
                <a:gd name="connsiteY290" fmla="*/ 4618122 h 4980794"/>
                <a:gd name="connsiteX291" fmla="*/ 2522778 w 4980792"/>
                <a:gd name="connsiteY291" fmla="*/ 4979159 h 4980794"/>
                <a:gd name="connsiteX292" fmla="*/ 2490396 w 4980792"/>
                <a:gd name="connsiteY292" fmla="*/ 4980794 h 4980794"/>
                <a:gd name="connsiteX293" fmla="*/ 2459922 w 4980792"/>
                <a:gd name="connsiteY293" fmla="*/ 4979255 h 4980794"/>
                <a:gd name="connsiteX294" fmla="*/ 2459922 w 4980792"/>
                <a:gd name="connsiteY294" fmla="*/ 4618122 h 4980794"/>
                <a:gd name="connsiteX295" fmla="*/ 1996906 w 4980792"/>
                <a:gd name="connsiteY295" fmla="*/ 4618122 h 4980794"/>
                <a:gd name="connsiteX296" fmla="*/ 1996906 w 4980792"/>
                <a:gd name="connsiteY296" fmla="*/ 4931482 h 4980794"/>
                <a:gd name="connsiteX297" fmla="*/ 1988494 w 4980792"/>
                <a:gd name="connsiteY297" fmla="*/ 4930198 h 4980794"/>
                <a:gd name="connsiteX298" fmla="*/ 1934052 w 4980792"/>
                <a:gd name="connsiteY298" fmla="*/ 4916199 h 4980794"/>
                <a:gd name="connsiteX299" fmla="*/ 1934052 w 4980792"/>
                <a:gd name="connsiteY299" fmla="*/ 4618122 h 4980794"/>
                <a:gd name="connsiteX300" fmla="*/ 1473238 w 4980792"/>
                <a:gd name="connsiteY300" fmla="*/ 4618122 h 4980794"/>
                <a:gd name="connsiteX301" fmla="*/ 1473238 w 4980792"/>
                <a:gd name="connsiteY301" fmla="*/ 4762068 h 4980794"/>
                <a:gd name="connsiteX302" fmla="*/ 1410384 w 4980792"/>
                <a:gd name="connsiteY302" fmla="*/ 4731789 h 4980794"/>
                <a:gd name="connsiteX303" fmla="*/ 1410384 w 4980792"/>
                <a:gd name="connsiteY303" fmla="*/ 4618122 h 4980794"/>
                <a:gd name="connsiteX304" fmla="*/ 1201116 w 4980792"/>
                <a:gd name="connsiteY304" fmla="*/ 4618122 h 4980794"/>
                <a:gd name="connsiteX305" fmla="*/ 1097992 w 4980792"/>
                <a:gd name="connsiteY305" fmla="*/ 4555473 h 4980794"/>
                <a:gd name="connsiteX306" fmla="*/ 1097714 w 4980792"/>
                <a:gd name="connsiteY306" fmla="*/ 4555266 h 4980794"/>
                <a:gd name="connsiteX307" fmla="*/ 1410384 w 4980792"/>
                <a:gd name="connsiteY307" fmla="*/ 4555266 h 4980794"/>
                <a:gd name="connsiteX308" fmla="*/ 1410384 w 4980792"/>
                <a:gd name="connsiteY308" fmla="*/ 4094325 h 4980794"/>
                <a:gd name="connsiteX309" fmla="*/ 949314 w 4980792"/>
                <a:gd name="connsiteY309" fmla="*/ 4094325 h 4980794"/>
                <a:gd name="connsiteX310" fmla="*/ 949314 w 4980792"/>
                <a:gd name="connsiteY310" fmla="*/ 4444294 h 4980794"/>
                <a:gd name="connsiteX311" fmla="*/ 906272 w 4980792"/>
                <a:gd name="connsiteY311" fmla="*/ 4412108 h 4980794"/>
                <a:gd name="connsiteX312" fmla="*/ 886458 w 4980792"/>
                <a:gd name="connsiteY312" fmla="*/ 4394100 h 4980794"/>
                <a:gd name="connsiteX313" fmla="*/ 886458 w 4980792"/>
                <a:gd name="connsiteY313" fmla="*/ 4094325 h 4980794"/>
                <a:gd name="connsiteX314" fmla="*/ 586684 w 4980792"/>
                <a:gd name="connsiteY314" fmla="*/ 4094325 h 4980794"/>
                <a:gd name="connsiteX315" fmla="*/ 568686 w 4980792"/>
                <a:gd name="connsiteY315" fmla="*/ 4074521 h 4980794"/>
                <a:gd name="connsiteX316" fmla="*/ 536492 w 4980792"/>
                <a:gd name="connsiteY316" fmla="*/ 4031470 h 4980794"/>
                <a:gd name="connsiteX317" fmla="*/ 886458 w 4980792"/>
                <a:gd name="connsiteY317" fmla="*/ 4031470 h 4980794"/>
                <a:gd name="connsiteX318" fmla="*/ 886458 w 4980792"/>
                <a:gd name="connsiteY318" fmla="*/ 3570398 h 4980794"/>
                <a:gd name="connsiteX319" fmla="*/ 425516 w 4980792"/>
                <a:gd name="connsiteY319" fmla="*/ 3570398 h 4980794"/>
                <a:gd name="connsiteX320" fmla="*/ 425516 w 4980792"/>
                <a:gd name="connsiteY320" fmla="*/ 3883063 h 4980794"/>
                <a:gd name="connsiteX321" fmla="*/ 425320 w 4980792"/>
                <a:gd name="connsiteY321" fmla="*/ 3882802 h 4980794"/>
                <a:gd name="connsiteX322" fmla="*/ 362660 w 4980792"/>
                <a:gd name="connsiteY322" fmla="*/ 3779660 h 4980794"/>
                <a:gd name="connsiteX323" fmla="*/ 362660 w 4980792"/>
                <a:gd name="connsiteY323" fmla="*/ 3570398 h 4980794"/>
                <a:gd name="connsiteX324" fmla="*/ 249000 w 4980792"/>
                <a:gd name="connsiteY324" fmla="*/ 3570398 h 4980794"/>
                <a:gd name="connsiteX325" fmla="*/ 218720 w 4980792"/>
                <a:gd name="connsiteY325" fmla="*/ 3507542 h 4980794"/>
                <a:gd name="connsiteX326" fmla="*/ 362660 w 4980792"/>
                <a:gd name="connsiteY326" fmla="*/ 3507542 h 4980794"/>
                <a:gd name="connsiteX327" fmla="*/ 362660 w 4980792"/>
                <a:gd name="connsiteY327" fmla="*/ 3046732 h 4980794"/>
                <a:gd name="connsiteX328" fmla="*/ 64592 w 4980792"/>
                <a:gd name="connsiteY328" fmla="*/ 3046732 h 4980794"/>
                <a:gd name="connsiteX329" fmla="*/ 50596 w 4980792"/>
                <a:gd name="connsiteY329" fmla="*/ 2992299 h 4980794"/>
                <a:gd name="connsiteX330" fmla="*/ 49310 w 4980792"/>
                <a:gd name="connsiteY330" fmla="*/ 2983876 h 4980794"/>
                <a:gd name="connsiteX331" fmla="*/ 362660 w 4980792"/>
                <a:gd name="connsiteY331" fmla="*/ 2983876 h 4980794"/>
                <a:gd name="connsiteX332" fmla="*/ 362660 w 4980792"/>
                <a:gd name="connsiteY332" fmla="*/ 2522774 h 4980794"/>
                <a:gd name="connsiteX333" fmla="*/ 1634 w 4980792"/>
                <a:gd name="connsiteY333" fmla="*/ 2522774 h 4980794"/>
                <a:gd name="connsiteX334" fmla="*/ 0 w 4980792"/>
                <a:gd name="connsiteY334" fmla="*/ 2490397 h 4980794"/>
                <a:gd name="connsiteX335" fmla="*/ 1540 w 4980792"/>
                <a:gd name="connsiteY335" fmla="*/ 2459918 h 4980794"/>
                <a:gd name="connsiteX336" fmla="*/ 362660 w 4980792"/>
                <a:gd name="connsiteY336" fmla="*/ 2459918 h 4980794"/>
                <a:gd name="connsiteX337" fmla="*/ 362660 w 4980792"/>
                <a:gd name="connsiteY337" fmla="*/ 1996904 h 4980794"/>
                <a:gd name="connsiteX338" fmla="*/ 49312 w 4980792"/>
                <a:gd name="connsiteY338" fmla="*/ 1996904 h 4980794"/>
                <a:gd name="connsiteX339" fmla="*/ 50596 w 4980792"/>
                <a:gd name="connsiteY339" fmla="*/ 1988495 h 4980794"/>
                <a:gd name="connsiteX340" fmla="*/ 64596 w 4980792"/>
                <a:gd name="connsiteY340" fmla="*/ 1934049 h 4980794"/>
                <a:gd name="connsiteX341" fmla="*/ 362660 w 4980792"/>
                <a:gd name="connsiteY341" fmla="*/ 1934049 h 4980794"/>
                <a:gd name="connsiteX342" fmla="*/ 362660 w 4980792"/>
                <a:gd name="connsiteY342" fmla="*/ 1473235 h 4980794"/>
                <a:gd name="connsiteX343" fmla="*/ 218728 w 4980792"/>
                <a:gd name="connsiteY343" fmla="*/ 1473235 h 4980794"/>
                <a:gd name="connsiteX344" fmla="*/ 249008 w 4980792"/>
                <a:gd name="connsiteY344" fmla="*/ 1410379 h 4980794"/>
                <a:gd name="connsiteX345" fmla="*/ 362660 w 4980792"/>
                <a:gd name="connsiteY345" fmla="*/ 1410379 h 4980794"/>
                <a:gd name="connsiteX346" fmla="*/ 362660 w 4980792"/>
                <a:gd name="connsiteY346" fmla="*/ 1201135 h 4980794"/>
                <a:gd name="connsiteX347" fmla="*/ 425320 w 4980792"/>
                <a:gd name="connsiteY347" fmla="*/ 1097993 h 4980794"/>
                <a:gd name="connsiteX348" fmla="*/ 425516 w 4980792"/>
                <a:gd name="connsiteY348" fmla="*/ 1097731 h 4980794"/>
                <a:gd name="connsiteX349" fmla="*/ 425516 w 4980792"/>
                <a:gd name="connsiteY349" fmla="*/ 1410379 h 4980794"/>
                <a:gd name="connsiteX350" fmla="*/ 886458 w 4980792"/>
                <a:gd name="connsiteY350" fmla="*/ 1410379 h 4980794"/>
                <a:gd name="connsiteX351" fmla="*/ 886458 w 4980792"/>
                <a:gd name="connsiteY351" fmla="*/ 949311 h 4980794"/>
                <a:gd name="connsiteX352" fmla="*/ 536502 w 4980792"/>
                <a:gd name="connsiteY352" fmla="*/ 949311 h 4980794"/>
                <a:gd name="connsiteX353" fmla="*/ 568686 w 4980792"/>
                <a:gd name="connsiteY353" fmla="*/ 906274 h 4980794"/>
                <a:gd name="connsiteX354" fmla="*/ 586698 w 4980792"/>
                <a:gd name="connsiteY354" fmla="*/ 886455 h 4980794"/>
                <a:gd name="connsiteX355" fmla="*/ 886458 w 4980792"/>
                <a:gd name="connsiteY355" fmla="*/ 886455 h 4980794"/>
                <a:gd name="connsiteX356" fmla="*/ 886458 w 4980792"/>
                <a:gd name="connsiteY356" fmla="*/ 586695 h 4980794"/>
                <a:gd name="connsiteX357" fmla="*/ 906272 w 4980792"/>
                <a:gd name="connsiteY357" fmla="*/ 568686 h 4980794"/>
                <a:gd name="connsiteX358" fmla="*/ 949314 w 4980792"/>
                <a:gd name="connsiteY358" fmla="*/ 536500 h 4980794"/>
                <a:gd name="connsiteX359" fmla="*/ 949314 w 4980792"/>
                <a:gd name="connsiteY359" fmla="*/ 886455 h 4980794"/>
                <a:gd name="connsiteX360" fmla="*/ 1410384 w 4980792"/>
                <a:gd name="connsiteY360" fmla="*/ 886455 h 4980794"/>
                <a:gd name="connsiteX361" fmla="*/ 1410384 w 4980792"/>
                <a:gd name="connsiteY361" fmla="*/ 425515 h 4980794"/>
                <a:gd name="connsiteX362" fmla="*/ 1097734 w 4980792"/>
                <a:gd name="connsiteY362" fmla="*/ 425515 h 4980794"/>
                <a:gd name="connsiteX363" fmla="*/ 1097992 w 4980792"/>
                <a:gd name="connsiteY363" fmla="*/ 425321 h 4980794"/>
                <a:gd name="connsiteX364" fmla="*/ 1201136 w 4980792"/>
                <a:gd name="connsiteY364" fmla="*/ 362659 h 4980794"/>
                <a:gd name="connsiteX365" fmla="*/ 1410384 w 4980792"/>
                <a:gd name="connsiteY365" fmla="*/ 362659 h 4980794"/>
                <a:gd name="connsiteX366" fmla="*/ 1410384 w 4980792"/>
                <a:gd name="connsiteY366" fmla="*/ 249005 h 4980794"/>
                <a:gd name="connsiteX367" fmla="*/ 1473238 w 4980792"/>
                <a:gd name="connsiteY367" fmla="*/ 218727 h 4980794"/>
                <a:gd name="connsiteX368" fmla="*/ 1473238 w 4980792"/>
                <a:gd name="connsiteY368" fmla="*/ 362659 h 4980794"/>
                <a:gd name="connsiteX369" fmla="*/ 1934052 w 4980792"/>
                <a:gd name="connsiteY369" fmla="*/ 362659 h 4980794"/>
                <a:gd name="connsiteX370" fmla="*/ 1934052 w 4980792"/>
                <a:gd name="connsiteY370" fmla="*/ 64595 h 4980794"/>
                <a:gd name="connsiteX371" fmla="*/ 1988494 w 4980792"/>
                <a:gd name="connsiteY371" fmla="*/ 50596 h 4980794"/>
                <a:gd name="connsiteX372" fmla="*/ 1996906 w 4980792"/>
                <a:gd name="connsiteY372" fmla="*/ 49313 h 4980794"/>
                <a:gd name="connsiteX373" fmla="*/ 1996906 w 4980792"/>
                <a:gd name="connsiteY373" fmla="*/ 362659 h 4980794"/>
                <a:gd name="connsiteX374" fmla="*/ 2459922 w 4980792"/>
                <a:gd name="connsiteY374" fmla="*/ 362659 h 4980794"/>
                <a:gd name="connsiteX375" fmla="*/ 2459922 w 4980792"/>
                <a:gd name="connsiteY375" fmla="*/ 1539 h 49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</a:cxnLst>
              <a:rect l="l" t="t" r="r" b="b"/>
              <a:pathLst>
                <a:path w="4980792" h="4980794">
                  <a:moveTo>
                    <a:pt x="3046734" y="4094325"/>
                  </a:moveTo>
                  <a:lnTo>
                    <a:pt x="3046734" y="4555266"/>
                  </a:lnTo>
                  <a:lnTo>
                    <a:pt x="3507546" y="4555266"/>
                  </a:lnTo>
                  <a:lnTo>
                    <a:pt x="3507546" y="4094325"/>
                  </a:lnTo>
                  <a:close/>
                  <a:moveTo>
                    <a:pt x="2522778" y="4094325"/>
                  </a:moveTo>
                  <a:lnTo>
                    <a:pt x="2522778" y="4555266"/>
                  </a:lnTo>
                  <a:lnTo>
                    <a:pt x="2983878" y="4555266"/>
                  </a:lnTo>
                  <a:lnTo>
                    <a:pt x="2983878" y="4094325"/>
                  </a:lnTo>
                  <a:close/>
                  <a:moveTo>
                    <a:pt x="1996906" y="4094325"/>
                  </a:moveTo>
                  <a:lnTo>
                    <a:pt x="1996906" y="4555266"/>
                  </a:lnTo>
                  <a:lnTo>
                    <a:pt x="2459922" y="4555266"/>
                  </a:lnTo>
                  <a:lnTo>
                    <a:pt x="2459922" y="4094325"/>
                  </a:lnTo>
                  <a:close/>
                  <a:moveTo>
                    <a:pt x="1473238" y="4094325"/>
                  </a:moveTo>
                  <a:lnTo>
                    <a:pt x="1473238" y="4555266"/>
                  </a:lnTo>
                  <a:lnTo>
                    <a:pt x="1934052" y="4555266"/>
                  </a:lnTo>
                  <a:lnTo>
                    <a:pt x="1934052" y="4094325"/>
                  </a:lnTo>
                  <a:close/>
                  <a:moveTo>
                    <a:pt x="3570402" y="3570398"/>
                  </a:moveTo>
                  <a:lnTo>
                    <a:pt x="3570402" y="4031470"/>
                  </a:lnTo>
                  <a:lnTo>
                    <a:pt x="4031472" y="4031470"/>
                  </a:lnTo>
                  <a:lnTo>
                    <a:pt x="4031472" y="3570398"/>
                  </a:lnTo>
                  <a:close/>
                  <a:moveTo>
                    <a:pt x="3046734" y="3570398"/>
                  </a:moveTo>
                  <a:lnTo>
                    <a:pt x="3046734" y="4031470"/>
                  </a:lnTo>
                  <a:lnTo>
                    <a:pt x="3507546" y="4031470"/>
                  </a:lnTo>
                  <a:lnTo>
                    <a:pt x="3507546" y="3570398"/>
                  </a:lnTo>
                  <a:close/>
                  <a:moveTo>
                    <a:pt x="2522778" y="3570398"/>
                  </a:moveTo>
                  <a:lnTo>
                    <a:pt x="2522778" y="4031470"/>
                  </a:lnTo>
                  <a:lnTo>
                    <a:pt x="2983878" y="4031470"/>
                  </a:lnTo>
                  <a:lnTo>
                    <a:pt x="2983878" y="3570398"/>
                  </a:lnTo>
                  <a:close/>
                  <a:moveTo>
                    <a:pt x="1996906" y="3570398"/>
                  </a:moveTo>
                  <a:lnTo>
                    <a:pt x="1996906" y="4031470"/>
                  </a:lnTo>
                  <a:lnTo>
                    <a:pt x="2459922" y="4031470"/>
                  </a:lnTo>
                  <a:lnTo>
                    <a:pt x="2459922" y="3570398"/>
                  </a:lnTo>
                  <a:close/>
                  <a:moveTo>
                    <a:pt x="1473238" y="3570398"/>
                  </a:moveTo>
                  <a:lnTo>
                    <a:pt x="1473238" y="4031470"/>
                  </a:lnTo>
                  <a:lnTo>
                    <a:pt x="1934052" y="4031470"/>
                  </a:lnTo>
                  <a:lnTo>
                    <a:pt x="1934052" y="3570398"/>
                  </a:lnTo>
                  <a:close/>
                  <a:moveTo>
                    <a:pt x="949314" y="3570398"/>
                  </a:moveTo>
                  <a:lnTo>
                    <a:pt x="949314" y="4031470"/>
                  </a:lnTo>
                  <a:lnTo>
                    <a:pt x="1410384" y="4031470"/>
                  </a:lnTo>
                  <a:lnTo>
                    <a:pt x="1410384" y="3570398"/>
                  </a:lnTo>
                  <a:close/>
                  <a:moveTo>
                    <a:pt x="4094328" y="3046732"/>
                  </a:moveTo>
                  <a:lnTo>
                    <a:pt x="4094328" y="3507542"/>
                  </a:lnTo>
                  <a:lnTo>
                    <a:pt x="4555268" y="3507542"/>
                  </a:lnTo>
                  <a:lnTo>
                    <a:pt x="4555268" y="3046732"/>
                  </a:lnTo>
                  <a:close/>
                  <a:moveTo>
                    <a:pt x="3570402" y="3046732"/>
                  </a:moveTo>
                  <a:lnTo>
                    <a:pt x="3570402" y="3507542"/>
                  </a:lnTo>
                  <a:lnTo>
                    <a:pt x="4031472" y="3507542"/>
                  </a:lnTo>
                  <a:lnTo>
                    <a:pt x="4031472" y="3046732"/>
                  </a:lnTo>
                  <a:close/>
                  <a:moveTo>
                    <a:pt x="3046734" y="3046732"/>
                  </a:moveTo>
                  <a:lnTo>
                    <a:pt x="3046734" y="3507542"/>
                  </a:lnTo>
                  <a:lnTo>
                    <a:pt x="3507546" y="3507542"/>
                  </a:lnTo>
                  <a:lnTo>
                    <a:pt x="3507546" y="3046732"/>
                  </a:lnTo>
                  <a:close/>
                  <a:moveTo>
                    <a:pt x="2522778" y="3046732"/>
                  </a:moveTo>
                  <a:lnTo>
                    <a:pt x="2522778" y="3507542"/>
                  </a:lnTo>
                  <a:lnTo>
                    <a:pt x="2983878" y="3507542"/>
                  </a:lnTo>
                  <a:lnTo>
                    <a:pt x="2983878" y="3046732"/>
                  </a:lnTo>
                  <a:close/>
                  <a:moveTo>
                    <a:pt x="1996906" y="3046732"/>
                  </a:moveTo>
                  <a:lnTo>
                    <a:pt x="1996906" y="3507542"/>
                  </a:lnTo>
                  <a:lnTo>
                    <a:pt x="2459922" y="3507542"/>
                  </a:lnTo>
                  <a:lnTo>
                    <a:pt x="2459922" y="3046732"/>
                  </a:lnTo>
                  <a:close/>
                  <a:moveTo>
                    <a:pt x="1473238" y="3046732"/>
                  </a:moveTo>
                  <a:lnTo>
                    <a:pt x="1473238" y="3507542"/>
                  </a:lnTo>
                  <a:lnTo>
                    <a:pt x="1934052" y="3507542"/>
                  </a:lnTo>
                  <a:lnTo>
                    <a:pt x="1934052" y="3046732"/>
                  </a:lnTo>
                  <a:close/>
                  <a:moveTo>
                    <a:pt x="949314" y="3046732"/>
                  </a:moveTo>
                  <a:lnTo>
                    <a:pt x="949314" y="3507542"/>
                  </a:lnTo>
                  <a:lnTo>
                    <a:pt x="1410384" y="3507542"/>
                  </a:lnTo>
                  <a:lnTo>
                    <a:pt x="1410384" y="3046732"/>
                  </a:lnTo>
                  <a:close/>
                  <a:moveTo>
                    <a:pt x="425516" y="3046732"/>
                  </a:moveTo>
                  <a:lnTo>
                    <a:pt x="425516" y="3507542"/>
                  </a:lnTo>
                  <a:lnTo>
                    <a:pt x="886458" y="3507542"/>
                  </a:lnTo>
                  <a:lnTo>
                    <a:pt x="886458" y="3046732"/>
                  </a:lnTo>
                  <a:close/>
                  <a:moveTo>
                    <a:pt x="4094328" y="2522774"/>
                  </a:moveTo>
                  <a:lnTo>
                    <a:pt x="4094328" y="2983876"/>
                  </a:lnTo>
                  <a:lnTo>
                    <a:pt x="4555268" y="2983876"/>
                  </a:lnTo>
                  <a:lnTo>
                    <a:pt x="4555268" y="2522774"/>
                  </a:lnTo>
                  <a:close/>
                  <a:moveTo>
                    <a:pt x="3570402" y="2522774"/>
                  </a:moveTo>
                  <a:lnTo>
                    <a:pt x="3570402" y="2983876"/>
                  </a:lnTo>
                  <a:lnTo>
                    <a:pt x="4031472" y="2983876"/>
                  </a:lnTo>
                  <a:lnTo>
                    <a:pt x="4031472" y="2522774"/>
                  </a:lnTo>
                  <a:close/>
                  <a:moveTo>
                    <a:pt x="3046734" y="2522774"/>
                  </a:moveTo>
                  <a:lnTo>
                    <a:pt x="3046734" y="2983876"/>
                  </a:lnTo>
                  <a:lnTo>
                    <a:pt x="3507546" y="2983876"/>
                  </a:lnTo>
                  <a:lnTo>
                    <a:pt x="3507546" y="2522774"/>
                  </a:lnTo>
                  <a:close/>
                  <a:moveTo>
                    <a:pt x="2522778" y="2522774"/>
                  </a:moveTo>
                  <a:lnTo>
                    <a:pt x="2522778" y="2983876"/>
                  </a:lnTo>
                  <a:lnTo>
                    <a:pt x="2983878" y="2983876"/>
                  </a:lnTo>
                  <a:lnTo>
                    <a:pt x="2983878" y="2522774"/>
                  </a:lnTo>
                  <a:close/>
                  <a:moveTo>
                    <a:pt x="1996906" y="2522774"/>
                  </a:moveTo>
                  <a:lnTo>
                    <a:pt x="1996906" y="2983876"/>
                  </a:lnTo>
                  <a:lnTo>
                    <a:pt x="2459922" y="2983876"/>
                  </a:lnTo>
                  <a:lnTo>
                    <a:pt x="2459922" y="2522774"/>
                  </a:lnTo>
                  <a:close/>
                  <a:moveTo>
                    <a:pt x="1473238" y="2522774"/>
                  </a:moveTo>
                  <a:lnTo>
                    <a:pt x="1473238" y="2983876"/>
                  </a:lnTo>
                  <a:lnTo>
                    <a:pt x="1934052" y="2983876"/>
                  </a:lnTo>
                  <a:lnTo>
                    <a:pt x="1934052" y="2522774"/>
                  </a:lnTo>
                  <a:close/>
                  <a:moveTo>
                    <a:pt x="949314" y="2522774"/>
                  </a:moveTo>
                  <a:lnTo>
                    <a:pt x="949314" y="2983876"/>
                  </a:lnTo>
                  <a:lnTo>
                    <a:pt x="1410384" y="2983876"/>
                  </a:lnTo>
                  <a:lnTo>
                    <a:pt x="1410384" y="2522774"/>
                  </a:lnTo>
                  <a:close/>
                  <a:moveTo>
                    <a:pt x="425516" y="2522774"/>
                  </a:moveTo>
                  <a:lnTo>
                    <a:pt x="425516" y="2983876"/>
                  </a:lnTo>
                  <a:lnTo>
                    <a:pt x="886458" y="2983876"/>
                  </a:lnTo>
                  <a:lnTo>
                    <a:pt x="886458" y="2522774"/>
                  </a:lnTo>
                  <a:close/>
                  <a:moveTo>
                    <a:pt x="4094328" y="1996904"/>
                  </a:moveTo>
                  <a:lnTo>
                    <a:pt x="4094328" y="2459918"/>
                  </a:lnTo>
                  <a:lnTo>
                    <a:pt x="4555268" y="2459918"/>
                  </a:lnTo>
                  <a:lnTo>
                    <a:pt x="4555268" y="1996904"/>
                  </a:lnTo>
                  <a:close/>
                  <a:moveTo>
                    <a:pt x="3570402" y="1996904"/>
                  </a:moveTo>
                  <a:lnTo>
                    <a:pt x="3570402" y="2459918"/>
                  </a:lnTo>
                  <a:lnTo>
                    <a:pt x="4031472" y="2459918"/>
                  </a:lnTo>
                  <a:lnTo>
                    <a:pt x="4031472" y="1996904"/>
                  </a:lnTo>
                  <a:close/>
                  <a:moveTo>
                    <a:pt x="3046734" y="1996904"/>
                  </a:moveTo>
                  <a:lnTo>
                    <a:pt x="3046734" y="2459918"/>
                  </a:lnTo>
                  <a:lnTo>
                    <a:pt x="3507546" y="2459918"/>
                  </a:lnTo>
                  <a:lnTo>
                    <a:pt x="3507546" y="1996904"/>
                  </a:lnTo>
                  <a:close/>
                  <a:moveTo>
                    <a:pt x="2522778" y="1996904"/>
                  </a:moveTo>
                  <a:lnTo>
                    <a:pt x="2522778" y="2459918"/>
                  </a:lnTo>
                  <a:lnTo>
                    <a:pt x="2983878" y="2459918"/>
                  </a:lnTo>
                  <a:lnTo>
                    <a:pt x="2983878" y="1996904"/>
                  </a:lnTo>
                  <a:close/>
                  <a:moveTo>
                    <a:pt x="1996906" y="1996904"/>
                  </a:moveTo>
                  <a:lnTo>
                    <a:pt x="1996906" y="2459918"/>
                  </a:lnTo>
                  <a:lnTo>
                    <a:pt x="2459922" y="2459918"/>
                  </a:lnTo>
                  <a:lnTo>
                    <a:pt x="2459922" y="1996904"/>
                  </a:lnTo>
                  <a:close/>
                  <a:moveTo>
                    <a:pt x="1473238" y="1996904"/>
                  </a:moveTo>
                  <a:lnTo>
                    <a:pt x="1473238" y="2459918"/>
                  </a:lnTo>
                  <a:lnTo>
                    <a:pt x="1934052" y="2459918"/>
                  </a:lnTo>
                  <a:lnTo>
                    <a:pt x="1934052" y="1996904"/>
                  </a:lnTo>
                  <a:close/>
                  <a:moveTo>
                    <a:pt x="949314" y="1996904"/>
                  </a:moveTo>
                  <a:lnTo>
                    <a:pt x="949314" y="2459918"/>
                  </a:lnTo>
                  <a:lnTo>
                    <a:pt x="1410384" y="2459918"/>
                  </a:lnTo>
                  <a:lnTo>
                    <a:pt x="1410384" y="1996904"/>
                  </a:lnTo>
                  <a:close/>
                  <a:moveTo>
                    <a:pt x="425516" y="1996904"/>
                  </a:moveTo>
                  <a:lnTo>
                    <a:pt x="425516" y="2459918"/>
                  </a:lnTo>
                  <a:lnTo>
                    <a:pt x="886458" y="2459918"/>
                  </a:lnTo>
                  <a:lnTo>
                    <a:pt x="886458" y="1996904"/>
                  </a:lnTo>
                  <a:close/>
                  <a:moveTo>
                    <a:pt x="4094328" y="1473235"/>
                  </a:moveTo>
                  <a:lnTo>
                    <a:pt x="4094328" y="1934049"/>
                  </a:lnTo>
                  <a:lnTo>
                    <a:pt x="4555268" y="1934049"/>
                  </a:lnTo>
                  <a:lnTo>
                    <a:pt x="4555268" y="1473235"/>
                  </a:lnTo>
                  <a:close/>
                  <a:moveTo>
                    <a:pt x="3570402" y="1473235"/>
                  </a:moveTo>
                  <a:lnTo>
                    <a:pt x="3570402" y="1934049"/>
                  </a:lnTo>
                  <a:lnTo>
                    <a:pt x="4031472" y="1934049"/>
                  </a:lnTo>
                  <a:lnTo>
                    <a:pt x="4031472" y="1473235"/>
                  </a:lnTo>
                  <a:close/>
                  <a:moveTo>
                    <a:pt x="3046734" y="1473235"/>
                  </a:moveTo>
                  <a:lnTo>
                    <a:pt x="3046734" y="1934049"/>
                  </a:lnTo>
                  <a:lnTo>
                    <a:pt x="3507546" y="1934049"/>
                  </a:lnTo>
                  <a:lnTo>
                    <a:pt x="3507546" y="1473235"/>
                  </a:lnTo>
                  <a:close/>
                  <a:moveTo>
                    <a:pt x="2522778" y="1473235"/>
                  </a:moveTo>
                  <a:lnTo>
                    <a:pt x="2522778" y="1934049"/>
                  </a:lnTo>
                  <a:lnTo>
                    <a:pt x="2983878" y="1934049"/>
                  </a:lnTo>
                  <a:lnTo>
                    <a:pt x="2983878" y="1473235"/>
                  </a:lnTo>
                  <a:close/>
                  <a:moveTo>
                    <a:pt x="1996906" y="1473235"/>
                  </a:moveTo>
                  <a:lnTo>
                    <a:pt x="1996906" y="1934049"/>
                  </a:lnTo>
                  <a:lnTo>
                    <a:pt x="2459922" y="1934049"/>
                  </a:lnTo>
                  <a:lnTo>
                    <a:pt x="2459922" y="1473235"/>
                  </a:lnTo>
                  <a:close/>
                  <a:moveTo>
                    <a:pt x="1473238" y="1473235"/>
                  </a:moveTo>
                  <a:lnTo>
                    <a:pt x="1473238" y="1934049"/>
                  </a:lnTo>
                  <a:lnTo>
                    <a:pt x="1934052" y="1934049"/>
                  </a:lnTo>
                  <a:lnTo>
                    <a:pt x="1934052" y="1473235"/>
                  </a:lnTo>
                  <a:close/>
                  <a:moveTo>
                    <a:pt x="949314" y="1473235"/>
                  </a:moveTo>
                  <a:lnTo>
                    <a:pt x="949314" y="1934049"/>
                  </a:lnTo>
                  <a:lnTo>
                    <a:pt x="1410384" y="1934049"/>
                  </a:lnTo>
                  <a:lnTo>
                    <a:pt x="1410384" y="1473235"/>
                  </a:lnTo>
                  <a:close/>
                  <a:moveTo>
                    <a:pt x="425516" y="1473235"/>
                  </a:moveTo>
                  <a:lnTo>
                    <a:pt x="425516" y="1934049"/>
                  </a:lnTo>
                  <a:lnTo>
                    <a:pt x="886458" y="1934049"/>
                  </a:lnTo>
                  <a:lnTo>
                    <a:pt x="886458" y="1473235"/>
                  </a:lnTo>
                  <a:close/>
                  <a:moveTo>
                    <a:pt x="3570402" y="949311"/>
                  </a:moveTo>
                  <a:lnTo>
                    <a:pt x="3570402" y="1410379"/>
                  </a:lnTo>
                  <a:lnTo>
                    <a:pt x="4031472" y="1410379"/>
                  </a:lnTo>
                  <a:lnTo>
                    <a:pt x="4031472" y="949311"/>
                  </a:lnTo>
                  <a:close/>
                  <a:moveTo>
                    <a:pt x="3046734" y="949311"/>
                  </a:moveTo>
                  <a:lnTo>
                    <a:pt x="3046734" y="1410379"/>
                  </a:lnTo>
                  <a:lnTo>
                    <a:pt x="3507546" y="1410379"/>
                  </a:lnTo>
                  <a:lnTo>
                    <a:pt x="3507546" y="949311"/>
                  </a:lnTo>
                  <a:close/>
                  <a:moveTo>
                    <a:pt x="2522778" y="949311"/>
                  </a:moveTo>
                  <a:lnTo>
                    <a:pt x="2522778" y="1410379"/>
                  </a:lnTo>
                  <a:lnTo>
                    <a:pt x="2983878" y="1410379"/>
                  </a:lnTo>
                  <a:lnTo>
                    <a:pt x="2983878" y="949311"/>
                  </a:lnTo>
                  <a:close/>
                  <a:moveTo>
                    <a:pt x="1996906" y="949311"/>
                  </a:moveTo>
                  <a:lnTo>
                    <a:pt x="1996906" y="1410379"/>
                  </a:lnTo>
                  <a:lnTo>
                    <a:pt x="2459922" y="1410379"/>
                  </a:lnTo>
                  <a:lnTo>
                    <a:pt x="2459922" y="949311"/>
                  </a:lnTo>
                  <a:close/>
                  <a:moveTo>
                    <a:pt x="1473238" y="949311"/>
                  </a:moveTo>
                  <a:lnTo>
                    <a:pt x="1473238" y="1410379"/>
                  </a:lnTo>
                  <a:lnTo>
                    <a:pt x="1934052" y="1410379"/>
                  </a:lnTo>
                  <a:lnTo>
                    <a:pt x="1934052" y="949311"/>
                  </a:lnTo>
                  <a:close/>
                  <a:moveTo>
                    <a:pt x="949314" y="949311"/>
                  </a:moveTo>
                  <a:lnTo>
                    <a:pt x="949314" y="1410379"/>
                  </a:lnTo>
                  <a:lnTo>
                    <a:pt x="1410384" y="1410379"/>
                  </a:lnTo>
                  <a:lnTo>
                    <a:pt x="1410384" y="949311"/>
                  </a:lnTo>
                  <a:close/>
                  <a:moveTo>
                    <a:pt x="3046734" y="425515"/>
                  </a:moveTo>
                  <a:lnTo>
                    <a:pt x="3046734" y="886455"/>
                  </a:lnTo>
                  <a:lnTo>
                    <a:pt x="3507546" y="886455"/>
                  </a:lnTo>
                  <a:lnTo>
                    <a:pt x="3507546" y="425515"/>
                  </a:lnTo>
                  <a:close/>
                  <a:moveTo>
                    <a:pt x="2522778" y="425515"/>
                  </a:moveTo>
                  <a:lnTo>
                    <a:pt x="2522778" y="886455"/>
                  </a:lnTo>
                  <a:lnTo>
                    <a:pt x="2983878" y="886455"/>
                  </a:lnTo>
                  <a:lnTo>
                    <a:pt x="2983878" y="425515"/>
                  </a:lnTo>
                  <a:close/>
                  <a:moveTo>
                    <a:pt x="1996906" y="425515"/>
                  </a:moveTo>
                  <a:lnTo>
                    <a:pt x="1996906" y="886455"/>
                  </a:lnTo>
                  <a:lnTo>
                    <a:pt x="2459922" y="886455"/>
                  </a:lnTo>
                  <a:lnTo>
                    <a:pt x="2459922" y="425515"/>
                  </a:lnTo>
                  <a:close/>
                  <a:moveTo>
                    <a:pt x="1473238" y="425515"/>
                  </a:moveTo>
                  <a:lnTo>
                    <a:pt x="1473238" y="886455"/>
                  </a:lnTo>
                  <a:lnTo>
                    <a:pt x="1934052" y="886455"/>
                  </a:lnTo>
                  <a:lnTo>
                    <a:pt x="1934052" y="425515"/>
                  </a:lnTo>
                  <a:close/>
                  <a:moveTo>
                    <a:pt x="2490396" y="0"/>
                  </a:moveTo>
                  <a:lnTo>
                    <a:pt x="2522778" y="1636"/>
                  </a:lnTo>
                  <a:lnTo>
                    <a:pt x="2522778" y="362659"/>
                  </a:lnTo>
                  <a:lnTo>
                    <a:pt x="2983878" y="362659"/>
                  </a:lnTo>
                  <a:lnTo>
                    <a:pt x="2983878" y="49311"/>
                  </a:lnTo>
                  <a:lnTo>
                    <a:pt x="2992298" y="50596"/>
                  </a:lnTo>
                  <a:lnTo>
                    <a:pt x="3046734" y="64593"/>
                  </a:lnTo>
                  <a:lnTo>
                    <a:pt x="3046734" y="362659"/>
                  </a:lnTo>
                  <a:lnTo>
                    <a:pt x="3507546" y="362659"/>
                  </a:lnTo>
                  <a:lnTo>
                    <a:pt x="3507546" y="218723"/>
                  </a:lnTo>
                  <a:lnTo>
                    <a:pt x="3570402" y="249002"/>
                  </a:lnTo>
                  <a:lnTo>
                    <a:pt x="3570402" y="362659"/>
                  </a:lnTo>
                  <a:lnTo>
                    <a:pt x="3779656" y="362659"/>
                  </a:lnTo>
                  <a:lnTo>
                    <a:pt x="3882800" y="425321"/>
                  </a:lnTo>
                  <a:lnTo>
                    <a:pt x="3883058" y="425515"/>
                  </a:lnTo>
                  <a:lnTo>
                    <a:pt x="3570402" y="425515"/>
                  </a:lnTo>
                  <a:lnTo>
                    <a:pt x="3570402" y="886455"/>
                  </a:lnTo>
                  <a:lnTo>
                    <a:pt x="4031472" y="886455"/>
                  </a:lnTo>
                  <a:lnTo>
                    <a:pt x="4031472" y="536496"/>
                  </a:lnTo>
                  <a:lnTo>
                    <a:pt x="4074520" y="568686"/>
                  </a:lnTo>
                  <a:lnTo>
                    <a:pt x="4094328" y="586690"/>
                  </a:lnTo>
                  <a:lnTo>
                    <a:pt x="4094328" y="886455"/>
                  </a:lnTo>
                  <a:lnTo>
                    <a:pt x="4394094" y="886455"/>
                  </a:lnTo>
                  <a:lnTo>
                    <a:pt x="4412106" y="906274"/>
                  </a:lnTo>
                  <a:lnTo>
                    <a:pt x="4444290" y="949311"/>
                  </a:lnTo>
                  <a:lnTo>
                    <a:pt x="4094328" y="949311"/>
                  </a:lnTo>
                  <a:lnTo>
                    <a:pt x="4094328" y="1410379"/>
                  </a:lnTo>
                  <a:lnTo>
                    <a:pt x="4555268" y="1410379"/>
                  </a:lnTo>
                  <a:lnTo>
                    <a:pt x="4555268" y="1097721"/>
                  </a:lnTo>
                  <a:lnTo>
                    <a:pt x="4555472" y="1097993"/>
                  </a:lnTo>
                  <a:lnTo>
                    <a:pt x="4618124" y="1201122"/>
                  </a:lnTo>
                  <a:lnTo>
                    <a:pt x="4618124" y="1410379"/>
                  </a:lnTo>
                  <a:lnTo>
                    <a:pt x="4731784" y="1410379"/>
                  </a:lnTo>
                  <a:lnTo>
                    <a:pt x="4762064" y="1473235"/>
                  </a:lnTo>
                  <a:lnTo>
                    <a:pt x="4618124" y="1473235"/>
                  </a:lnTo>
                  <a:lnTo>
                    <a:pt x="4618124" y="1934049"/>
                  </a:lnTo>
                  <a:lnTo>
                    <a:pt x="4916196" y="1934049"/>
                  </a:lnTo>
                  <a:lnTo>
                    <a:pt x="4930196" y="1988495"/>
                  </a:lnTo>
                  <a:lnTo>
                    <a:pt x="4931480" y="1996904"/>
                  </a:lnTo>
                  <a:lnTo>
                    <a:pt x="4618124" y="1996904"/>
                  </a:lnTo>
                  <a:lnTo>
                    <a:pt x="4618124" y="2459918"/>
                  </a:lnTo>
                  <a:lnTo>
                    <a:pt x="4979252" y="2459918"/>
                  </a:lnTo>
                  <a:lnTo>
                    <a:pt x="4980792" y="2490397"/>
                  </a:lnTo>
                  <a:lnTo>
                    <a:pt x="4979158" y="2522774"/>
                  </a:lnTo>
                  <a:lnTo>
                    <a:pt x="4618124" y="2522774"/>
                  </a:lnTo>
                  <a:lnTo>
                    <a:pt x="4618124" y="2983876"/>
                  </a:lnTo>
                  <a:lnTo>
                    <a:pt x="4931482" y="2983876"/>
                  </a:lnTo>
                  <a:lnTo>
                    <a:pt x="4930196" y="2992299"/>
                  </a:lnTo>
                  <a:lnTo>
                    <a:pt x="4916200" y="3046732"/>
                  </a:lnTo>
                  <a:lnTo>
                    <a:pt x="4618124" y="3046732"/>
                  </a:lnTo>
                  <a:lnTo>
                    <a:pt x="4618124" y="3507542"/>
                  </a:lnTo>
                  <a:lnTo>
                    <a:pt x="4762072" y="3507542"/>
                  </a:lnTo>
                  <a:lnTo>
                    <a:pt x="4731792" y="3570398"/>
                  </a:lnTo>
                  <a:lnTo>
                    <a:pt x="4618124" y="3570398"/>
                  </a:lnTo>
                  <a:lnTo>
                    <a:pt x="4618124" y="3779673"/>
                  </a:lnTo>
                  <a:lnTo>
                    <a:pt x="4555472" y="3882802"/>
                  </a:lnTo>
                  <a:lnTo>
                    <a:pt x="4555268" y="3883074"/>
                  </a:lnTo>
                  <a:lnTo>
                    <a:pt x="4555268" y="3570398"/>
                  </a:lnTo>
                  <a:lnTo>
                    <a:pt x="4094328" y="3570398"/>
                  </a:lnTo>
                  <a:lnTo>
                    <a:pt x="4094328" y="4031470"/>
                  </a:lnTo>
                  <a:lnTo>
                    <a:pt x="4444300" y="4031470"/>
                  </a:lnTo>
                  <a:lnTo>
                    <a:pt x="4412106" y="4074521"/>
                  </a:lnTo>
                  <a:lnTo>
                    <a:pt x="4394108" y="4094325"/>
                  </a:lnTo>
                  <a:lnTo>
                    <a:pt x="4094328" y="4094325"/>
                  </a:lnTo>
                  <a:lnTo>
                    <a:pt x="4094328" y="4394105"/>
                  </a:lnTo>
                  <a:lnTo>
                    <a:pt x="4074520" y="4412108"/>
                  </a:lnTo>
                  <a:lnTo>
                    <a:pt x="4031472" y="4444298"/>
                  </a:lnTo>
                  <a:lnTo>
                    <a:pt x="4031472" y="4094325"/>
                  </a:lnTo>
                  <a:lnTo>
                    <a:pt x="3570402" y="4094325"/>
                  </a:lnTo>
                  <a:lnTo>
                    <a:pt x="3570402" y="4555266"/>
                  </a:lnTo>
                  <a:lnTo>
                    <a:pt x="3883078" y="4555266"/>
                  </a:lnTo>
                  <a:lnTo>
                    <a:pt x="3882800" y="4555473"/>
                  </a:lnTo>
                  <a:lnTo>
                    <a:pt x="3779678" y="4618122"/>
                  </a:lnTo>
                  <a:lnTo>
                    <a:pt x="3570402" y="4618122"/>
                  </a:lnTo>
                  <a:lnTo>
                    <a:pt x="3570402" y="4731792"/>
                  </a:lnTo>
                  <a:lnTo>
                    <a:pt x="3507546" y="4762072"/>
                  </a:lnTo>
                  <a:lnTo>
                    <a:pt x="3507546" y="4618122"/>
                  </a:lnTo>
                  <a:lnTo>
                    <a:pt x="3046734" y="4618122"/>
                  </a:lnTo>
                  <a:lnTo>
                    <a:pt x="3046734" y="4916201"/>
                  </a:lnTo>
                  <a:lnTo>
                    <a:pt x="2992298" y="4930198"/>
                  </a:lnTo>
                  <a:lnTo>
                    <a:pt x="2983878" y="4931483"/>
                  </a:lnTo>
                  <a:lnTo>
                    <a:pt x="2983878" y="4618122"/>
                  </a:lnTo>
                  <a:lnTo>
                    <a:pt x="2522778" y="4618122"/>
                  </a:lnTo>
                  <a:lnTo>
                    <a:pt x="2522778" y="4979159"/>
                  </a:lnTo>
                  <a:lnTo>
                    <a:pt x="2490396" y="4980794"/>
                  </a:lnTo>
                  <a:lnTo>
                    <a:pt x="2459922" y="4979255"/>
                  </a:lnTo>
                  <a:lnTo>
                    <a:pt x="2459922" y="4618122"/>
                  </a:lnTo>
                  <a:lnTo>
                    <a:pt x="1996906" y="4618122"/>
                  </a:lnTo>
                  <a:lnTo>
                    <a:pt x="1996906" y="4931482"/>
                  </a:lnTo>
                  <a:lnTo>
                    <a:pt x="1988494" y="4930198"/>
                  </a:lnTo>
                  <a:lnTo>
                    <a:pt x="1934052" y="4916199"/>
                  </a:lnTo>
                  <a:lnTo>
                    <a:pt x="1934052" y="4618122"/>
                  </a:lnTo>
                  <a:lnTo>
                    <a:pt x="1473238" y="4618122"/>
                  </a:lnTo>
                  <a:lnTo>
                    <a:pt x="1473238" y="4762068"/>
                  </a:lnTo>
                  <a:lnTo>
                    <a:pt x="1410384" y="4731789"/>
                  </a:lnTo>
                  <a:lnTo>
                    <a:pt x="1410384" y="4618122"/>
                  </a:lnTo>
                  <a:lnTo>
                    <a:pt x="1201116" y="4618122"/>
                  </a:lnTo>
                  <a:lnTo>
                    <a:pt x="1097992" y="4555473"/>
                  </a:lnTo>
                  <a:lnTo>
                    <a:pt x="1097714" y="4555266"/>
                  </a:lnTo>
                  <a:lnTo>
                    <a:pt x="1410384" y="4555266"/>
                  </a:lnTo>
                  <a:lnTo>
                    <a:pt x="1410384" y="4094325"/>
                  </a:lnTo>
                  <a:lnTo>
                    <a:pt x="949314" y="4094325"/>
                  </a:lnTo>
                  <a:lnTo>
                    <a:pt x="949314" y="4444294"/>
                  </a:lnTo>
                  <a:lnTo>
                    <a:pt x="906272" y="4412108"/>
                  </a:lnTo>
                  <a:lnTo>
                    <a:pt x="886458" y="4394100"/>
                  </a:lnTo>
                  <a:lnTo>
                    <a:pt x="886458" y="4094325"/>
                  </a:lnTo>
                  <a:lnTo>
                    <a:pt x="586684" y="4094325"/>
                  </a:lnTo>
                  <a:lnTo>
                    <a:pt x="568686" y="4074521"/>
                  </a:lnTo>
                  <a:lnTo>
                    <a:pt x="536492" y="4031470"/>
                  </a:lnTo>
                  <a:lnTo>
                    <a:pt x="886458" y="4031470"/>
                  </a:lnTo>
                  <a:lnTo>
                    <a:pt x="886458" y="3570398"/>
                  </a:lnTo>
                  <a:lnTo>
                    <a:pt x="425516" y="3570398"/>
                  </a:lnTo>
                  <a:lnTo>
                    <a:pt x="425516" y="3883063"/>
                  </a:lnTo>
                  <a:lnTo>
                    <a:pt x="425320" y="3882802"/>
                  </a:lnTo>
                  <a:lnTo>
                    <a:pt x="362660" y="3779660"/>
                  </a:lnTo>
                  <a:lnTo>
                    <a:pt x="362660" y="3570398"/>
                  </a:lnTo>
                  <a:lnTo>
                    <a:pt x="249000" y="3570398"/>
                  </a:lnTo>
                  <a:lnTo>
                    <a:pt x="218720" y="3507542"/>
                  </a:lnTo>
                  <a:lnTo>
                    <a:pt x="362660" y="3507542"/>
                  </a:lnTo>
                  <a:lnTo>
                    <a:pt x="362660" y="3046732"/>
                  </a:lnTo>
                  <a:lnTo>
                    <a:pt x="64592" y="3046732"/>
                  </a:lnTo>
                  <a:lnTo>
                    <a:pt x="50596" y="2992299"/>
                  </a:lnTo>
                  <a:lnTo>
                    <a:pt x="49310" y="2983876"/>
                  </a:lnTo>
                  <a:lnTo>
                    <a:pt x="362660" y="2983876"/>
                  </a:lnTo>
                  <a:lnTo>
                    <a:pt x="362660" y="2522774"/>
                  </a:lnTo>
                  <a:lnTo>
                    <a:pt x="1634" y="2522774"/>
                  </a:lnTo>
                  <a:lnTo>
                    <a:pt x="0" y="2490397"/>
                  </a:lnTo>
                  <a:lnTo>
                    <a:pt x="1540" y="2459918"/>
                  </a:lnTo>
                  <a:lnTo>
                    <a:pt x="362660" y="2459918"/>
                  </a:lnTo>
                  <a:lnTo>
                    <a:pt x="362660" y="1996904"/>
                  </a:lnTo>
                  <a:lnTo>
                    <a:pt x="49312" y="1996904"/>
                  </a:lnTo>
                  <a:lnTo>
                    <a:pt x="50596" y="1988495"/>
                  </a:lnTo>
                  <a:lnTo>
                    <a:pt x="64596" y="1934049"/>
                  </a:lnTo>
                  <a:lnTo>
                    <a:pt x="362660" y="1934049"/>
                  </a:lnTo>
                  <a:lnTo>
                    <a:pt x="362660" y="1473235"/>
                  </a:lnTo>
                  <a:lnTo>
                    <a:pt x="218728" y="1473235"/>
                  </a:lnTo>
                  <a:lnTo>
                    <a:pt x="249008" y="1410379"/>
                  </a:lnTo>
                  <a:lnTo>
                    <a:pt x="362660" y="1410379"/>
                  </a:lnTo>
                  <a:lnTo>
                    <a:pt x="362660" y="1201135"/>
                  </a:lnTo>
                  <a:lnTo>
                    <a:pt x="425320" y="1097993"/>
                  </a:lnTo>
                  <a:lnTo>
                    <a:pt x="425516" y="1097731"/>
                  </a:lnTo>
                  <a:lnTo>
                    <a:pt x="425516" y="1410379"/>
                  </a:lnTo>
                  <a:lnTo>
                    <a:pt x="886458" y="1410379"/>
                  </a:lnTo>
                  <a:lnTo>
                    <a:pt x="886458" y="949311"/>
                  </a:lnTo>
                  <a:lnTo>
                    <a:pt x="536502" y="949311"/>
                  </a:lnTo>
                  <a:lnTo>
                    <a:pt x="568686" y="906274"/>
                  </a:lnTo>
                  <a:lnTo>
                    <a:pt x="586698" y="886455"/>
                  </a:lnTo>
                  <a:lnTo>
                    <a:pt x="886458" y="886455"/>
                  </a:lnTo>
                  <a:lnTo>
                    <a:pt x="886458" y="586695"/>
                  </a:lnTo>
                  <a:lnTo>
                    <a:pt x="906272" y="568686"/>
                  </a:lnTo>
                  <a:lnTo>
                    <a:pt x="949314" y="536500"/>
                  </a:lnTo>
                  <a:lnTo>
                    <a:pt x="949314" y="886455"/>
                  </a:lnTo>
                  <a:lnTo>
                    <a:pt x="1410384" y="886455"/>
                  </a:lnTo>
                  <a:lnTo>
                    <a:pt x="1410384" y="425515"/>
                  </a:lnTo>
                  <a:lnTo>
                    <a:pt x="1097734" y="425515"/>
                  </a:lnTo>
                  <a:lnTo>
                    <a:pt x="1097992" y="425321"/>
                  </a:lnTo>
                  <a:lnTo>
                    <a:pt x="1201136" y="362659"/>
                  </a:lnTo>
                  <a:lnTo>
                    <a:pt x="1410384" y="362659"/>
                  </a:lnTo>
                  <a:lnTo>
                    <a:pt x="1410384" y="249005"/>
                  </a:lnTo>
                  <a:lnTo>
                    <a:pt x="1473238" y="218727"/>
                  </a:lnTo>
                  <a:lnTo>
                    <a:pt x="1473238" y="362659"/>
                  </a:lnTo>
                  <a:lnTo>
                    <a:pt x="1934052" y="362659"/>
                  </a:lnTo>
                  <a:lnTo>
                    <a:pt x="1934052" y="64595"/>
                  </a:lnTo>
                  <a:lnTo>
                    <a:pt x="1988494" y="50596"/>
                  </a:lnTo>
                  <a:lnTo>
                    <a:pt x="1996906" y="49313"/>
                  </a:lnTo>
                  <a:lnTo>
                    <a:pt x="1996906" y="362659"/>
                  </a:lnTo>
                  <a:lnTo>
                    <a:pt x="2459922" y="362659"/>
                  </a:lnTo>
                  <a:lnTo>
                    <a:pt x="2459922" y="153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556E15E1-F8BA-401A-942A-735ED11BDF06}"/>
              </a:ext>
            </a:extLst>
          </p:cNvPr>
          <p:cNvSpPr/>
          <p:nvPr/>
        </p:nvSpPr>
        <p:spPr>
          <a:xfrm>
            <a:off x="11677550" y="7927941"/>
            <a:ext cx="406839" cy="190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0BC47C81-F577-4D2D-863B-3CC35EEF5E75}"/>
              </a:ext>
            </a:extLst>
          </p:cNvPr>
          <p:cNvSpPr/>
          <p:nvPr/>
        </p:nvSpPr>
        <p:spPr>
          <a:xfrm>
            <a:off x="11046910" y="8330575"/>
            <a:ext cx="406839" cy="190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49521A8-5DC0-4B1B-9169-B49266F6E401}"/>
              </a:ext>
            </a:extLst>
          </p:cNvPr>
          <p:cNvSpPr/>
          <p:nvPr/>
        </p:nvSpPr>
        <p:spPr>
          <a:xfrm>
            <a:off x="14181687" y="8304511"/>
            <a:ext cx="406839" cy="190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777870B-8F94-46B7-970D-F0357E24C3AD}"/>
              </a:ext>
            </a:extLst>
          </p:cNvPr>
          <p:cNvSpPr/>
          <p:nvPr/>
        </p:nvSpPr>
        <p:spPr>
          <a:xfrm>
            <a:off x="13551046" y="8707144"/>
            <a:ext cx="406839" cy="190509"/>
          </a:xfrm>
          <a:prstGeom prst="rect">
            <a:avLst/>
          </a:prstGeom>
          <a:solidFill>
            <a:srgbClr val="B4C3E1"/>
          </a:solidFill>
          <a:ln>
            <a:solidFill>
              <a:srgbClr val="AFBFDF"/>
            </a:solidFill>
          </a:ln>
          <a:scene3d>
            <a:camera prst="isometricOffAxis2Top">
              <a:rot lat="17769628" lon="4990955" rev="16267466"/>
            </a:camera>
            <a:lightRig rig="contrasting" dir="t"/>
          </a:scene3d>
          <a:sp3d contourW="12700">
            <a:contourClr>
              <a:srgbClr val="B4C3E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1248C66-7FF9-45C0-9717-A2793C9D2BC0}"/>
              </a:ext>
            </a:extLst>
          </p:cNvPr>
          <p:cNvSpPr txBox="1"/>
          <p:nvPr/>
        </p:nvSpPr>
        <p:spPr>
          <a:xfrm>
            <a:off x="904875" y="15448554"/>
            <a:ext cx="467531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store in clean LN2 and separate </a:t>
            </a:r>
            <a:r>
              <a:rPr lang="en-US" sz="4200" dirty="0" err="1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dewar</a:t>
            </a:r>
            <a:endParaRPr lang="en-US" sz="4200" dirty="0">
              <a:ln w="3175">
                <a:solidFill>
                  <a:schemeClr val="tx1"/>
                </a:solidFill>
              </a:ln>
              <a:solidFill>
                <a:srgbClr val="3EC2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2829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8F82AD54-4C49-4BDE-83FC-77B3E1E47C87}"/>
              </a:ext>
            </a:extLst>
          </p:cNvPr>
          <p:cNvSpPr/>
          <p:nvPr/>
        </p:nvSpPr>
        <p:spPr>
          <a:xfrm rot="19800000">
            <a:off x="14728794" y="6833428"/>
            <a:ext cx="1601492" cy="361971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BC74DF46-6087-40BD-8B87-2A0A34958506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21" name="Circle: Hollow 20">
            <a:extLst>
              <a:ext uri="{FF2B5EF4-FFF2-40B4-BE49-F238E27FC236}">
                <a16:creationId xmlns:a16="http://schemas.microsoft.com/office/drawing/2014/main" id="{21B9FC62-DA9C-4CF4-9F77-0C725F4ABAD4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F3FFA3C-B854-48CD-870A-71564CF48139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9ECB679-016D-4010-BD8D-F28ED1A6C53B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8B40A9DA-6E1E-4FDA-947A-672827E3982D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2C938ABE-F5D8-4DB2-8752-A7327CB28D1A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F023E875-8160-43EC-8215-44DBCB729AFB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AE5996D2-BAA4-43A7-A943-75B24A78DDF2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E59FDAD0-1CA9-4BB2-9436-B58A2FD30061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4884E431-762F-42DC-9C29-C863DEB75EBA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glow rad="2286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7D0EB7DF-1207-4783-B341-C9D57919D99B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9C89EC02-524B-48D6-80D3-1C70B850E81D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0153F817-85D3-435C-92F0-4A5D7057C7E6}"/>
              </a:ext>
            </a:extLst>
          </p:cNvPr>
          <p:cNvCxnSpPr>
            <a:cxnSpLocks/>
          </p:cNvCxnSpPr>
          <p:nvPr/>
        </p:nvCxnSpPr>
        <p:spPr>
          <a:xfrm rot="19800000" flipH="1">
            <a:off x="16723785" y="5820848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6F7E9DF1-34B2-4AC2-B1AB-F70129D2B7E0}"/>
              </a:ext>
            </a:extLst>
          </p:cNvPr>
          <p:cNvCxnSpPr>
            <a:cxnSpLocks/>
          </p:cNvCxnSpPr>
          <p:nvPr/>
        </p:nvCxnSpPr>
        <p:spPr>
          <a:xfrm rot="19800000" flipH="1">
            <a:off x="16993894" y="6288691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5F36664D-0B53-41F4-9967-B187FA56590E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4748211" y="6820179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779BEAF7-96DC-423A-B58C-103E04B7948C}"/>
              </a:ext>
            </a:extLst>
          </p:cNvPr>
          <p:cNvCxnSpPr>
            <a:cxnSpLocks/>
          </p:cNvCxnSpPr>
          <p:nvPr/>
        </p:nvCxnSpPr>
        <p:spPr>
          <a:xfrm rot="19800000" flipH="1">
            <a:off x="14602207" y="6567291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424419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8F82AD54-4C49-4BDE-83FC-77B3E1E47C87}"/>
              </a:ext>
            </a:extLst>
          </p:cNvPr>
          <p:cNvSpPr/>
          <p:nvPr/>
        </p:nvSpPr>
        <p:spPr>
          <a:xfrm rot="19800000">
            <a:off x="14810133" y="7407821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78A669A-69CE-48B5-AD37-6F8EE2521FEE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21" name="Circle: Hollow 20">
            <a:extLst>
              <a:ext uri="{FF2B5EF4-FFF2-40B4-BE49-F238E27FC236}">
                <a16:creationId xmlns:a16="http://schemas.microsoft.com/office/drawing/2014/main" id="{16195501-3EB2-482A-A0CC-F7CD881CDBCD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glow rad="2286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4E32781-1D9B-4EE9-A102-7168C5BF2E9B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D20C9D55-EBBC-4974-8494-2EA157F1DEA1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4700FAA0-4381-46B9-8FB0-B475AACC3CC5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6DAE4174-E720-41B3-BB7D-AF6C813169B5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B9F85A7E-318E-480A-B0CD-F278929180B4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70DE2710-5932-48B7-BBE7-B5DD80EA3EA5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5019511A-93C7-4235-8052-677E3BC198E8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27F223FC-3626-456C-A839-5D9B45FE1E1E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glow rad="1143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8587D085-CC3F-47A5-9AE0-46302473CA26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099A9A4D-5D21-4119-A748-C01366BAA084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0153F817-85D3-435C-92F0-4A5D7057C7E6}"/>
              </a:ext>
            </a:extLst>
          </p:cNvPr>
          <p:cNvCxnSpPr>
            <a:cxnSpLocks/>
          </p:cNvCxnSpPr>
          <p:nvPr/>
        </p:nvCxnSpPr>
        <p:spPr>
          <a:xfrm rot="19800000" flipH="1">
            <a:off x="16723785" y="5820848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6F7E9DF1-34B2-4AC2-B1AB-F70129D2B7E0}"/>
              </a:ext>
            </a:extLst>
          </p:cNvPr>
          <p:cNvCxnSpPr>
            <a:cxnSpLocks/>
          </p:cNvCxnSpPr>
          <p:nvPr/>
        </p:nvCxnSpPr>
        <p:spPr>
          <a:xfrm rot="19800000" flipH="1">
            <a:off x="16993894" y="6288691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5F36664D-0B53-41F4-9967-B187FA56590E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4748211" y="6820179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779BEAF7-96DC-423A-B58C-103E04B7948C}"/>
              </a:ext>
            </a:extLst>
          </p:cNvPr>
          <p:cNvCxnSpPr>
            <a:cxnSpLocks/>
          </p:cNvCxnSpPr>
          <p:nvPr/>
        </p:nvCxnSpPr>
        <p:spPr>
          <a:xfrm rot="19800000" flipH="1">
            <a:off x="14602207" y="6567291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52688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75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37B09EE8-DF1E-4ADF-BB79-38F16B81562D}"/>
              </a:ext>
            </a:extLst>
          </p:cNvPr>
          <p:cNvSpPr/>
          <p:nvPr/>
        </p:nvSpPr>
        <p:spPr>
          <a:xfrm rot="19800000">
            <a:off x="15026841" y="9127257"/>
            <a:ext cx="1601492" cy="361971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F63BC884-25B9-4706-AE55-FAB062ADC31E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21" name="Circle: Hollow 20">
            <a:extLst>
              <a:ext uri="{FF2B5EF4-FFF2-40B4-BE49-F238E27FC236}">
                <a16:creationId xmlns:a16="http://schemas.microsoft.com/office/drawing/2014/main" id="{322A68E4-2E89-441F-B9E8-FEEE9605DCCA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glow rad="2286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B121051-DA08-4AE6-A93E-92231298675A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1F644491-E962-49CC-A0C0-703EAEA59438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D1F707EC-99EB-4474-B7DE-66E856EBFB28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B3767F81-72AD-4D06-9421-C89EDD542ED6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B12C0356-10DE-4F65-B847-1901E94C5D17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E85544C2-D1DD-473B-991B-207906651AEB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CD92C921-A8A5-447A-A987-25B76B83B6AD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A2D28F2C-5862-47F2-B548-2335B80DC3C3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98459BAC-15C2-4F6F-B7B1-D6CAEC5244EB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80116EB1-0E46-4E07-8543-609D8DE6A149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338C3B5-02CF-4951-A628-55C78B1469CA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021832" y="8114677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0998E280-7275-4AB1-A479-C42B927BEB7F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291941" y="8582520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39BEC54D-8D01-40FB-A127-3EAD7476A56B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5046258" y="9114008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F1F1DECC-6BAF-4AAC-AFDA-9F8AE6B43025}"/>
              </a:ext>
            </a:extLst>
          </p:cNvPr>
          <p:cNvCxnSpPr>
            <a:cxnSpLocks/>
          </p:cNvCxnSpPr>
          <p:nvPr/>
        </p:nvCxnSpPr>
        <p:spPr>
          <a:xfrm rot="19800000" flipH="1">
            <a:off x="14900254" y="8861120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88969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37B09EE8-DF1E-4ADF-BB79-38F16B81562D}"/>
              </a:ext>
            </a:extLst>
          </p:cNvPr>
          <p:cNvSpPr/>
          <p:nvPr/>
        </p:nvSpPr>
        <p:spPr>
          <a:xfrm rot="19800000">
            <a:off x="15109446" y="9700918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338C3B5-02CF-4951-A628-55C78B1469CA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021832" y="8114677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0998E280-7275-4AB1-A479-C42B927BEB7F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291941" y="8582520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39BEC54D-8D01-40FB-A127-3EAD7476A56B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5046258" y="9114008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F1F1DECC-6BAF-4AAC-AFDA-9F8AE6B43025}"/>
              </a:ext>
            </a:extLst>
          </p:cNvPr>
          <p:cNvCxnSpPr>
            <a:cxnSpLocks/>
          </p:cNvCxnSpPr>
          <p:nvPr/>
        </p:nvCxnSpPr>
        <p:spPr>
          <a:xfrm rot="19800000" flipH="1">
            <a:off x="14900254" y="8861120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Circle: Hollow 20">
            <a:extLst>
              <a:ext uri="{FF2B5EF4-FFF2-40B4-BE49-F238E27FC236}">
                <a16:creationId xmlns:a16="http://schemas.microsoft.com/office/drawing/2014/main" id="{991BB6CB-2112-45DE-A6AD-F471854CD16A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glow rad="1143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67FCB5C-66CB-4162-81DD-459E09F2F859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AE792100-C28B-4204-8470-9048F00829A6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C1E517F9-21B9-4C5F-B9C7-9C27C6A180E2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EF2D9F3E-E498-43C2-B918-2980074B8EDC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01690707-F60F-413B-AF98-D32788462987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FBDE335E-F39B-44EF-9142-1520996868CB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CD453C9C-FC46-4C87-8495-5960CF144D1C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CA5E6758-8DFE-436F-A911-B996222497BA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1C35014F-C6C4-4162-A265-9532F21E74AD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9F6F46DE-4306-4150-AE5C-8452786579FE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glow rad="2286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4784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75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17" name="Circle: Hollow 16">
            <a:extLst>
              <a:ext uri="{FF2B5EF4-FFF2-40B4-BE49-F238E27FC236}">
                <a16:creationId xmlns:a16="http://schemas.microsoft.com/office/drawing/2014/main" id="{F847FB49-C1B8-420A-9732-7E27E7480213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glow rad="1143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4725557-F6C4-4AA6-9E8D-A271E18ED87D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514F990-6F70-4E1B-AD45-AD11ACA21D1D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Circle: Hollow 19">
            <a:extLst>
              <a:ext uri="{FF2B5EF4-FFF2-40B4-BE49-F238E27FC236}">
                <a16:creationId xmlns:a16="http://schemas.microsoft.com/office/drawing/2014/main" id="{1120CB98-7DA8-47D2-96A8-BD246DB7E907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5B79D660-A0E3-4C66-A5C2-005426C10C03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7058A3B8-5D98-40B6-8859-BC326CF4B4A0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Circle: Hollow 22">
            <a:extLst>
              <a:ext uri="{FF2B5EF4-FFF2-40B4-BE49-F238E27FC236}">
                <a16:creationId xmlns:a16="http://schemas.microsoft.com/office/drawing/2014/main" id="{3089A0D0-17E6-42D0-9FB3-383D221BB800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8C52FA61-BF4C-4682-A544-530BAC7E9527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B296D4B-A305-4E94-A114-CEFF0AE52859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3EA45880-EF48-4415-98C2-662DEA6F5076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C61ED838-4C0D-43F3-A183-2091C5C2514C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glow rad="2286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25B54BA-09E8-45BF-9BB6-3E994076BD3B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</p:spTree>
    <p:extLst>
      <p:ext uri="{BB962C8B-B14F-4D97-AF65-F5344CB8AC3E}">
        <p14:creationId xmlns:p14="http://schemas.microsoft.com/office/powerpoint/2010/main" val="2353509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val 21">
            <a:extLst>
              <a:ext uri="{FF2B5EF4-FFF2-40B4-BE49-F238E27FC236}">
                <a16:creationId xmlns:a16="http://schemas.microsoft.com/office/drawing/2014/main" id="{D21F00ED-E3A1-4379-ABF5-230DF843698C}"/>
              </a:ext>
            </a:extLst>
          </p:cNvPr>
          <p:cNvSpPr/>
          <p:nvPr/>
        </p:nvSpPr>
        <p:spPr>
          <a:xfrm>
            <a:off x="20314167" y="9245097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0A513F1-5F6D-482D-8FC1-F2FFF094B401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773D6F72-1C94-48C8-B3AB-E9AE838CBD7E}"/>
              </a:ext>
            </a:extLst>
          </p:cNvPr>
          <p:cNvGrpSpPr/>
          <p:nvPr/>
        </p:nvGrpSpPr>
        <p:grpSpPr>
          <a:xfrm>
            <a:off x="20296450" y="6706926"/>
            <a:ext cx="4376060" cy="4376060"/>
            <a:chOff x="20305974" y="6706926"/>
            <a:chExt cx="4376060" cy="4376060"/>
          </a:xfrm>
        </p:grpSpPr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B9742670-CA41-4C47-99A7-C1041E1365C3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1FB3C36-5E91-4299-A60D-0ACA8A2B50AA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85" name="Circle: Hollow 84">
              <a:extLst>
                <a:ext uri="{FF2B5EF4-FFF2-40B4-BE49-F238E27FC236}">
                  <a16:creationId xmlns:a16="http://schemas.microsoft.com/office/drawing/2014/main" id="{91ACC8FF-8831-4B2A-BAF7-B3888008A2E6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6" name="Circle: Hollow 85">
            <a:extLst>
              <a:ext uri="{FF2B5EF4-FFF2-40B4-BE49-F238E27FC236}">
                <a16:creationId xmlns:a16="http://schemas.microsoft.com/office/drawing/2014/main" id="{A11DD6DB-04BF-49C6-AE1D-B242BC40CD6C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FE73B97A-D12D-43D1-8745-C1F3D490989B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5F9194CC-CB10-4C6C-99FC-0A13C76C2D0C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Circle: Hollow 88">
            <a:extLst>
              <a:ext uri="{FF2B5EF4-FFF2-40B4-BE49-F238E27FC236}">
                <a16:creationId xmlns:a16="http://schemas.microsoft.com/office/drawing/2014/main" id="{C517B561-CE33-4046-8A69-D528493141FD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90" name="Straight Arrow Connector 89">
            <a:extLst>
              <a:ext uri="{FF2B5EF4-FFF2-40B4-BE49-F238E27FC236}">
                <a16:creationId xmlns:a16="http://schemas.microsoft.com/office/drawing/2014/main" id="{C6D438A9-EF0F-4469-81BD-D63228AE4425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Oval 90">
            <a:extLst>
              <a:ext uri="{FF2B5EF4-FFF2-40B4-BE49-F238E27FC236}">
                <a16:creationId xmlns:a16="http://schemas.microsoft.com/office/drawing/2014/main" id="{C0EA859C-3F22-4588-93F0-3005E044BBB8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Circle: Hollow 91">
            <a:extLst>
              <a:ext uri="{FF2B5EF4-FFF2-40B4-BE49-F238E27FC236}">
                <a16:creationId xmlns:a16="http://schemas.microsoft.com/office/drawing/2014/main" id="{9E59FD7B-4F64-4A61-9B28-036FA4861851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A1250C2-A4D3-41A7-BE76-95B3D2CF74A0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B4964164-DAEB-4C52-8979-286F192BAE9B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Circle: Hollow 94">
            <a:extLst>
              <a:ext uri="{FF2B5EF4-FFF2-40B4-BE49-F238E27FC236}">
                <a16:creationId xmlns:a16="http://schemas.microsoft.com/office/drawing/2014/main" id="{EC02E5BA-978A-42AD-ACF0-58B8BBCD6F11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EB4756A2-F11A-4713-AEB3-C485B835C7AA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glow rad="114300">
              <a:schemeClr val="accent1">
                <a:lumMod val="60000"/>
                <a:lumOff val="40000"/>
              </a:schemeClr>
            </a:glow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64572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Oval 98">
            <a:extLst>
              <a:ext uri="{FF2B5EF4-FFF2-40B4-BE49-F238E27FC236}">
                <a16:creationId xmlns:a16="http://schemas.microsoft.com/office/drawing/2014/main" id="{9C062370-6C3C-4CED-A6E2-7E9B874EBFD9}"/>
              </a:ext>
            </a:extLst>
          </p:cNvPr>
          <p:cNvSpPr/>
          <p:nvPr/>
        </p:nvSpPr>
        <p:spPr>
          <a:xfrm>
            <a:off x="20314167" y="6720479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D4D9949-A8AB-408D-92A2-4025C54021F7}"/>
              </a:ext>
            </a:extLst>
          </p:cNvPr>
          <p:cNvGrpSpPr/>
          <p:nvPr/>
        </p:nvGrpSpPr>
        <p:grpSpPr>
          <a:xfrm>
            <a:off x="20296450" y="6706926"/>
            <a:ext cx="4376060" cy="4376060"/>
            <a:chOff x="20305974" y="6706926"/>
            <a:chExt cx="4376060" cy="4376060"/>
          </a:xfrm>
        </p:grpSpPr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27EC97CB-181B-43A3-A54E-0B2566453577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C331649-0753-4B9F-8018-9F563DA50E93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8" name="Circle: Hollow 97">
              <a:extLst>
                <a:ext uri="{FF2B5EF4-FFF2-40B4-BE49-F238E27FC236}">
                  <a16:creationId xmlns:a16="http://schemas.microsoft.com/office/drawing/2014/main" id="{94D65FCB-9D22-46E3-96D5-9852D778F517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00" name="Circle: Hollow 99">
            <a:extLst>
              <a:ext uri="{FF2B5EF4-FFF2-40B4-BE49-F238E27FC236}">
                <a16:creationId xmlns:a16="http://schemas.microsoft.com/office/drawing/2014/main" id="{92A55903-4B32-4F98-9431-74D8D93F679D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89E62A58-D606-41CF-ADE1-7A01BF9F3FC3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BF77D10D-C162-43E1-B0A8-D4F96FC5828F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Circle: Hollow 102">
            <a:extLst>
              <a:ext uri="{FF2B5EF4-FFF2-40B4-BE49-F238E27FC236}">
                <a16:creationId xmlns:a16="http://schemas.microsoft.com/office/drawing/2014/main" id="{43ECC724-7D0D-41CF-8958-ACFDBB648FE4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3E581C28-3B74-47CB-8BAB-F82FDC5E0936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1D71BF94-52C4-4DB5-9AA8-BBF1C1760190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Circle: Hollow 105">
            <a:extLst>
              <a:ext uri="{FF2B5EF4-FFF2-40B4-BE49-F238E27FC236}">
                <a16:creationId xmlns:a16="http://schemas.microsoft.com/office/drawing/2014/main" id="{3851CB02-C59A-49D6-A24A-E5E229F64661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ACAA3937-1489-478C-A106-B7C49D40C3DC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A32C8E24-E794-456E-A645-F1DCFF13861D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Circle: Hollow 108">
            <a:extLst>
              <a:ext uri="{FF2B5EF4-FFF2-40B4-BE49-F238E27FC236}">
                <a16:creationId xmlns:a16="http://schemas.microsoft.com/office/drawing/2014/main" id="{737528D2-877A-4CF9-94C6-EB4006E22CAF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DF97DE06-533F-4314-BF69-9E2F9A01048B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01D8D37-3B44-4A56-B1E7-3CFD3C373C32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</p:spTree>
    <p:extLst>
      <p:ext uri="{BB962C8B-B14F-4D97-AF65-F5344CB8AC3E}">
        <p14:creationId xmlns:p14="http://schemas.microsoft.com/office/powerpoint/2010/main" val="35555377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55C4D64B-7024-455C-A8A6-741D4475221F}"/>
              </a:ext>
            </a:extLst>
          </p:cNvPr>
          <p:cNvGrpSpPr/>
          <p:nvPr/>
        </p:nvGrpSpPr>
        <p:grpSpPr>
          <a:xfrm>
            <a:off x="5494646" y="5460348"/>
            <a:ext cx="15985530" cy="5813142"/>
            <a:chOff x="5494646" y="6820342"/>
            <a:chExt cx="15985530" cy="581314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91C2956-DC37-49C5-ACF8-A58075D5A103}"/>
                </a:ext>
              </a:extLst>
            </p:cNvPr>
            <p:cNvSpPr txBox="1"/>
            <p:nvPr/>
          </p:nvSpPr>
          <p:spPr>
            <a:xfrm>
              <a:off x="5494646" y="6820342"/>
              <a:ext cx="15985530" cy="30931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500" b="1" dirty="0"/>
                <a:t>Waffle method</a:t>
              </a:r>
              <a:br>
                <a:rPr lang="en-US" sz="11500" b="1" dirty="0"/>
              </a:br>
              <a:r>
                <a:rPr lang="en-US" sz="8000" b="1" dirty="0"/>
                <a:t>for cryo-FIB/SEM sample preparation</a:t>
              </a:r>
              <a:endParaRPr lang="en-US" sz="11500" b="1" dirty="0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B9A7D2CE-E688-401E-B078-4A1E66CAFB3C}"/>
                </a:ext>
              </a:extLst>
            </p:cNvPr>
            <p:cNvSpPr txBox="1"/>
            <p:nvPr/>
          </p:nvSpPr>
          <p:spPr>
            <a:xfrm>
              <a:off x="7263228" y="11186934"/>
              <a:ext cx="12448344" cy="14465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0" b="1" dirty="0"/>
                <a:t>Developed by </a:t>
              </a:r>
              <a:r>
                <a:rPr lang="en-US" sz="8800" b="1" dirty="0"/>
                <a:t>Kotaro Kelley</a:t>
              </a:r>
              <a:endParaRPr lang="en-US" sz="13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6920808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Oval 100">
            <a:extLst>
              <a:ext uri="{FF2B5EF4-FFF2-40B4-BE49-F238E27FC236}">
                <a16:creationId xmlns:a16="http://schemas.microsoft.com/office/drawing/2014/main" id="{8FDA2F90-4BBD-420C-8E00-D8AB8BE960B8}"/>
              </a:ext>
            </a:extLst>
          </p:cNvPr>
          <p:cNvSpPr/>
          <p:nvPr/>
        </p:nvSpPr>
        <p:spPr>
          <a:xfrm>
            <a:off x="20314167" y="6720479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A2464E1-9770-4242-AC1C-CE28A2FF0374}"/>
              </a:ext>
            </a:extLst>
          </p:cNvPr>
          <p:cNvSpPr txBox="1"/>
          <p:nvPr/>
        </p:nvSpPr>
        <p:spPr>
          <a:xfrm>
            <a:off x="79323" y="14102900"/>
            <a:ext cx="475162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d) </a:t>
            </a:r>
            <a:r>
              <a:rPr lang="en-US" sz="5500" dirty="0"/>
              <a:t>Clean HPF tip</a:t>
            </a:r>
            <a:br>
              <a:rPr lang="en-US" sz="5500" dirty="0"/>
            </a:br>
            <a:r>
              <a:rPr lang="en-US" sz="5500" dirty="0"/>
              <a:t>	  with ethanol</a:t>
            </a: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A215A3CE-E06B-43E1-8C41-D993C8EAC2BD}"/>
              </a:ext>
            </a:extLst>
          </p:cNvPr>
          <p:cNvGrpSpPr/>
          <p:nvPr/>
        </p:nvGrpSpPr>
        <p:grpSpPr>
          <a:xfrm>
            <a:off x="20296450" y="6706926"/>
            <a:ext cx="4376060" cy="4376060"/>
            <a:chOff x="20305974" y="6706926"/>
            <a:chExt cx="4376060" cy="4376060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31E5A0C5-C542-49CE-9D67-D462C2F4B1BA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C278DF-239F-4F85-96EA-B17DA8BFAD8A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0" name="Circle: Hollow 99">
              <a:extLst>
                <a:ext uri="{FF2B5EF4-FFF2-40B4-BE49-F238E27FC236}">
                  <a16:creationId xmlns:a16="http://schemas.microsoft.com/office/drawing/2014/main" id="{C5E37B96-378F-4797-A0BF-69A79077D8F3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13" name="Circle: Hollow 112">
            <a:extLst>
              <a:ext uri="{FF2B5EF4-FFF2-40B4-BE49-F238E27FC236}">
                <a16:creationId xmlns:a16="http://schemas.microsoft.com/office/drawing/2014/main" id="{1F508A35-2887-448A-88B5-56D8FA59CD58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EB345650-68C3-4FC2-8D73-7B274FD29522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9B981D9A-E59D-46B9-BF94-8FBB0BF31D28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Circle: Hollow 115">
            <a:extLst>
              <a:ext uri="{FF2B5EF4-FFF2-40B4-BE49-F238E27FC236}">
                <a16:creationId xmlns:a16="http://schemas.microsoft.com/office/drawing/2014/main" id="{341445CB-8A2B-426C-B30D-3F3FB98D7E4E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17" name="Straight Arrow Connector 116">
            <a:extLst>
              <a:ext uri="{FF2B5EF4-FFF2-40B4-BE49-F238E27FC236}">
                <a16:creationId xmlns:a16="http://schemas.microsoft.com/office/drawing/2014/main" id="{C9351EE0-2DAC-41D6-9A18-7C40F57BE297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Oval 117">
            <a:extLst>
              <a:ext uri="{FF2B5EF4-FFF2-40B4-BE49-F238E27FC236}">
                <a16:creationId xmlns:a16="http://schemas.microsoft.com/office/drawing/2014/main" id="{7154AC41-2B39-434F-8960-BD024A830075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Circle: Hollow 118">
            <a:extLst>
              <a:ext uri="{FF2B5EF4-FFF2-40B4-BE49-F238E27FC236}">
                <a16:creationId xmlns:a16="http://schemas.microsoft.com/office/drawing/2014/main" id="{7380BB46-E02F-4279-A128-049C613542D9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AFF78C36-1521-4721-8054-2660EA53A2E9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>
            <a:extLst>
              <a:ext uri="{FF2B5EF4-FFF2-40B4-BE49-F238E27FC236}">
                <a16:creationId xmlns:a16="http://schemas.microsoft.com/office/drawing/2014/main" id="{294996EA-F80A-44FB-ABB9-4FCD14A84DC4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Circle: Hollow 151">
            <a:extLst>
              <a:ext uri="{FF2B5EF4-FFF2-40B4-BE49-F238E27FC236}">
                <a16:creationId xmlns:a16="http://schemas.microsoft.com/office/drawing/2014/main" id="{D18CB9E3-68D6-49E6-A351-A07FFAB4FA49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3B41DD3D-F602-44B6-B535-1AECF7437C5A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B8F96F5-0000-464D-BE7F-810198E92CEA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</p:spTree>
    <p:extLst>
      <p:ext uri="{BB962C8B-B14F-4D97-AF65-F5344CB8AC3E}">
        <p14:creationId xmlns:p14="http://schemas.microsoft.com/office/powerpoint/2010/main" val="10359764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Oval 100">
            <a:extLst>
              <a:ext uri="{FF2B5EF4-FFF2-40B4-BE49-F238E27FC236}">
                <a16:creationId xmlns:a16="http://schemas.microsoft.com/office/drawing/2014/main" id="{B8EF1410-6D57-4084-BBDF-1D506F5094CA}"/>
              </a:ext>
            </a:extLst>
          </p:cNvPr>
          <p:cNvSpPr/>
          <p:nvPr/>
        </p:nvSpPr>
        <p:spPr>
          <a:xfrm>
            <a:off x="20314167" y="6720479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38429934-2776-4278-A586-4785DBA74D45}"/>
              </a:ext>
            </a:extLst>
          </p:cNvPr>
          <p:cNvGrpSpPr/>
          <p:nvPr/>
        </p:nvGrpSpPr>
        <p:grpSpPr>
          <a:xfrm>
            <a:off x="85608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14" name="Circle: Hollow 113">
              <a:extLst>
                <a:ext uri="{FF2B5EF4-FFF2-40B4-BE49-F238E27FC236}">
                  <a16:creationId xmlns:a16="http://schemas.microsoft.com/office/drawing/2014/main" id="{49F04547-3554-4A6B-97D3-56BECD34C87D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2F5015-F513-4C5A-824F-BD386409794C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4A39FA0-91F7-48EF-B200-12D39C7FCB67}"/>
              </a:ext>
            </a:extLst>
          </p:cNvPr>
          <p:cNvSpPr txBox="1"/>
          <p:nvPr/>
        </p:nvSpPr>
        <p:spPr>
          <a:xfrm>
            <a:off x="79323" y="14102900"/>
            <a:ext cx="475162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d) </a:t>
            </a:r>
            <a:r>
              <a:rPr lang="en-US" sz="5500" dirty="0"/>
              <a:t>Clean HPF tip</a:t>
            </a:r>
            <a:br>
              <a:rPr lang="en-US" sz="5500" dirty="0"/>
            </a:br>
            <a:r>
              <a:rPr lang="en-US" sz="5500" dirty="0"/>
              <a:t>	  with ethanol</a:t>
            </a: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8EBCBAC-7935-4F14-B2DA-8AB46BF8F783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021831" y="10771508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0C6E4113-3B3B-46DB-843F-162983ADBDEF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291940" y="11239351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601C793E-4B04-4F32-8D52-CC5072225D7E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5046257" y="11770839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EDB0A7D9-AE95-4D3E-BD61-15F812302DD3}"/>
              </a:ext>
            </a:extLst>
          </p:cNvPr>
          <p:cNvCxnSpPr>
            <a:cxnSpLocks/>
          </p:cNvCxnSpPr>
          <p:nvPr/>
        </p:nvCxnSpPr>
        <p:spPr>
          <a:xfrm rot="19800000" flipH="1">
            <a:off x="14900253" y="11517951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D129A1C-9091-4645-BA90-4EFAFE3EF5F0}"/>
              </a:ext>
            </a:extLst>
          </p:cNvPr>
          <p:cNvSpPr/>
          <p:nvPr/>
        </p:nvSpPr>
        <p:spPr>
          <a:xfrm rot="19800000">
            <a:off x="14974561" y="11509945"/>
            <a:ext cx="2381913" cy="520048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A175AB6-9ECE-4D71-BD09-C59B58853E24}"/>
              </a:ext>
            </a:extLst>
          </p:cNvPr>
          <p:cNvGrpSpPr/>
          <p:nvPr/>
        </p:nvGrpSpPr>
        <p:grpSpPr>
          <a:xfrm>
            <a:off x="20296450" y="6706926"/>
            <a:ext cx="4376060" cy="4376060"/>
            <a:chOff x="20305974" y="6706926"/>
            <a:chExt cx="4376060" cy="4376060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82148466-63A0-47E1-913D-E5A7ACBA8E68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770AA71-5E15-4CEF-BF16-CC5F2B500A51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0" name="Circle: Hollow 99">
              <a:extLst>
                <a:ext uri="{FF2B5EF4-FFF2-40B4-BE49-F238E27FC236}">
                  <a16:creationId xmlns:a16="http://schemas.microsoft.com/office/drawing/2014/main" id="{4283A0D8-72B7-4B22-935C-B1E93A579A1C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07" name="Circle: Hollow 106">
            <a:extLst>
              <a:ext uri="{FF2B5EF4-FFF2-40B4-BE49-F238E27FC236}">
                <a16:creationId xmlns:a16="http://schemas.microsoft.com/office/drawing/2014/main" id="{261A531E-8247-4A79-B515-4773EBD2B321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676C93B0-FE5E-481D-9D98-1B970AC45903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6E79219F-60A0-454E-9DE1-F9EB7AECCC45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Circle: Hollow 109">
            <a:extLst>
              <a:ext uri="{FF2B5EF4-FFF2-40B4-BE49-F238E27FC236}">
                <a16:creationId xmlns:a16="http://schemas.microsoft.com/office/drawing/2014/main" id="{FA0EC6F5-B4B1-406A-82D7-4725639DBCB0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11" name="Straight Arrow Connector 110">
            <a:extLst>
              <a:ext uri="{FF2B5EF4-FFF2-40B4-BE49-F238E27FC236}">
                <a16:creationId xmlns:a16="http://schemas.microsoft.com/office/drawing/2014/main" id="{DF18856A-450C-4C20-AC52-5A657EA2AA26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Oval 111">
            <a:extLst>
              <a:ext uri="{FF2B5EF4-FFF2-40B4-BE49-F238E27FC236}">
                <a16:creationId xmlns:a16="http://schemas.microsoft.com/office/drawing/2014/main" id="{F3562925-3E7A-49E8-AB30-A72E0FA0C135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6" name="Circle: Hollow 115">
            <a:extLst>
              <a:ext uri="{FF2B5EF4-FFF2-40B4-BE49-F238E27FC236}">
                <a16:creationId xmlns:a16="http://schemas.microsoft.com/office/drawing/2014/main" id="{F46A4A8D-F0D5-4EA5-BA42-E91A3B957B69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099B65C8-B018-4A46-8353-39E7C77FFC78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AA03ACB2-BA81-49B2-B919-5B2F85ED4494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Circle: Hollow 118">
            <a:extLst>
              <a:ext uri="{FF2B5EF4-FFF2-40B4-BE49-F238E27FC236}">
                <a16:creationId xmlns:a16="http://schemas.microsoft.com/office/drawing/2014/main" id="{8EDC1E7B-3B67-4E0F-A785-37220335084F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347BF77B-BCB5-4BEC-A157-D2C2DCD39E48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5F9DE0E-CF76-456D-B106-924C852D19A7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</p:spTree>
    <p:extLst>
      <p:ext uri="{BB962C8B-B14F-4D97-AF65-F5344CB8AC3E}">
        <p14:creationId xmlns:p14="http://schemas.microsoft.com/office/powerpoint/2010/main" val="16316493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Oval 100">
            <a:extLst>
              <a:ext uri="{FF2B5EF4-FFF2-40B4-BE49-F238E27FC236}">
                <a16:creationId xmlns:a16="http://schemas.microsoft.com/office/drawing/2014/main" id="{F0C332C1-FF8D-4DCF-9E51-942890F01C87}"/>
              </a:ext>
            </a:extLst>
          </p:cNvPr>
          <p:cNvSpPr/>
          <p:nvPr/>
        </p:nvSpPr>
        <p:spPr>
          <a:xfrm>
            <a:off x="20314167" y="6720479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2DD246BC-BEC3-4C5A-8F09-A5327200C2D0}"/>
              </a:ext>
            </a:extLst>
          </p:cNvPr>
          <p:cNvGrpSpPr/>
          <p:nvPr/>
        </p:nvGrpSpPr>
        <p:grpSpPr>
          <a:xfrm>
            <a:off x="8560853" y="10217187"/>
            <a:ext cx="15397146" cy="7456208"/>
            <a:chOff x="6921687" y="9695508"/>
            <a:chExt cx="15092346" cy="7308605"/>
          </a:xfrm>
          <a:effectLst>
            <a:glow rad="228600">
              <a:schemeClr val="accent1">
                <a:lumMod val="60000"/>
                <a:lumOff val="40000"/>
              </a:schemeClr>
            </a:glow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08" name="Circle: Hollow 107">
              <a:extLst>
                <a:ext uri="{FF2B5EF4-FFF2-40B4-BE49-F238E27FC236}">
                  <a16:creationId xmlns:a16="http://schemas.microsoft.com/office/drawing/2014/main" id="{700A1467-AB05-4BE4-87CF-26667A1A6B0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2D39C3E-3BAF-4C46-90FE-97D1B9F856A7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4A39FA0-91F7-48EF-B200-12D39C7FCB67}"/>
              </a:ext>
            </a:extLst>
          </p:cNvPr>
          <p:cNvSpPr txBox="1"/>
          <p:nvPr/>
        </p:nvSpPr>
        <p:spPr>
          <a:xfrm>
            <a:off x="79323" y="14102900"/>
            <a:ext cx="475162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d) </a:t>
            </a:r>
            <a:r>
              <a:rPr lang="en-US" sz="5500" dirty="0"/>
              <a:t>Clean HPF tip</a:t>
            </a:r>
            <a:br>
              <a:rPr lang="en-US" sz="5500" dirty="0"/>
            </a:br>
            <a:r>
              <a:rPr lang="en-US" sz="5500" dirty="0"/>
              <a:t>	  with ethanol</a:t>
            </a: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8EBCBAC-7935-4F14-B2DA-8AB46BF8F783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021831" y="10771508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0C6E4113-3B3B-46DB-843F-162983ADBDEF}"/>
              </a:ext>
            </a:extLst>
          </p:cNvPr>
          <p:cNvCxnSpPr>
            <a:cxnSpLocks/>
          </p:cNvCxnSpPr>
          <p:nvPr/>
        </p:nvCxnSpPr>
        <p:spPr>
          <a:xfrm rot="19800000" flipH="1">
            <a:off x="17291940" y="11239351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601C793E-4B04-4F32-8D52-CC5072225D7E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5046257" y="11770839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EDB0A7D9-AE95-4D3E-BD61-15F812302DD3}"/>
              </a:ext>
            </a:extLst>
          </p:cNvPr>
          <p:cNvCxnSpPr>
            <a:cxnSpLocks/>
          </p:cNvCxnSpPr>
          <p:nvPr/>
        </p:nvCxnSpPr>
        <p:spPr>
          <a:xfrm rot="19800000" flipH="1">
            <a:off x="14900253" y="11517951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D129A1C-9091-4645-BA90-4EFAFE3EF5F0}"/>
              </a:ext>
            </a:extLst>
          </p:cNvPr>
          <p:cNvSpPr/>
          <p:nvPr/>
        </p:nvSpPr>
        <p:spPr>
          <a:xfrm rot="19800000">
            <a:off x="15111825" y="12358093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51EA2F37-DD44-4F3C-975B-8E5C20A826F9}"/>
              </a:ext>
            </a:extLst>
          </p:cNvPr>
          <p:cNvGrpSpPr/>
          <p:nvPr/>
        </p:nvGrpSpPr>
        <p:grpSpPr>
          <a:xfrm>
            <a:off x="20296450" y="6706926"/>
            <a:ext cx="4376060" cy="4376060"/>
            <a:chOff x="20305974" y="6706926"/>
            <a:chExt cx="4376060" cy="4376060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7F5B7322-FE32-4D00-86E1-AEEAFF6BEBF6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6109737-697D-434E-B4C7-FF145F78EABE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0" name="Circle: Hollow 99">
              <a:extLst>
                <a:ext uri="{FF2B5EF4-FFF2-40B4-BE49-F238E27FC236}">
                  <a16:creationId xmlns:a16="http://schemas.microsoft.com/office/drawing/2014/main" id="{861C7DCD-7F72-4333-B4FF-9EED0F5D358C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10" name="Circle: Hollow 109">
            <a:extLst>
              <a:ext uri="{FF2B5EF4-FFF2-40B4-BE49-F238E27FC236}">
                <a16:creationId xmlns:a16="http://schemas.microsoft.com/office/drawing/2014/main" id="{7DD7D891-C859-408F-9B04-97DB64B66E1A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2A09AE1F-B1B2-43E5-86C2-7E9FE16B897A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AABEB664-47E0-4E18-A9CE-3BB82C764C38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Circle: Hollow 112">
            <a:extLst>
              <a:ext uri="{FF2B5EF4-FFF2-40B4-BE49-F238E27FC236}">
                <a16:creationId xmlns:a16="http://schemas.microsoft.com/office/drawing/2014/main" id="{118A0395-1AA6-499F-B9DF-A61757225F84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415C4966-C247-4715-A641-FAB0A25EDAB4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920F6335-F2AA-41CD-96DB-18427D99E4A9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6" name="Circle: Hollow 115">
            <a:extLst>
              <a:ext uri="{FF2B5EF4-FFF2-40B4-BE49-F238E27FC236}">
                <a16:creationId xmlns:a16="http://schemas.microsoft.com/office/drawing/2014/main" id="{43832BB3-C859-4D5E-9AF6-C874A5501454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BCE530B3-7FFB-4E58-8624-4793B66BE271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4302BB0A-025E-407D-8579-E0C169891FC7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Circle: Hollow 118">
            <a:extLst>
              <a:ext uri="{FF2B5EF4-FFF2-40B4-BE49-F238E27FC236}">
                <a16:creationId xmlns:a16="http://schemas.microsoft.com/office/drawing/2014/main" id="{450E1219-E66B-4679-8AE5-F1C5351D205C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30C94969-CF1B-4D20-9EB8-C470DD14399F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8F2E447-14FA-412F-A6E2-BD39BE79062A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</p:spTree>
    <p:extLst>
      <p:ext uri="{BB962C8B-B14F-4D97-AF65-F5344CB8AC3E}">
        <p14:creationId xmlns:p14="http://schemas.microsoft.com/office/powerpoint/2010/main" val="26647870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Oval 100">
            <a:extLst>
              <a:ext uri="{FF2B5EF4-FFF2-40B4-BE49-F238E27FC236}">
                <a16:creationId xmlns:a16="http://schemas.microsoft.com/office/drawing/2014/main" id="{DEA3C7C1-D057-42E6-848E-37E9819BA5A1}"/>
              </a:ext>
            </a:extLst>
          </p:cNvPr>
          <p:cNvSpPr/>
          <p:nvPr/>
        </p:nvSpPr>
        <p:spPr>
          <a:xfrm>
            <a:off x="20314167" y="6720479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9FB36396-E19B-4F67-AA4E-1C440FA7745D}"/>
              </a:ext>
            </a:extLst>
          </p:cNvPr>
          <p:cNvGrpSpPr/>
          <p:nvPr/>
        </p:nvGrpSpPr>
        <p:grpSpPr>
          <a:xfrm>
            <a:off x="85608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08" name="Circle: Hollow 107">
              <a:extLst>
                <a:ext uri="{FF2B5EF4-FFF2-40B4-BE49-F238E27FC236}">
                  <a16:creationId xmlns:a16="http://schemas.microsoft.com/office/drawing/2014/main" id="{B9D8AED6-59F5-4DCD-9C7D-3EEB002B41E9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FBD784A-07B7-4C91-B3C2-A1352EF636DB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4A39FA0-91F7-48EF-B200-12D39C7FCB67}"/>
              </a:ext>
            </a:extLst>
          </p:cNvPr>
          <p:cNvSpPr txBox="1"/>
          <p:nvPr/>
        </p:nvSpPr>
        <p:spPr>
          <a:xfrm>
            <a:off x="79323" y="14102900"/>
            <a:ext cx="475162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d) </a:t>
            </a:r>
            <a:r>
              <a:rPr lang="en-US" sz="5500" dirty="0"/>
              <a:t>Clean HPF tip</a:t>
            </a:r>
            <a:br>
              <a:rPr lang="en-US" sz="5500" dirty="0"/>
            </a:br>
            <a:r>
              <a:rPr lang="en-US" sz="5500" dirty="0"/>
              <a:t>	  with ethanol</a:t>
            </a: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A2B6986-A939-45C8-8135-0A0064599DF8}"/>
              </a:ext>
            </a:extLst>
          </p:cNvPr>
          <p:cNvGrpSpPr/>
          <p:nvPr/>
        </p:nvGrpSpPr>
        <p:grpSpPr>
          <a:xfrm>
            <a:off x="20296450" y="6706926"/>
            <a:ext cx="4376060" cy="4376060"/>
            <a:chOff x="20305974" y="6706926"/>
            <a:chExt cx="4376060" cy="4376060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CC7DE2D5-CE72-43B5-879A-28825AC0DC91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22EDF9E-5240-4E3B-9109-9469CD562673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0" name="Circle: Hollow 99">
              <a:extLst>
                <a:ext uri="{FF2B5EF4-FFF2-40B4-BE49-F238E27FC236}">
                  <a16:creationId xmlns:a16="http://schemas.microsoft.com/office/drawing/2014/main" id="{E1E791D7-70AC-4665-8679-C0B4A557524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02" name="Circle: Hollow 101">
            <a:extLst>
              <a:ext uri="{FF2B5EF4-FFF2-40B4-BE49-F238E27FC236}">
                <a16:creationId xmlns:a16="http://schemas.microsoft.com/office/drawing/2014/main" id="{D2947644-D3C0-4274-B58B-C0728D67ADD0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85A193BF-DC36-48DF-826B-B7949847E21C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11B104B0-456C-4B6E-BD2E-A00953BC9A94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Circle: Hollow 104">
            <a:extLst>
              <a:ext uri="{FF2B5EF4-FFF2-40B4-BE49-F238E27FC236}">
                <a16:creationId xmlns:a16="http://schemas.microsoft.com/office/drawing/2014/main" id="{A980E0AD-B7E7-44AF-8910-B3D778E13710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2A0398AD-F32D-41E4-A6A9-BA0DAB8434F3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Oval 109">
            <a:extLst>
              <a:ext uri="{FF2B5EF4-FFF2-40B4-BE49-F238E27FC236}">
                <a16:creationId xmlns:a16="http://schemas.microsoft.com/office/drawing/2014/main" id="{516F4F7E-39B0-4C24-87C3-7656FDB49D58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Circle: Hollow 110">
            <a:extLst>
              <a:ext uri="{FF2B5EF4-FFF2-40B4-BE49-F238E27FC236}">
                <a16:creationId xmlns:a16="http://schemas.microsoft.com/office/drawing/2014/main" id="{2F31FC26-0F2C-4153-A89E-B72872198FD3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F3E76A63-5B76-479F-AF11-F503ED0075FF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35CAC7BE-9C28-494B-8D75-C494CFA398E3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Circle: Hollow 113">
            <a:extLst>
              <a:ext uri="{FF2B5EF4-FFF2-40B4-BE49-F238E27FC236}">
                <a16:creationId xmlns:a16="http://schemas.microsoft.com/office/drawing/2014/main" id="{04495A82-7880-467D-AF7F-E19469ABF1FD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4B0A1FF8-6FB9-471F-8ED9-A1AFEF0D3037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C7C409B-3CF4-4B6E-AEE9-5B21F71B81DA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</p:spTree>
    <p:extLst>
      <p:ext uri="{BB962C8B-B14F-4D97-AF65-F5344CB8AC3E}">
        <p14:creationId xmlns:p14="http://schemas.microsoft.com/office/powerpoint/2010/main" val="19641553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175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Oval 100">
            <a:extLst>
              <a:ext uri="{FF2B5EF4-FFF2-40B4-BE49-F238E27FC236}">
                <a16:creationId xmlns:a16="http://schemas.microsoft.com/office/drawing/2014/main" id="{DEA3C7C1-D057-42E6-848E-37E9819BA5A1}"/>
              </a:ext>
            </a:extLst>
          </p:cNvPr>
          <p:cNvSpPr/>
          <p:nvPr/>
        </p:nvSpPr>
        <p:spPr>
          <a:xfrm>
            <a:off x="20314167" y="6720479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9FB36396-E19B-4F67-AA4E-1C440FA7745D}"/>
              </a:ext>
            </a:extLst>
          </p:cNvPr>
          <p:cNvGrpSpPr/>
          <p:nvPr/>
        </p:nvGrpSpPr>
        <p:grpSpPr>
          <a:xfrm>
            <a:off x="85608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08" name="Circle: Hollow 107">
              <a:extLst>
                <a:ext uri="{FF2B5EF4-FFF2-40B4-BE49-F238E27FC236}">
                  <a16:creationId xmlns:a16="http://schemas.microsoft.com/office/drawing/2014/main" id="{B9D8AED6-59F5-4DCD-9C7D-3EEB002B41E9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FBD784A-07B7-4C91-B3C2-A1352EF636DB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4A39FA0-91F7-48EF-B200-12D39C7FCB67}"/>
              </a:ext>
            </a:extLst>
          </p:cNvPr>
          <p:cNvSpPr txBox="1"/>
          <p:nvPr/>
        </p:nvSpPr>
        <p:spPr>
          <a:xfrm>
            <a:off x="79323" y="14102900"/>
            <a:ext cx="475162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d) </a:t>
            </a:r>
            <a:r>
              <a:rPr lang="en-US" sz="5500" dirty="0"/>
              <a:t>Clean HPF tip</a:t>
            </a:r>
            <a:br>
              <a:rPr lang="en-US" sz="5500" dirty="0"/>
            </a:br>
            <a:r>
              <a:rPr lang="en-US" sz="5500" dirty="0"/>
              <a:t>	  with ethanol</a:t>
            </a: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A2B6986-A939-45C8-8135-0A0064599DF8}"/>
              </a:ext>
            </a:extLst>
          </p:cNvPr>
          <p:cNvGrpSpPr/>
          <p:nvPr/>
        </p:nvGrpSpPr>
        <p:grpSpPr>
          <a:xfrm>
            <a:off x="20296450" y="6706926"/>
            <a:ext cx="4376060" cy="4376060"/>
            <a:chOff x="20305974" y="6706926"/>
            <a:chExt cx="4376060" cy="4376060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CC7DE2D5-CE72-43B5-879A-28825AC0DC91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22EDF9E-5240-4E3B-9109-9469CD562673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0" name="Circle: Hollow 99">
              <a:extLst>
                <a:ext uri="{FF2B5EF4-FFF2-40B4-BE49-F238E27FC236}">
                  <a16:creationId xmlns:a16="http://schemas.microsoft.com/office/drawing/2014/main" id="{E1E791D7-70AC-4665-8679-C0B4A557524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02" name="Circle: Hollow 101">
            <a:extLst>
              <a:ext uri="{FF2B5EF4-FFF2-40B4-BE49-F238E27FC236}">
                <a16:creationId xmlns:a16="http://schemas.microsoft.com/office/drawing/2014/main" id="{D2947644-D3C0-4274-B58B-C0728D67ADD0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85A193BF-DC36-48DF-826B-B7949847E21C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11B104B0-456C-4B6E-BD2E-A00953BC9A94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Circle: Hollow 104">
            <a:extLst>
              <a:ext uri="{FF2B5EF4-FFF2-40B4-BE49-F238E27FC236}">
                <a16:creationId xmlns:a16="http://schemas.microsoft.com/office/drawing/2014/main" id="{A980E0AD-B7E7-44AF-8910-B3D778E13710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2A0398AD-F32D-41E4-A6A9-BA0DAB8434F3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Oval 109">
            <a:extLst>
              <a:ext uri="{FF2B5EF4-FFF2-40B4-BE49-F238E27FC236}">
                <a16:creationId xmlns:a16="http://schemas.microsoft.com/office/drawing/2014/main" id="{516F4F7E-39B0-4C24-87C3-7656FDB49D58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Circle: Hollow 110">
            <a:extLst>
              <a:ext uri="{FF2B5EF4-FFF2-40B4-BE49-F238E27FC236}">
                <a16:creationId xmlns:a16="http://schemas.microsoft.com/office/drawing/2014/main" id="{2F31FC26-0F2C-4153-A89E-B72872198FD3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F3E76A63-5B76-479F-AF11-F503ED0075FF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35CAC7BE-9C28-494B-8D75-C494CFA398E3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Circle: Hollow 113">
            <a:extLst>
              <a:ext uri="{FF2B5EF4-FFF2-40B4-BE49-F238E27FC236}">
                <a16:creationId xmlns:a16="http://schemas.microsoft.com/office/drawing/2014/main" id="{04495A82-7880-467D-AF7F-E19469ABF1FD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4B0A1FF8-6FB9-471F-8ED9-A1AFEF0D3037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A74774-105B-42D6-81B3-CAF16BD89A53}"/>
              </a:ext>
            </a:extLst>
          </p:cNvPr>
          <p:cNvSpPr txBox="1"/>
          <p:nvPr/>
        </p:nvSpPr>
        <p:spPr>
          <a:xfrm>
            <a:off x="18089197" y="4836303"/>
            <a:ext cx="8193941" cy="18004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600" dirty="0"/>
              <a:t>e) </a:t>
            </a:r>
            <a:r>
              <a:rPr lang="en-US" sz="5500" dirty="0"/>
              <a:t>Glow discharge/plasma</a:t>
            </a:r>
            <a:br>
              <a:rPr lang="en-US" sz="5500" dirty="0"/>
            </a:br>
            <a:r>
              <a:rPr lang="en-US" sz="5500" dirty="0"/>
              <a:t>	  clean grid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DF91C29-EAC3-4583-85CE-94ED8AF7D851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</p:spTree>
    <p:extLst>
      <p:ext uri="{BB962C8B-B14F-4D97-AF65-F5344CB8AC3E}">
        <p14:creationId xmlns:p14="http://schemas.microsoft.com/office/powerpoint/2010/main" val="24587865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Oval 100">
            <a:extLst>
              <a:ext uri="{FF2B5EF4-FFF2-40B4-BE49-F238E27FC236}">
                <a16:creationId xmlns:a16="http://schemas.microsoft.com/office/drawing/2014/main" id="{DEA3C7C1-D057-42E6-848E-37E9819BA5A1}"/>
              </a:ext>
            </a:extLst>
          </p:cNvPr>
          <p:cNvSpPr/>
          <p:nvPr/>
        </p:nvSpPr>
        <p:spPr>
          <a:xfrm>
            <a:off x="20314167" y="6720479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9FB36396-E19B-4F67-AA4E-1C440FA7745D}"/>
              </a:ext>
            </a:extLst>
          </p:cNvPr>
          <p:cNvGrpSpPr/>
          <p:nvPr/>
        </p:nvGrpSpPr>
        <p:grpSpPr>
          <a:xfrm>
            <a:off x="85608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08" name="Circle: Hollow 107">
              <a:extLst>
                <a:ext uri="{FF2B5EF4-FFF2-40B4-BE49-F238E27FC236}">
                  <a16:creationId xmlns:a16="http://schemas.microsoft.com/office/drawing/2014/main" id="{B9D8AED6-59F5-4DCD-9C7D-3EEB002B41E9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FBD784A-07B7-4C91-B3C2-A1352EF636DB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4A39FA0-91F7-48EF-B200-12D39C7FCB67}"/>
              </a:ext>
            </a:extLst>
          </p:cNvPr>
          <p:cNvSpPr txBox="1"/>
          <p:nvPr/>
        </p:nvSpPr>
        <p:spPr>
          <a:xfrm>
            <a:off x="79323" y="14102900"/>
            <a:ext cx="475162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d) </a:t>
            </a:r>
            <a:r>
              <a:rPr lang="en-US" sz="5500" dirty="0"/>
              <a:t>Clean HPF tip</a:t>
            </a:r>
            <a:br>
              <a:rPr lang="en-US" sz="5500" dirty="0"/>
            </a:br>
            <a:r>
              <a:rPr lang="en-US" sz="5500" dirty="0"/>
              <a:t>	  with ethanol</a:t>
            </a: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A2B6986-A939-45C8-8135-0A0064599DF8}"/>
              </a:ext>
            </a:extLst>
          </p:cNvPr>
          <p:cNvGrpSpPr/>
          <p:nvPr/>
        </p:nvGrpSpPr>
        <p:grpSpPr>
          <a:xfrm>
            <a:off x="20296450" y="6706926"/>
            <a:ext cx="4376060" cy="4376060"/>
            <a:chOff x="20305974" y="6706926"/>
            <a:chExt cx="4376060" cy="4376060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CC7DE2D5-CE72-43B5-879A-28825AC0DC91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22EDF9E-5240-4E3B-9109-9469CD562673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0" name="Circle: Hollow 99">
              <a:extLst>
                <a:ext uri="{FF2B5EF4-FFF2-40B4-BE49-F238E27FC236}">
                  <a16:creationId xmlns:a16="http://schemas.microsoft.com/office/drawing/2014/main" id="{E1E791D7-70AC-4665-8679-C0B4A557524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02" name="Circle: Hollow 101">
            <a:extLst>
              <a:ext uri="{FF2B5EF4-FFF2-40B4-BE49-F238E27FC236}">
                <a16:creationId xmlns:a16="http://schemas.microsoft.com/office/drawing/2014/main" id="{D2947644-D3C0-4274-B58B-C0728D67ADD0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85A193BF-DC36-48DF-826B-B7949847E21C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11B104B0-456C-4B6E-BD2E-A00953BC9A94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Circle: Hollow 104">
            <a:extLst>
              <a:ext uri="{FF2B5EF4-FFF2-40B4-BE49-F238E27FC236}">
                <a16:creationId xmlns:a16="http://schemas.microsoft.com/office/drawing/2014/main" id="{A980E0AD-B7E7-44AF-8910-B3D778E13710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2A0398AD-F32D-41E4-A6A9-BA0DAB8434F3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Oval 109">
            <a:extLst>
              <a:ext uri="{FF2B5EF4-FFF2-40B4-BE49-F238E27FC236}">
                <a16:creationId xmlns:a16="http://schemas.microsoft.com/office/drawing/2014/main" id="{516F4F7E-39B0-4C24-87C3-7656FDB49D58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Circle: Hollow 110">
            <a:extLst>
              <a:ext uri="{FF2B5EF4-FFF2-40B4-BE49-F238E27FC236}">
                <a16:creationId xmlns:a16="http://schemas.microsoft.com/office/drawing/2014/main" id="{2F31FC26-0F2C-4153-A89E-B72872198FD3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F3E76A63-5B76-479F-AF11-F503ED0075FF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35CAC7BE-9C28-494B-8D75-C494CFA398E3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Circle: Hollow 113">
            <a:extLst>
              <a:ext uri="{FF2B5EF4-FFF2-40B4-BE49-F238E27FC236}">
                <a16:creationId xmlns:a16="http://schemas.microsoft.com/office/drawing/2014/main" id="{04495A82-7880-467D-AF7F-E19469ABF1FD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4B0A1FF8-6FB9-471F-8ED9-A1AFEF0D3037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8E67262-B6D8-496F-A39F-930282ECE45B}"/>
              </a:ext>
            </a:extLst>
          </p:cNvPr>
          <p:cNvSpPr txBox="1"/>
          <p:nvPr/>
        </p:nvSpPr>
        <p:spPr>
          <a:xfrm>
            <a:off x="18089197" y="4836303"/>
            <a:ext cx="8193941" cy="18004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600" dirty="0"/>
              <a:t>e) </a:t>
            </a:r>
            <a:r>
              <a:rPr lang="en-US" sz="5500" dirty="0"/>
              <a:t>Glow discharge/plasma</a:t>
            </a:r>
            <a:br>
              <a:rPr lang="en-US" sz="5500" dirty="0"/>
            </a:br>
            <a:r>
              <a:rPr lang="en-US" sz="5500" dirty="0"/>
              <a:t>	  clean grid</a:t>
            </a: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BE29C514-120A-40CF-A706-65E3219BC33B}"/>
              </a:ext>
            </a:extLst>
          </p:cNvPr>
          <p:cNvSpPr/>
          <p:nvPr/>
        </p:nvSpPr>
        <p:spPr>
          <a:xfrm rot="5400000">
            <a:off x="22018106" y="5687435"/>
            <a:ext cx="957938" cy="4365819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647700">
              <a:srgbClr val="7030A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681708E-AB21-4044-8111-8BA590847AC8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</p:spTree>
    <p:extLst>
      <p:ext uri="{BB962C8B-B14F-4D97-AF65-F5344CB8AC3E}">
        <p14:creationId xmlns:p14="http://schemas.microsoft.com/office/powerpoint/2010/main" val="3682002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Oval 100">
            <a:extLst>
              <a:ext uri="{FF2B5EF4-FFF2-40B4-BE49-F238E27FC236}">
                <a16:creationId xmlns:a16="http://schemas.microsoft.com/office/drawing/2014/main" id="{DEA3C7C1-D057-42E6-848E-37E9819BA5A1}"/>
              </a:ext>
            </a:extLst>
          </p:cNvPr>
          <p:cNvSpPr/>
          <p:nvPr/>
        </p:nvSpPr>
        <p:spPr>
          <a:xfrm>
            <a:off x="20314167" y="6720479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9FB36396-E19B-4F67-AA4E-1C440FA7745D}"/>
              </a:ext>
            </a:extLst>
          </p:cNvPr>
          <p:cNvGrpSpPr/>
          <p:nvPr/>
        </p:nvGrpSpPr>
        <p:grpSpPr>
          <a:xfrm>
            <a:off x="85608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08" name="Circle: Hollow 107">
              <a:extLst>
                <a:ext uri="{FF2B5EF4-FFF2-40B4-BE49-F238E27FC236}">
                  <a16:creationId xmlns:a16="http://schemas.microsoft.com/office/drawing/2014/main" id="{B9D8AED6-59F5-4DCD-9C7D-3EEB002B41E9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FBD784A-07B7-4C91-B3C2-A1352EF636DB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BB0EA54-8AE7-4030-BEAC-7ADF761820AB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4A39FA0-91F7-48EF-B200-12D39C7FCB67}"/>
              </a:ext>
            </a:extLst>
          </p:cNvPr>
          <p:cNvSpPr txBox="1"/>
          <p:nvPr/>
        </p:nvSpPr>
        <p:spPr>
          <a:xfrm>
            <a:off x="79323" y="14102900"/>
            <a:ext cx="475162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d) </a:t>
            </a:r>
            <a:r>
              <a:rPr lang="en-US" sz="5500" dirty="0"/>
              <a:t>Clean HPF tip</a:t>
            </a:r>
            <a:br>
              <a:rPr lang="en-US" sz="5500" dirty="0"/>
            </a:br>
            <a:r>
              <a:rPr lang="en-US" sz="5500" dirty="0"/>
              <a:t>	  with ethanol</a:t>
            </a: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A2B6986-A939-45C8-8135-0A0064599DF8}"/>
              </a:ext>
            </a:extLst>
          </p:cNvPr>
          <p:cNvGrpSpPr/>
          <p:nvPr/>
        </p:nvGrpSpPr>
        <p:grpSpPr>
          <a:xfrm>
            <a:off x="20296450" y="6706926"/>
            <a:ext cx="4376060" cy="4376060"/>
            <a:chOff x="20305974" y="6706926"/>
            <a:chExt cx="4376060" cy="4376060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CC7DE2D5-CE72-43B5-879A-28825AC0DC91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22EDF9E-5240-4E3B-9109-9469CD562673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0" name="Circle: Hollow 99">
              <a:extLst>
                <a:ext uri="{FF2B5EF4-FFF2-40B4-BE49-F238E27FC236}">
                  <a16:creationId xmlns:a16="http://schemas.microsoft.com/office/drawing/2014/main" id="{E1E791D7-70AC-4665-8679-C0B4A557524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02" name="Circle: Hollow 101">
            <a:extLst>
              <a:ext uri="{FF2B5EF4-FFF2-40B4-BE49-F238E27FC236}">
                <a16:creationId xmlns:a16="http://schemas.microsoft.com/office/drawing/2014/main" id="{D2947644-D3C0-4274-B58B-C0728D67ADD0}"/>
              </a:ext>
            </a:extLst>
          </p:cNvPr>
          <p:cNvSpPr/>
          <p:nvPr/>
        </p:nvSpPr>
        <p:spPr>
          <a:xfrm>
            <a:off x="10503415" y="547976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85A193BF-DC36-48DF-826B-B7949847E21C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11B104B0-456C-4B6E-BD2E-A00953BC9A94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Circle: Hollow 104">
            <a:extLst>
              <a:ext uri="{FF2B5EF4-FFF2-40B4-BE49-F238E27FC236}">
                <a16:creationId xmlns:a16="http://schemas.microsoft.com/office/drawing/2014/main" id="{A980E0AD-B7E7-44AF-8910-B3D778E13710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2A0398AD-F32D-41E4-A6A9-BA0DAB8434F3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Oval 109">
            <a:extLst>
              <a:ext uri="{FF2B5EF4-FFF2-40B4-BE49-F238E27FC236}">
                <a16:creationId xmlns:a16="http://schemas.microsoft.com/office/drawing/2014/main" id="{516F4F7E-39B0-4C24-87C3-7656FDB49D58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Circle: Hollow 110">
            <a:extLst>
              <a:ext uri="{FF2B5EF4-FFF2-40B4-BE49-F238E27FC236}">
                <a16:creationId xmlns:a16="http://schemas.microsoft.com/office/drawing/2014/main" id="{2F31FC26-0F2C-4153-A89E-B72872198FD3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F3E76A63-5B76-479F-AF11-F503ED0075FF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35CAC7BE-9C28-494B-8D75-C494CFA398E3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Circle: Hollow 113">
            <a:extLst>
              <a:ext uri="{FF2B5EF4-FFF2-40B4-BE49-F238E27FC236}">
                <a16:creationId xmlns:a16="http://schemas.microsoft.com/office/drawing/2014/main" id="{04495A82-7880-467D-AF7F-E19469ABF1FD}"/>
              </a:ext>
            </a:extLst>
          </p:cNvPr>
          <p:cNvSpPr/>
          <p:nvPr/>
        </p:nvSpPr>
        <p:spPr>
          <a:xfrm>
            <a:off x="9843914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4B0A1FF8-6FB9-471F-8ED9-A1AFEF0D3037}"/>
              </a:ext>
            </a:extLst>
          </p:cNvPr>
          <p:cNvSpPr/>
          <p:nvPr/>
        </p:nvSpPr>
        <p:spPr>
          <a:xfrm>
            <a:off x="9843914" y="739137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E1E79F9-3D9A-483C-9AA1-BFF5048523AE}"/>
              </a:ext>
            </a:extLst>
          </p:cNvPr>
          <p:cNvSpPr txBox="1"/>
          <p:nvPr/>
        </p:nvSpPr>
        <p:spPr>
          <a:xfrm>
            <a:off x="18089197" y="4836303"/>
            <a:ext cx="8193941" cy="18004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600" dirty="0"/>
              <a:t>e) </a:t>
            </a:r>
            <a:r>
              <a:rPr lang="en-US" sz="5500" dirty="0"/>
              <a:t>Glow discharge/plasma</a:t>
            </a:r>
            <a:br>
              <a:rPr lang="en-US" sz="5500" dirty="0"/>
            </a:br>
            <a:r>
              <a:rPr lang="en-US" sz="5500" dirty="0"/>
              <a:t>	  clean grid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792B6CA-4EE4-40F6-A716-341B598F25D3}"/>
              </a:ext>
            </a:extLst>
          </p:cNvPr>
          <p:cNvSpPr txBox="1"/>
          <p:nvPr/>
        </p:nvSpPr>
        <p:spPr>
          <a:xfrm>
            <a:off x="18089197" y="1285475"/>
            <a:ext cx="8676862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c) </a:t>
            </a:r>
            <a:r>
              <a:rPr lang="en-US" sz="5500" dirty="0"/>
              <a:t>Sputter ~25nm carbon coat</a:t>
            </a:r>
            <a:br>
              <a:rPr lang="en-US" sz="5500" dirty="0"/>
            </a:br>
            <a:r>
              <a:rPr lang="en-US" sz="5500" dirty="0"/>
              <a:t>    on non-grid bar side</a:t>
            </a:r>
          </a:p>
        </p:txBody>
      </p:sp>
    </p:spTree>
    <p:extLst>
      <p:ext uri="{BB962C8B-B14F-4D97-AF65-F5344CB8AC3E}">
        <p14:creationId xmlns:p14="http://schemas.microsoft.com/office/powerpoint/2010/main" val="15578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5D8EEF64-FBB3-45F9-AC57-6E57C68B8CA4}"/>
              </a:ext>
            </a:extLst>
          </p:cNvPr>
          <p:cNvSpPr/>
          <p:nvPr/>
        </p:nvSpPr>
        <p:spPr>
          <a:xfrm>
            <a:off x="23242606" y="726761"/>
            <a:ext cx="1074870" cy="107487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09032C2-95CD-436C-9ACB-B9B18672AFD4}"/>
              </a:ext>
            </a:extLst>
          </p:cNvPr>
          <p:cNvGrpSpPr/>
          <p:nvPr/>
        </p:nvGrpSpPr>
        <p:grpSpPr>
          <a:xfrm>
            <a:off x="22757492" y="1667327"/>
            <a:ext cx="3810363" cy="1845203"/>
            <a:chOff x="6921687" y="951261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4" name="Circle: Hollow 3">
              <a:extLst>
                <a:ext uri="{FF2B5EF4-FFF2-40B4-BE49-F238E27FC236}">
                  <a16:creationId xmlns:a16="http://schemas.microsoft.com/office/drawing/2014/main" id="{44EE4EAC-6DDA-480D-B19C-398C45978762}"/>
                </a:ext>
              </a:extLst>
            </p:cNvPr>
            <p:cNvSpPr/>
            <p:nvPr/>
          </p:nvSpPr>
          <p:spPr>
            <a:xfrm>
              <a:off x="7988300" y="1022768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A4C0CE-D0C4-4F1C-8D4D-AB315A738BED}"/>
                </a:ext>
              </a:extLst>
            </p:cNvPr>
            <p:cNvSpPr/>
            <p:nvPr/>
          </p:nvSpPr>
          <p:spPr>
            <a:xfrm>
              <a:off x="6921687" y="951261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9525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48E2CC7-224E-4650-8D21-13563D77B30B}"/>
              </a:ext>
            </a:extLst>
          </p:cNvPr>
          <p:cNvGrpSpPr/>
          <p:nvPr/>
        </p:nvGrpSpPr>
        <p:grpSpPr>
          <a:xfrm>
            <a:off x="23238222" y="722445"/>
            <a:ext cx="1082952" cy="1082953"/>
            <a:chOff x="20305974" y="6706926"/>
            <a:chExt cx="4376060" cy="437606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4305F651-5AA6-42DD-BFDC-66A5C09EA358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E59BA16-D685-48DE-8CC7-6B8748F743F6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" name="Circle: Hollow 8">
              <a:extLst>
                <a:ext uri="{FF2B5EF4-FFF2-40B4-BE49-F238E27FC236}">
                  <a16:creationId xmlns:a16="http://schemas.microsoft.com/office/drawing/2014/main" id="{74379EF2-DA95-451F-A665-6E50EBD2207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63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1" name="Circle: Hollow 10">
            <a:extLst>
              <a:ext uri="{FF2B5EF4-FFF2-40B4-BE49-F238E27FC236}">
                <a16:creationId xmlns:a16="http://schemas.microsoft.com/office/drawing/2014/main" id="{83E315F1-2B2D-42D6-BCF5-219E42F26187}"/>
              </a:ext>
            </a:extLst>
          </p:cNvPr>
          <p:cNvSpPr/>
          <p:nvPr/>
        </p:nvSpPr>
        <p:spPr>
          <a:xfrm>
            <a:off x="23238222" y="326861"/>
            <a:ext cx="1082952" cy="1082953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127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19CF87F-DFA3-4B85-BC4A-2D157A1A91EB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Circle: Hollow 12">
            <a:extLst>
              <a:ext uri="{FF2B5EF4-FFF2-40B4-BE49-F238E27FC236}">
                <a16:creationId xmlns:a16="http://schemas.microsoft.com/office/drawing/2014/main" id="{09FC1F06-C6F4-4EAD-8B45-B28BE9686490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6D0872D-CA47-4549-9B55-245952929FEE}"/>
              </a:ext>
            </a:extLst>
          </p:cNvPr>
          <p:cNvSpPr/>
          <p:nvPr/>
        </p:nvSpPr>
        <p:spPr>
          <a:xfrm>
            <a:off x="23075014" y="1014192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18196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7F0F03ED-3C35-4752-93E3-D0C8EA8C2169}"/>
              </a:ext>
            </a:extLst>
          </p:cNvPr>
          <p:cNvSpPr/>
          <p:nvPr/>
        </p:nvSpPr>
        <p:spPr>
          <a:xfrm>
            <a:off x="23242606" y="726761"/>
            <a:ext cx="1074870" cy="107487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91C2956-DC37-49C5-ACF8-A58075D5A103}"/>
              </a:ext>
            </a:extLst>
          </p:cNvPr>
          <p:cNvSpPr txBox="1"/>
          <p:nvPr/>
        </p:nvSpPr>
        <p:spPr>
          <a:xfrm>
            <a:off x="7505162" y="3752244"/>
            <a:ext cx="11964494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0" b="1" dirty="0"/>
              <a:t>Prepare sample for waffling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3418AC3-0AAE-4B5A-9AAC-8658F0D6921A}"/>
              </a:ext>
            </a:extLst>
          </p:cNvPr>
          <p:cNvGrpSpPr/>
          <p:nvPr/>
        </p:nvGrpSpPr>
        <p:grpSpPr>
          <a:xfrm>
            <a:off x="22757492" y="1667327"/>
            <a:ext cx="3810363" cy="1845203"/>
            <a:chOff x="6921687" y="951261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8" name="Circle: Hollow 17">
              <a:extLst>
                <a:ext uri="{FF2B5EF4-FFF2-40B4-BE49-F238E27FC236}">
                  <a16:creationId xmlns:a16="http://schemas.microsoft.com/office/drawing/2014/main" id="{DF8A15F8-51F2-4392-9B38-37024BC44955}"/>
                </a:ext>
              </a:extLst>
            </p:cNvPr>
            <p:cNvSpPr/>
            <p:nvPr/>
          </p:nvSpPr>
          <p:spPr>
            <a:xfrm>
              <a:off x="7988300" y="1022768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FB350A6-18A9-4CAC-88EE-B4301AA8EC99}"/>
                </a:ext>
              </a:extLst>
            </p:cNvPr>
            <p:cNvSpPr/>
            <p:nvPr/>
          </p:nvSpPr>
          <p:spPr>
            <a:xfrm>
              <a:off x="6921687" y="951261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9525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BF0C3A5-93DF-4881-ADFB-21F54791F6FA}"/>
              </a:ext>
            </a:extLst>
          </p:cNvPr>
          <p:cNvGrpSpPr/>
          <p:nvPr/>
        </p:nvGrpSpPr>
        <p:grpSpPr>
          <a:xfrm>
            <a:off x="23238222" y="722445"/>
            <a:ext cx="1082952" cy="1082953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271091A-024E-4326-8556-7422188106E8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83F169-5990-438E-B746-0586CE1E17DD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7D9FCDBD-9319-4550-B23D-B4DD1CB1C434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63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B9C63D6F-F8A9-491B-BF2A-D7AD4AFF5771}"/>
              </a:ext>
            </a:extLst>
          </p:cNvPr>
          <p:cNvSpPr/>
          <p:nvPr/>
        </p:nvSpPr>
        <p:spPr>
          <a:xfrm>
            <a:off x="23238222" y="326861"/>
            <a:ext cx="1082952" cy="1082953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127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B16767D-3454-4ACE-A860-C111EA8A226B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98845601-A36B-4501-B93D-605FDB867D61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80FEBB09-46A9-4BAF-832E-32132303325D}"/>
              </a:ext>
            </a:extLst>
          </p:cNvPr>
          <p:cNvSpPr/>
          <p:nvPr/>
        </p:nvSpPr>
        <p:spPr>
          <a:xfrm>
            <a:off x="23075014" y="1014192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29210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4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7F0F03ED-3C35-4752-93E3-D0C8EA8C2169}"/>
              </a:ext>
            </a:extLst>
          </p:cNvPr>
          <p:cNvSpPr/>
          <p:nvPr/>
        </p:nvSpPr>
        <p:spPr>
          <a:xfrm>
            <a:off x="23242606" y="726761"/>
            <a:ext cx="1074870" cy="107487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3418AC3-0AAE-4B5A-9AAC-8658F0D6921A}"/>
              </a:ext>
            </a:extLst>
          </p:cNvPr>
          <p:cNvGrpSpPr/>
          <p:nvPr/>
        </p:nvGrpSpPr>
        <p:grpSpPr>
          <a:xfrm>
            <a:off x="22757492" y="1667327"/>
            <a:ext cx="3810363" cy="1845203"/>
            <a:chOff x="6921687" y="951261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8" name="Circle: Hollow 17">
              <a:extLst>
                <a:ext uri="{FF2B5EF4-FFF2-40B4-BE49-F238E27FC236}">
                  <a16:creationId xmlns:a16="http://schemas.microsoft.com/office/drawing/2014/main" id="{DF8A15F8-51F2-4392-9B38-37024BC44955}"/>
                </a:ext>
              </a:extLst>
            </p:cNvPr>
            <p:cNvSpPr/>
            <p:nvPr/>
          </p:nvSpPr>
          <p:spPr>
            <a:xfrm>
              <a:off x="7988300" y="1022768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FB350A6-18A9-4CAC-88EE-B4301AA8EC99}"/>
                </a:ext>
              </a:extLst>
            </p:cNvPr>
            <p:cNvSpPr/>
            <p:nvPr/>
          </p:nvSpPr>
          <p:spPr>
            <a:xfrm>
              <a:off x="6921687" y="951261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9525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BF0C3A5-93DF-4881-ADFB-21F54791F6FA}"/>
              </a:ext>
            </a:extLst>
          </p:cNvPr>
          <p:cNvGrpSpPr/>
          <p:nvPr/>
        </p:nvGrpSpPr>
        <p:grpSpPr>
          <a:xfrm>
            <a:off x="23238222" y="722445"/>
            <a:ext cx="1082952" cy="1082953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271091A-024E-4326-8556-7422188106E8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83F169-5990-438E-B746-0586CE1E17DD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7D9FCDBD-9319-4550-B23D-B4DD1CB1C434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63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B9C63D6F-F8A9-491B-BF2A-D7AD4AFF5771}"/>
              </a:ext>
            </a:extLst>
          </p:cNvPr>
          <p:cNvSpPr/>
          <p:nvPr/>
        </p:nvSpPr>
        <p:spPr>
          <a:xfrm>
            <a:off x="23238222" y="326861"/>
            <a:ext cx="1082952" cy="1082953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127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B16767D-3454-4ACE-A860-C111EA8A226B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98845601-A36B-4501-B93D-605FDB867D61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80FEBB09-46A9-4BAF-832E-32132303325D}"/>
              </a:ext>
            </a:extLst>
          </p:cNvPr>
          <p:cNvSpPr/>
          <p:nvPr/>
        </p:nvSpPr>
        <p:spPr>
          <a:xfrm>
            <a:off x="23075014" y="1014192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087545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0211471"/>
      </p:ext>
    </p:extLst>
  </p:cSld>
  <p:clrMapOvr>
    <a:masterClrMapping/>
  </p:clrMapOvr>
  <p:transition spd="slow">
    <p:fade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BADA44CF-9224-46CC-84C2-5117A941321F}"/>
              </a:ext>
            </a:extLst>
          </p:cNvPr>
          <p:cNvSpPr/>
          <p:nvPr/>
        </p:nvSpPr>
        <p:spPr>
          <a:xfrm>
            <a:off x="23242606" y="726761"/>
            <a:ext cx="1074870" cy="107487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343484-43CE-4498-9D20-11723384E896}"/>
              </a:ext>
            </a:extLst>
          </p:cNvPr>
          <p:cNvSpPr txBox="1"/>
          <p:nvPr/>
        </p:nvSpPr>
        <p:spPr>
          <a:xfrm>
            <a:off x="8300531" y="1285475"/>
            <a:ext cx="1037373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Assemble bottom portion of waffle</a:t>
            </a:r>
            <a:endParaRPr lang="en-US" sz="5500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B4D7AF9-596C-4742-B93F-39E512F7B97D}"/>
              </a:ext>
            </a:extLst>
          </p:cNvPr>
          <p:cNvGrpSpPr/>
          <p:nvPr/>
        </p:nvGrpSpPr>
        <p:grpSpPr>
          <a:xfrm>
            <a:off x="22757492" y="1667327"/>
            <a:ext cx="3810363" cy="1845203"/>
            <a:chOff x="6921687" y="951261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8" name="Circle: Hollow 17">
              <a:extLst>
                <a:ext uri="{FF2B5EF4-FFF2-40B4-BE49-F238E27FC236}">
                  <a16:creationId xmlns:a16="http://schemas.microsoft.com/office/drawing/2014/main" id="{E204184F-2941-4B44-9AF3-2C4ECD953B6F}"/>
                </a:ext>
              </a:extLst>
            </p:cNvPr>
            <p:cNvSpPr/>
            <p:nvPr/>
          </p:nvSpPr>
          <p:spPr>
            <a:xfrm>
              <a:off x="7988300" y="1022768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B80432F-549D-4A3B-A3DB-93AF16C00BA7}"/>
                </a:ext>
              </a:extLst>
            </p:cNvPr>
            <p:cNvSpPr/>
            <p:nvPr/>
          </p:nvSpPr>
          <p:spPr>
            <a:xfrm>
              <a:off x="6921687" y="951261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9525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144843E-82E7-4641-A9B5-18CCF6F6A029}"/>
              </a:ext>
            </a:extLst>
          </p:cNvPr>
          <p:cNvGrpSpPr/>
          <p:nvPr/>
        </p:nvGrpSpPr>
        <p:grpSpPr>
          <a:xfrm>
            <a:off x="23238222" y="722445"/>
            <a:ext cx="1082952" cy="1082953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A1153A09-A010-498C-81ED-33212061368E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173A1F0-3154-49AB-B00E-EBEAC88E53E8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8CF4125F-5814-445A-B9AD-00A2C0981856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63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07759754-81AE-4E12-80DE-33BEDCA15309}"/>
              </a:ext>
            </a:extLst>
          </p:cNvPr>
          <p:cNvSpPr/>
          <p:nvPr/>
        </p:nvSpPr>
        <p:spPr>
          <a:xfrm>
            <a:off x="23238222" y="326861"/>
            <a:ext cx="1082952" cy="1082953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127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6942D06-F302-40C3-A294-A92D44378E8D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3C238303-25C3-4188-9B7E-C3D45FB30B6E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64CE34AB-FBD4-4EC6-B60B-0BA1E02B1A9A}"/>
              </a:ext>
            </a:extLst>
          </p:cNvPr>
          <p:cNvSpPr/>
          <p:nvPr/>
        </p:nvSpPr>
        <p:spPr>
          <a:xfrm>
            <a:off x="23075014" y="1014192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867768"/>
      </p:ext>
    </p:extLst>
  </p:cSld>
  <p:clrMapOvr>
    <a:masterClrMapping/>
  </p:clrMapOvr>
  <p:transition>
    <p:fade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>
            <a:extLst>
              <a:ext uri="{FF2B5EF4-FFF2-40B4-BE49-F238E27FC236}">
                <a16:creationId xmlns:a16="http://schemas.microsoft.com/office/drawing/2014/main" id="{07FAC640-74C3-40BE-8E68-CE1FE2540EB6}"/>
              </a:ext>
            </a:extLst>
          </p:cNvPr>
          <p:cNvSpPr/>
          <p:nvPr/>
        </p:nvSpPr>
        <p:spPr>
          <a:xfrm>
            <a:off x="23242606" y="726761"/>
            <a:ext cx="1074870" cy="107487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5C8C22DD-A0B6-46A0-A8F6-2E9A89E0F1B4}"/>
              </a:ext>
            </a:extLst>
          </p:cNvPr>
          <p:cNvSpPr txBox="1"/>
          <p:nvPr/>
        </p:nvSpPr>
        <p:spPr>
          <a:xfrm>
            <a:off x="8300531" y="1285475"/>
            <a:ext cx="1037373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Assemble bottom portion of waffle</a:t>
            </a:r>
            <a:endParaRPr lang="en-US" sz="5500" dirty="0"/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040A295-5E79-40FC-91A0-0B2BFAD945DE}"/>
              </a:ext>
            </a:extLst>
          </p:cNvPr>
          <p:cNvGrpSpPr/>
          <p:nvPr/>
        </p:nvGrpSpPr>
        <p:grpSpPr>
          <a:xfrm>
            <a:off x="23238222" y="722445"/>
            <a:ext cx="1082952" cy="1082953"/>
            <a:chOff x="20305974" y="6706926"/>
            <a:chExt cx="4376060" cy="4376060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4F09390-AF20-42C5-BB7C-682F93E5FE70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5A37973-430D-4B96-9E87-75018AA15416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6" name="Circle: Hollow 25">
              <a:extLst>
                <a:ext uri="{FF2B5EF4-FFF2-40B4-BE49-F238E27FC236}">
                  <a16:creationId xmlns:a16="http://schemas.microsoft.com/office/drawing/2014/main" id="{C0FE646B-4E06-4062-B102-154D5D01D37E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63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682059D1-E5DA-4C37-959E-E3C1CB9EBE71}"/>
              </a:ext>
            </a:extLst>
          </p:cNvPr>
          <p:cNvSpPr/>
          <p:nvPr/>
        </p:nvSpPr>
        <p:spPr>
          <a:xfrm>
            <a:off x="23238222" y="326861"/>
            <a:ext cx="1082952" cy="1082953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127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4870959-291F-429D-8A57-9F927339AA4B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ED09A2A2-C7F8-4860-A4C4-36B5A9AB49A8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9EDABB7-ED85-4333-AE92-D0B2710A7C02}"/>
              </a:ext>
            </a:extLst>
          </p:cNvPr>
          <p:cNvSpPr/>
          <p:nvPr/>
        </p:nvSpPr>
        <p:spPr>
          <a:xfrm>
            <a:off x="23075014" y="1014192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5661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>
            <a:extLst>
              <a:ext uri="{FF2B5EF4-FFF2-40B4-BE49-F238E27FC236}">
                <a16:creationId xmlns:a16="http://schemas.microsoft.com/office/drawing/2014/main" id="{14235432-C27A-42CB-A549-6258C2205008}"/>
              </a:ext>
            </a:extLst>
          </p:cNvPr>
          <p:cNvSpPr/>
          <p:nvPr/>
        </p:nvSpPr>
        <p:spPr>
          <a:xfrm>
            <a:off x="23242606" y="726761"/>
            <a:ext cx="1074870" cy="107487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09" name="Oval 108">
            <a:extLst>
              <a:ext uri="{FF2B5EF4-FFF2-40B4-BE49-F238E27FC236}">
                <a16:creationId xmlns:a16="http://schemas.microsoft.com/office/drawing/2014/main" id="{4B5D5CDB-2DC7-4666-AD69-2DE3093865E8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5C8C22DD-A0B6-46A0-A8F6-2E9A89E0F1B4}"/>
              </a:ext>
            </a:extLst>
          </p:cNvPr>
          <p:cNvSpPr txBox="1"/>
          <p:nvPr/>
        </p:nvSpPr>
        <p:spPr>
          <a:xfrm>
            <a:off x="8300531" y="1285475"/>
            <a:ext cx="1037373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Assemble bottom portion of waffle</a:t>
            </a:r>
            <a:endParaRPr lang="en-US" sz="5500" dirty="0"/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7A30286-9FAE-466F-AF22-BA9664F72F29}"/>
              </a:ext>
            </a:extLst>
          </p:cNvPr>
          <p:cNvGrpSpPr/>
          <p:nvPr/>
        </p:nvGrpSpPr>
        <p:grpSpPr>
          <a:xfrm>
            <a:off x="23238222" y="722445"/>
            <a:ext cx="1082952" cy="1082953"/>
            <a:chOff x="20305974" y="6706926"/>
            <a:chExt cx="4376060" cy="4376060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AE6F1AC4-312A-4BAE-ACA0-9223A3AE7FF4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B45BF8C-D5BD-4386-A620-F6295555FEDC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6" name="Circle: Hollow 25">
              <a:extLst>
                <a:ext uri="{FF2B5EF4-FFF2-40B4-BE49-F238E27FC236}">
                  <a16:creationId xmlns:a16="http://schemas.microsoft.com/office/drawing/2014/main" id="{F4551EF2-4F31-44A0-AD0D-85183CE0BFF2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63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BA508E32-BCC4-4B9D-BCA8-21D14B1EFF79}"/>
              </a:ext>
            </a:extLst>
          </p:cNvPr>
          <p:cNvSpPr/>
          <p:nvPr/>
        </p:nvSpPr>
        <p:spPr>
          <a:xfrm>
            <a:off x="23238222" y="326861"/>
            <a:ext cx="1082952" cy="1082953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127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984D6B7-37FD-41B4-960B-16CE68B6A400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C81D98D5-BC05-4BA6-960F-BB58280090B4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14243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702250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09" name="Oval 108">
            <a:extLst>
              <a:ext uri="{FF2B5EF4-FFF2-40B4-BE49-F238E27FC236}">
                <a16:creationId xmlns:a16="http://schemas.microsoft.com/office/drawing/2014/main" id="{4B5D5CDB-2DC7-4666-AD69-2DE3093865E8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5C8C22DD-A0B6-46A0-A8F6-2E9A89E0F1B4}"/>
              </a:ext>
            </a:extLst>
          </p:cNvPr>
          <p:cNvSpPr txBox="1"/>
          <p:nvPr/>
        </p:nvSpPr>
        <p:spPr>
          <a:xfrm>
            <a:off x="8300531" y="1285475"/>
            <a:ext cx="1037373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Assemble bottom portion of waffle</a:t>
            </a:r>
            <a:endParaRPr lang="en-US" sz="5500" dirty="0"/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70069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DC228356-FAA5-4A8F-B432-210A16D8AEF7}"/>
              </a:ext>
            </a:extLst>
          </p:cNvPr>
          <p:cNvSpPr/>
          <p:nvPr/>
        </p:nvSpPr>
        <p:spPr>
          <a:xfrm>
            <a:off x="23238222" y="326861"/>
            <a:ext cx="1082952" cy="1082953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127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126CE38-10ED-4C9E-B333-1D22AB006F2E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749AF44F-25D3-4A2D-A476-BB811818ED49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18175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702250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09" name="Oval 108">
            <a:extLst>
              <a:ext uri="{FF2B5EF4-FFF2-40B4-BE49-F238E27FC236}">
                <a16:creationId xmlns:a16="http://schemas.microsoft.com/office/drawing/2014/main" id="{4B5D5CDB-2DC7-4666-AD69-2DE3093865E8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5C8C22DD-A0B6-46A0-A8F6-2E9A89E0F1B4}"/>
              </a:ext>
            </a:extLst>
          </p:cNvPr>
          <p:cNvSpPr txBox="1"/>
          <p:nvPr/>
        </p:nvSpPr>
        <p:spPr>
          <a:xfrm>
            <a:off x="8300531" y="1285475"/>
            <a:ext cx="1037373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Assemble bottom portion of waffle</a:t>
            </a:r>
            <a:endParaRPr lang="en-US" sz="5500" dirty="0"/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70069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5410626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B53D7B8-5148-4BBF-94ED-2612763F1257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762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7E2AFCD0-7036-4092-8944-890C75EB32A4}"/>
              </a:ext>
            </a:extLst>
          </p:cNvPr>
          <p:cNvSpPr/>
          <p:nvPr/>
        </p:nvSpPr>
        <p:spPr>
          <a:xfrm>
            <a:off x="23075014" y="-357545"/>
            <a:ext cx="1408712" cy="1408712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05990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702250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09" name="Oval 108">
            <a:extLst>
              <a:ext uri="{FF2B5EF4-FFF2-40B4-BE49-F238E27FC236}">
                <a16:creationId xmlns:a16="http://schemas.microsoft.com/office/drawing/2014/main" id="{4B5D5CDB-2DC7-4666-AD69-2DE3093865E8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5C8C22DD-A0B6-46A0-A8F6-2E9A89E0F1B4}"/>
              </a:ext>
            </a:extLst>
          </p:cNvPr>
          <p:cNvSpPr txBox="1"/>
          <p:nvPr/>
        </p:nvSpPr>
        <p:spPr>
          <a:xfrm>
            <a:off x="8300531" y="1285475"/>
            <a:ext cx="1037373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Assemble bottom portion of waffle</a:t>
            </a:r>
            <a:endParaRPr lang="en-US" sz="5500" dirty="0"/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70069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10" name="Oval 109">
            <a:extLst>
              <a:ext uri="{FF2B5EF4-FFF2-40B4-BE49-F238E27FC236}">
                <a16:creationId xmlns:a16="http://schemas.microsoft.com/office/drawing/2014/main" id="{D5845ED0-69F5-4B9D-AC12-287D4862BC18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Circle: Hollow 110">
            <a:extLst>
              <a:ext uri="{FF2B5EF4-FFF2-40B4-BE49-F238E27FC236}">
                <a16:creationId xmlns:a16="http://schemas.microsoft.com/office/drawing/2014/main" id="{DF3893BB-19ED-42A2-98AB-1B20445CFDFA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5410626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07882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9478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3476227" y="11087576"/>
            <a:ext cx="47800" cy="47800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FDF63BF-C5BF-474B-9DC7-0791E68BA1CC}"/>
              </a:ext>
            </a:extLst>
          </p:cNvPr>
          <p:cNvSpPr txBox="1"/>
          <p:nvPr/>
        </p:nvSpPr>
        <p:spPr>
          <a:xfrm>
            <a:off x="8300531" y="1285475"/>
            <a:ext cx="1037373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Assemble bottom portion of waffle</a:t>
            </a:r>
            <a:endParaRPr lang="en-US" sz="5500" dirty="0"/>
          </a:p>
        </p:txBody>
      </p:sp>
    </p:spTree>
    <p:extLst>
      <p:ext uri="{BB962C8B-B14F-4D97-AF65-F5344CB8AC3E}">
        <p14:creationId xmlns:p14="http://schemas.microsoft.com/office/powerpoint/2010/main" val="31534763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9478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3476227" y="11087576"/>
            <a:ext cx="47800" cy="47800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FDF63BF-C5BF-474B-9DC7-0791E68BA1CC}"/>
              </a:ext>
            </a:extLst>
          </p:cNvPr>
          <p:cNvSpPr txBox="1"/>
          <p:nvPr/>
        </p:nvSpPr>
        <p:spPr>
          <a:xfrm>
            <a:off x="9239605" y="1285475"/>
            <a:ext cx="849559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Apply sample to waffle mold</a:t>
            </a:r>
            <a:endParaRPr lang="en-US" sz="5500" dirty="0"/>
          </a:p>
        </p:txBody>
      </p:sp>
    </p:spTree>
    <p:extLst>
      <p:ext uri="{BB962C8B-B14F-4D97-AF65-F5344CB8AC3E}">
        <p14:creationId xmlns:p14="http://schemas.microsoft.com/office/powerpoint/2010/main" val="5988014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9478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5AE97DF-9F1B-45FE-93D8-213A4FAD0305}"/>
              </a:ext>
            </a:extLst>
          </p:cNvPr>
          <p:cNvCxnSpPr>
            <a:cxnSpLocks/>
          </p:cNvCxnSpPr>
          <p:nvPr/>
        </p:nvCxnSpPr>
        <p:spPr>
          <a:xfrm rot="19800000" flipH="1">
            <a:off x="15389104" y="9509269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78F2E9E-524D-4A19-BE23-1BE0893E8F6A}"/>
              </a:ext>
            </a:extLst>
          </p:cNvPr>
          <p:cNvCxnSpPr>
            <a:cxnSpLocks/>
          </p:cNvCxnSpPr>
          <p:nvPr/>
        </p:nvCxnSpPr>
        <p:spPr>
          <a:xfrm rot="19800000" flipH="1">
            <a:off x="15659213" y="9977112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C25B29A-DF93-47BB-B16E-8722E1AA6B2E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3413530" y="10508600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D6ABBB6-55EB-4ADE-AA61-F92E0163AC22}"/>
              </a:ext>
            </a:extLst>
          </p:cNvPr>
          <p:cNvCxnSpPr>
            <a:cxnSpLocks/>
          </p:cNvCxnSpPr>
          <p:nvPr/>
        </p:nvCxnSpPr>
        <p:spPr>
          <a:xfrm rot="19800000" flipH="1">
            <a:off x="13267526" y="10255712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394113" y="10521849"/>
            <a:ext cx="1601492" cy="361971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3476227" y="11087576"/>
            <a:ext cx="47800" cy="47800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FDF63BF-C5BF-474B-9DC7-0791E68BA1CC}"/>
              </a:ext>
            </a:extLst>
          </p:cNvPr>
          <p:cNvSpPr txBox="1"/>
          <p:nvPr/>
        </p:nvSpPr>
        <p:spPr>
          <a:xfrm>
            <a:off x="9239602" y="1285475"/>
            <a:ext cx="849559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Apply sample to waffle mold</a:t>
            </a:r>
            <a:endParaRPr lang="en-US" sz="55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FC97622-AC2E-4C4A-98AE-E2DA5D3FD974}"/>
              </a:ext>
            </a:extLst>
          </p:cNvPr>
          <p:cNvSpPr txBox="1"/>
          <p:nvPr/>
        </p:nvSpPr>
        <p:spPr>
          <a:xfrm rot="19800000">
            <a:off x="14905836" y="9571616"/>
            <a:ext cx="14141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ln w="3175">
                  <a:solidFill>
                    <a:schemeClr val="tx1"/>
                  </a:solidFill>
                </a:ln>
                <a:solidFill>
                  <a:srgbClr val="8FAADC"/>
                </a:solidFill>
              </a:rPr>
              <a:t>Sample</a:t>
            </a:r>
            <a:endParaRPr lang="en-US" sz="2400" dirty="0">
              <a:ln w="3175">
                <a:solidFill>
                  <a:schemeClr val="tx1"/>
                </a:solidFill>
              </a:ln>
              <a:solidFill>
                <a:srgbClr val="8FAAD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41165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9478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5AE97DF-9F1B-45FE-93D8-213A4FAD0305}"/>
              </a:ext>
            </a:extLst>
          </p:cNvPr>
          <p:cNvCxnSpPr>
            <a:cxnSpLocks/>
          </p:cNvCxnSpPr>
          <p:nvPr/>
        </p:nvCxnSpPr>
        <p:spPr>
          <a:xfrm rot="19800000" flipH="1">
            <a:off x="15389104" y="9509269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78F2E9E-524D-4A19-BE23-1BE0893E8F6A}"/>
              </a:ext>
            </a:extLst>
          </p:cNvPr>
          <p:cNvCxnSpPr>
            <a:cxnSpLocks/>
          </p:cNvCxnSpPr>
          <p:nvPr/>
        </p:nvCxnSpPr>
        <p:spPr>
          <a:xfrm rot="19800000" flipH="1">
            <a:off x="15659213" y="9977112"/>
            <a:ext cx="665705" cy="0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477179" y="11092497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1982723" y="9594072"/>
            <a:ext cx="3034808" cy="303480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7984D85-8A49-4DE5-B55D-1785150D1536}"/>
              </a:ext>
            </a:extLst>
          </p:cNvPr>
          <p:cNvSpPr txBox="1"/>
          <p:nvPr/>
        </p:nvSpPr>
        <p:spPr>
          <a:xfrm>
            <a:off x="9239608" y="1285475"/>
            <a:ext cx="849559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Apply sample to waffle mold</a:t>
            </a:r>
            <a:endParaRPr lang="en-US" sz="5500" dirty="0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C25B29A-DF93-47BB-B16E-8722E1AA6B2E}"/>
              </a:ext>
            </a:extLst>
          </p:cNvPr>
          <p:cNvCxnSpPr>
            <a:cxnSpLocks/>
          </p:cNvCxnSpPr>
          <p:nvPr/>
        </p:nvCxnSpPr>
        <p:spPr>
          <a:xfrm rot="19800000" flipH="1" flipV="1">
            <a:off x="13413530" y="10508600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D6ABBB6-55EB-4ADE-AA61-F92E0163AC22}"/>
              </a:ext>
            </a:extLst>
          </p:cNvPr>
          <p:cNvCxnSpPr>
            <a:cxnSpLocks/>
          </p:cNvCxnSpPr>
          <p:nvPr/>
        </p:nvCxnSpPr>
        <p:spPr>
          <a:xfrm rot="19800000" flipH="1">
            <a:off x="13267526" y="10255712"/>
            <a:ext cx="2389616" cy="248208"/>
          </a:xfrm>
          <a:prstGeom prst="line">
            <a:avLst/>
          </a:prstGeom>
          <a:ln w="22225">
            <a:solidFill>
              <a:srgbClr val="8FA2A8">
                <a:alpha val="90000"/>
              </a:srgbClr>
            </a:solidFill>
          </a:ln>
          <a:effectLst>
            <a:outerShdw blurRad="38100" algn="ctr" rotWithShape="0">
              <a:srgbClr val="21282B">
                <a:alpha val="40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53252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Oval 66">
            <a:extLst>
              <a:ext uri="{FF2B5EF4-FFF2-40B4-BE49-F238E27FC236}">
                <a16:creationId xmlns:a16="http://schemas.microsoft.com/office/drawing/2014/main" id="{768A452B-16FD-4C70-B9CD-735C4988DB52}"/>
              </a:ext>
            </a:extLst>
          </p:cNvPr>
          <p:cNvSpPr/>
          <p:nvPr/>
        </p:nvSpPr>
        <p:spPr>
          <a:xfrm>
            <a:off x="10636809" y="7285635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8" name="Circle: Hollow 67">
            <a:extLst>
              <a:ext uri="{FF2B5EF4-FFF2-40B4-BE49-F238E27FC236}">
                <a16:creationId xmlns:a16="http://schemas.microsoft.com/office/drawing/2014/main" id="{F3603509-433F-43C0-A4A7-45DDD64CF126}"/>
              </a:ext>
            </a:extLst>
          </p:cNvPr>
          <p:cNvSpPr/>
          <p:nvPr/>
        </p:nvSpPr>
        <p:spPr>
          <a:xfrm>
            <a:off x="10636809" y="7285635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91C2956-DC37-49C5-ACF8-A58075D5A103}"/>
              </a:ext>
            </a:extLst>
          </p:cNvPr>
          <p:cNvSpPr txBox="1"/>
          <p:nvPr/>
        </p:nvSpPr>
        <p:spPr>
          <a:xfrm>
            <a:off x="6994506" y="2613323"/>
            <a:ext cx="12985799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0" b="1" dirty="0"/>
              <a:t>Prepare hardware for waffling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977AC37-A65B-4377-B457-2B11F1CA8F01}"/>
              </a:ext>
            </a:extLst>
          </p:cNvPr>
          <p:cNvGrpSpPr/>
          <p:nvPr/>
        </p:nvGrpSpPr>
        <p:grpSpPr>
          <a:xfrm>
            <a:off x="11291926" y="6243789"/>
            <a:ext cx="4376060" cy="4376060"/>
            <a:chOff x="20305974" y="6706926"/>
            <a:chExt cx="4376060" cy="4376060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E71484E2-1140-4DC8-840F-190FD831334A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B3DE149-D5DF-4857-9D7A-F326F69121EF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4778AAE3-CDBB-4BA1-9C6D-8F4CCE9AFA8B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id="{531F3E41-D2C7-4609-AAD4-F0F55C2D110D}"/>
              </a:ext>
            </a:extLst>
          </p:cNvPr>
          <p:cNvSpPr/>
          <p:nvPr/>
        </p:nvSpPr>
        <p:spPr>
          <a:xfrm>
            <a:off x="11306444" y="6260119"/>
            <a:ext cx="4343400" cy="4343400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ircle: Hollow 7">
            <a:extLst>
              <a:ext uri="{FF2B5EF4-FFF2-40B4-BE49-F238E27FC236}">
                <a16:creationId xmlns:a16="http://schemas.microsoft.com/office/drawing/2014/main" id="{8DB07C8D-E92B-4D80-A21F-A3173CBA87B3}"/>
              </a:ext>
            </a:extLst>
          </p:cNvPr>
          <p:cNvSpPr/>
          <p:nvPr/>
        </p:nvSpPr>
        <p:spPr>
          <a:xfrm>
            <a:off x="11297177" y="4705148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5128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9478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477179" y="11092497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1982723" y="9594072"/>
            <a:ext cx="3034808" cy="303480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184837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A69D641-AF01-4E9D-9A08-D3C3BC9873D0}"/>
              </a:ext>
            </a:extLst>
          </p:cNvPr>
          <p:cNvSpPr txBox="1"/>
          <p:nvPr/>
        </p:nvSpPr>
        <p:spPr>
          <a:xfrm>
            <a:off x="9239608" y="1285475"/>
            <a:ext cx="849559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Apply sample to waffle mold</a:t>
            </a:r>
            <a:endParaRPr lang="en-US" sz="5500" dirty="0"/>
          </a:p>
        </p:txBody>
      </p:sp>
    </p:spTree>
    <p:extLst>
      <p:ext uri="{BB962C8B-B14F-4D97-AF65-F5344CB8AC3E}">
        <p14:creationId xmlns:p14="http://schemas.microsoft.com/office/powerpoint/2010/main" val="873754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10217187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266E9F-9B9B-4B20-958C-31AADC949273}"/>
              </a:ext>
            </a:extLst>
          </p:cNvPr>
          <p:cNvSpPr txBox="1"/>
          <p:nvPr/>
        </p:nvSpPr>
        <p:spPr>
          <a:xfrm>
            <a:off x="0" y="15079031"/>
            <a:ext cx="604683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/>
              <a:t>*may be assembled inside</a:t>
            </a:r>
            <a:br>
              <a:rPr lang="en-US" sz="4200" dirty="0"/>
            </a:br>
            <a:r>
              <a:rPr lang="en-US" sz="4200" dirty="0"/>
              <a:t>  or outside of the HPF tip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338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477179" y="11092497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1982723" y="9594072"/>
            <a:ext cx="3034808" cy="303480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796056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796056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EB4547C-9895-4F97-8AAE-1924BA9FAF87}"/>
              </a:ext>
            </a:extLst>
          </p:cNvPr>
          <p:cNvSpPr txBox="1"/>
          <p:nvPr/>
        </p:nvSpPr>
        <p:spPr>
          <a:xfrm>
            <a:off x="8629576" y="1285475"/>
            <a:ext cx="971567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Cover waffle with top planchette</a:t>
            </a:r>
            <a:endParaRPr lang="en-US" sz="5500" dirty="0"/>
          </a:p>
        </p:txBody>
      </p:sp>
    </p:spTree>
    <p:extLst>
      <p:ext uri="{BB962C8B-B14F-4D97-AF65-F5344CB8AC3E}">
        <p14:creationId xmlns:p14="http://schemas.microsoft.com/office/powerpoint/2010/main" val="35411883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8359298"/>
            <a:ext cx="15397146" cy="7456208"/>
            <a:chOff x="6921687" y="9695507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801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7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338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477179" y="11092497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1982723" y="9594072"/>
            <a:ext cx="3034808" cy="303480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796056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796056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030557" y="1285475"/>
            <a:ext cx="891372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Enclose planchettes in HPF tip</a:t>
            </a:r>
            <a:endParaRPr lang="en-US" sz="5500" dirty="0"/>
          </a:p>
        </p:txBody>
      </p:sp>
    </p:spTree>
    <p:extLst>
      <p:ext uri="{BB962C8B-B14F-4D97-AF65-F5344CB8AC3E}">
        <p14:creationId xmlns:p14="http://schemas.microsoft.com/office/powerpoint/2010/main" val="39305138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75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8359298"/>
            <a:ext cx="15397146" cy="7456208"/>
            <a:chOff x="6921687" y="9695507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44309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7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338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477179" y="11092497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1982723" y="9594072"/>
            <a:ext cx="3034808" cy="303480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796056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796056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030557" y="1285475"/>
            <a:ext cx="891372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Enclose planchettes in HPF tip</a:t>
            </a:r>
            <a:endParaRPr lang="en-US" sz="5500" dirty="0"/>
          </a:p>
        </p:txBody>
      </p:sp>
    </p:spTree>
    <p:extLst>
      <p:ext uri="{BB962C8B-B14F-4D97-AF65-F5344CB8AC3E}">
        <p14:creationId xmlns:p14="http://schemas.microsoft.com/office/powerpoint/2010/main" val="6273629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p14:dur="100">
        <p159:morph option="byObject"/>
      </p:transition>
    </mc:Choice>
    <mc:Fallback xmlns="">
      <p:transition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8120171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4262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338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477179" y="11092497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1982723" y="9594072"/>
            <a:ext cx="3034808" cy="303480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796056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796056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030557" y="1285475"/>
            <a:ext cx="891372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Enclose planchettes in HPF tip</a:t>
            </a:r>
            <a:endParaRPr lang="en-US" sz="55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24E2B50-91AE-4F8B-8788-F178B6419BD8}"/>
              </a:ext>
            </a:extLst>
          </p:cNvPr>
          <p:cNvGrpSpPr/>
          <p:nvPr/>
        </p:nvGrpSpPr>
        <p:grpSpPr>
          <a:xfrm>
            <a:off x="9360953" y="3962560"/>
            <a:ext cx="15397146" cy="7466911"/>
            <a:chOff x="9360953" y="3962560"/>
            <a:chExt cx="15397146" cy="7466911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24B30D-2E4C-47E6-9B17-9877D8AF21B0}"/>
                </a:ext>
              </a:extLst>
            </p:cNvPr>
            <p:cNvSpPr/>
            <p:nvPr/>
          </p:nvSpPr>
          <p:spPr>
            <a:xfrm>
              <a:off x="9360953" y="3973264"/>
              <a:ext cx="15397146" cy="7456207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2" name="Circle: Hollow 41">
              <a:extLst>
                <a:ext uri="{FF2B5EF4-FFF2-40B4-BE49-F238E27FC236}">
                  <a16:creationId xmlns:a16="http://schemas.microsoft.com/office/drawing/2014/main" id="{E1E91152-21C3-4822-9E8A-B93CA3EF001D}"/>
                </a:ext>
              </a:extLst>
            </p:cNvPr>
            <p:cNvSpPr/>
            <p:nvPr/>
          </p:nvSpPr>
          <p:spPr>
            <a:xfrm>
              <a:off x="10090443" y="3962560"/>
              <a:ext cx="6968832" cy="6407072"/>
            </a:xfrm>
            <a:prstGeom prst="donut">
              <a:avLst>
                <a:gd name="adj" fmla="val 17623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04681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75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8120171"/>
            <a:ext cx="15397146" cy="7456208"/>
            <a:chOff x="6921687" y="9695508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4262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338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477179" y="11092497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1982723" y="9594072"/>
            <a:ext cx="3034808" cy="303480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596041B-2F86-4C9C-8C49-01040B275F97}"/>
              </a:ext>
            </a:extLst>
          </p:cNvPr>
          <p:cNvSpPr/>
          <p:nvPr/>
        </p:nvSpPr>
        <p:spPr>
          <a:xfrm>
            <a:off x="10641195" y="7960569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2F07B9F-5BC2-49A1-A9F7-20552081593D}"/>
              </a:ext>
            </a:extLst>
          </p:cNvPr>
          <p:cNvSpPr/>
          <p:nvPr/>
        </p:nvSpPr>
        <p:spPr>
          <a:xfrm>
            <a:off x="10641195" y="79707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030557" y="1285475"/>
            <a:ext cx="891372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Enclose planchettes in HPF tip</a:t>
            </a:r>
            <a:endParaRPr lang="en-US" sz="55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467E88-6721-4EB4-AF89-8359211ED9C7}"/>
              </a:ext>
            </a:extLst>
          </p:cNvPr>
          <p:cNvGrpSpPr/>
          <p:nvPr/>
        </p:nvGrpSpPr>
        <p:grpSpPr>
          <a:xfrm>
            <a:off x="9360953" y="7212780"/>
            <a:ext cx="15397146" cy="7466911"/>
            <a:chOff x="9360953" y="7212780"/>
            <a:chExt cx="15397146" cy="7466911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49468C4-4C74-42D1-8B3B-F88C4B76DF8F}"/>
                </a:ext>
              </a:extLst>
            </p:cNvPr>
            <p:cNvSpPr/>
            <p:nvPr/>
          </p:nvSpPr>
          <p:spPr>
            <a:xfrm>
              <a:off x="9360953" y="7223484"/>
              <a:ext cx="15397146" cy="7456207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6" name="Circle: Hollow 35">
              <a:extLst>
                <a:ext uri="{FF2B5EF4-FFF2-40B4-BE49-F238E27FC236}">
                  <a16:creationId xmlns:a16="http://schemas.microsoft.com/office/drawing/2014/main" id="{F544173E-7932-4B17-8CBC-C2E6F7AC81A1}"/>
                </a:ext>
              </a:extLst>
            </p:cNvPr>
            <p:cNvSpPr/>
            <p:nvPr/>
          </p:nvSpPr>
          <p:spPr>
            <a:xfrm>
              <a:off x="10090443" y="7212780"/>
              <a:ext cx="6968832" cy="6407072"/>
            </a:xfrm>
            <a:prstGeom prst="donut">
              <a:avLst>
                <a:gd name="adj" fmla="val 17623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7134115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75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8120172"/>
            <a:ext cx="15397146" cy="7456208"/>
            <a:chOff x="6921687" y="9695509"/>
            <a:chExt cx="15092346" cy="7308605"/>
          </a:xfrm>
          <a:effectLst>
            <a:outerShdw blurRad="3556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4262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9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338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477179" y="11092497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1982723" y="9594072"/>
            <a:ext cx="3034808" cy="303480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030557" y="1285475"/>
            <a:ext cx="891372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Enclose planchettes in HPF tip</a:t>
            </a:r>
            <a:endParaRPr lang="en-US" sz="5500" dirty="0"/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8739800F-C506-42B2-8B46-502D4916F77E}"/>
              </a:ext>
            </a:extLst>
          </p:cNvPr>
          <p:cNvSpPr/>
          <p:nvPr/>
        </p:nvSpPr>
        <p:spPr>
          <a:xfrm>
            <a:off x="10950036" y="8472075"/>
            <a:ext cx="5479821" cy="5479821"/>
          </a:xfrm>
          <a:prstGeom prst="arc">
            <a:avLst>
              <a:gd name="adj1" fmla="val 8044334"/>
              <a:gd name="adj2" fmla="val 217032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Block Arc 28">
            <a:extLst>
              <a:ext uri="{FF2B5EF4-FFF2-40B4-BE49-F238E27FC236}">
                <a16:creationId xmlns:a16="http://schemas.microsoft.com/office/drawing/2014/main" id="{902765DF-BB3D-4B70-BB40-DD711FFE4FF6}"/>
              </a:ext>
            </a:extLst>
          </p:cNvPr>
          <p:cNvSpPr/>
          <p:nvPr/>
        </p:nvSpPr>
        <p:spPr>
          <a:xfrm>
            <a:off x="10974205" y="8537034"/>
            <a:ext cx="5767982" cy="5767984"/>
          </a:xfrm>
          <a:prstGeom prst="blockArc">
            <a:avLst>
              <a:gd name="adj1" fmla="val 9324191"/>
              <a:gd name="adj2" fmla="val 20879248"/>
              <a:gd name="adj3" fmla="val 11620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949468C4-4C74-42D1-8B3B-F88C4B76DF8F}"/>
              </a:ext>
            </a:extLst>
          </p:cNvPr>
          <p:cNvSpPr/>
          <p:nvPr/>
        </p:nvSpPr>
        <p:spPr>
          <a:xfrm>
            <a:off x="9360953" y="7223484"/>
            <a:ext cx="15397146" cy="7456207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355600" dist="38100" dir="5400000" algn="t" rotWithShape="0">
              <a:prstClr val="black">
                <a:alpha val="25000"/>
              </a:prstClr>
            </a:outerShdw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Circle: Hollow 35">
            <a:extLst>
              <a:ext uri="{FF2B5EF4-FFF2-40B4-BE49-F238E27FC236}">
                <a16:creationId xmlns:a16="http://schemas.microsoft.com/office/drawing/2014/main" id="{F544173E-7932-4B17-8CBC-C2E6F7AC81A1}"/>
              </a:ext>
            </a:extLst>
          </p:cNvPr>
          <p:cNvSpPr/>
          <p:nvPr/>
        </p:nvSpPr>
        <p:spPr>
          <a:xfrm>
            <a:off x="10090443" y="7212780"/>
            <a:ext cx="6968832" cy="6407072"/>
          </a:xfrm>
          <a:prstGeom prst="donut">
            <a:avLst>
              <a:gd name="adj" fmla="val 1762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355600" dist="38100" dir="5400000" algn="t" rotWithShape="0">
              <a:prstClr val="black">
                <a:alpha val="25000"/>
              </a:prstClr>
            </a:outerShdw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8954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>
      <p:transition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>
            <a:off x="9360953" y="8120171"/>
            <a:ext cx="15397146" cy="7456208"/>
            <a:chOff x="6921687" y="9695508"/>
            <a:chExt cx="15092346" cy="7308605"/>
          </a:xfrm>
          <a:effectLst>
            <a:outerShdw blurRad="88900" dist="38100" dir="5400000" algn="t" rotWithShape="0">
              <a:prstClr val="black">
                <a:alpha val="25000"/>
              </a:prstClr>
            </a:outerShdw>
          </a:effectLst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4262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>
            <a:off x="10641195" y="8397246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>
            <a:off x="11291926" y="8975433"/>
            <a:ext cx="4376060" cy="4376060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>
            <a:off x="11305458" y="8983382"/>
            <a:ext cx="4346904" cy="43469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>
            <a:off x="11293553" y="8925651"/>
            <a:ext cx="4376060" cy="4376060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9800000">
            <a:off x="13477179" y="11092497"/>
            <a:ext cx="27432" cy="27432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>
            <a:off x="11982723" y="9594072"/>
            <a:ext cx="3034808" cy="303480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030557" y="1285475"/>
            <a:ext cx="891372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Enclose planchettes in HPF tip</a:t>
            </a:r>
            <a:endParaRPr lang="en-US" sz="5500" dirty="0"/>
          </a:p>
        </p:txBody>
      </p:sp>
      <p:sp>
        <p:nvSpPr>
          <p:cNvPr id="32" name="Arc 31">
            <a:extLst>
              <a:ext uri="{FF2B5EF4-FFF2-40B4-BE49-F238E27FC236}">
                <a16:creationId xmlns:a16="http://schemas.microsoft.com/office/drawing/2014/main" id="{F62AF02D-F3A0-4411-B769-8D4D529B5136}"/>
              </a:ext>
            </a:extLst>
          </p:cNvPr>
          <p:cNvSpPr/>
          <p:nvPr/>
        </p:nvSpPr>
        <p:spPr>
          <a:xfrm>
            <a:off x="10950036" y="8472075"/>
            <a:ext cx="5479821" cy="5479821"/>
          </a:xfrm>
          <a:prstGeom prst="arc">
            <a:avLst>
              <a:gd name="adj1" fmla="val 8044334"/>
              <a:gd name="adj2" fmla="val 217032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15358C3-BFB5-4762-A6C5-A100CB3AA866}"/>
              </a:ext>
            </a:extLst>
          </p:cNvPr>
          <p:cNvSpPr/>
          <p:nvPr/>
        </p:nvSpPr>
        <p:spPr>
          <a:xfrm>
            <a:off x="9360953" y="7523520"/>
            <a:ext cx="15397146" cy="7456207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88900" dist="38100" dir="5400000" algn="t" rotWithShape="0">
              <a:prstClr val="black">
                <a:alpha val="25000"/>
              </a:prstClr>
            </a:outerShdw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3" name="Block Arc 32">
            <a:extLst>
              <a:ext uri="{FF2B5EF4-FFF2-40B4-BE49-F238E27FC236}">
                <a16:creationId xmlns:a16="http://schemas.microsoft.com/office/drawing/2014/main" id="{BEA5561C-BE3B-4331-AE90-FB8717B1BA24}"/>
              </a:ext>
            </a:extLst>
          </p:cNvPr>
          <p:cNvSpPr/>
          <p:nvPr/>
        </p:nvSpPr>
        <p:spPr>
          <a:xfrm>
            <a:off x="10833097" y="8294810"/>
            <a:ext cx="5717188" cy="5717190"/>
          </a:xfrm>
          <a:prstGeom prst="blockArc">
            <a:avLst>
              <a:gd name="adj1" fmla="val 8264181"/>
              <a:gd name="adj2" fmla="val 552654"/>
              <a:gd name="adj3" fmla="val 11524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Circle: Hollow 30">
            <a:extLst>
              <a:ext uri="{FF2B5EF4-FFF2-40B4-BE49-F238E27FC236}">
                <a16:creationId xmlns:a16="http://schemas.microsoft.com/office/drawing/2014/main" id="{81294068-FB92-4523-BF01-1F2EA9F2F36C}"/>
              </a:ext>
            </a:extLst>
          </p:cNvPr>
          <p:cNvSpPr/>
          <p:nvPr/>
        </p:nvSpPr>
        <p:spPr>
          <a:xfrm>
            <a:off x="10090443" y="7512816"/>
            <a:ext cx="6968832" cy="6407072"/>
          </a:xfrm>
          <a:prstGeom prst="donut">
            <a:avLst>
              <a:gd name="adj" fmla="val 1762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88900" dist="38100" dir="5400000" algn="t" rotWithShape="0">
              <a:prstClr val="black">
                <a:alpha val="25000"/>
              </a:prstClr>
            </a:outerShdw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9362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:fade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030557" y="1285475"/>
            <a:ext cx="891372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Enclose planchettes in HPF tip</a:t>
            </a:r>
            <a:endParaRPr lang="en-US" sz="55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31B499-72B6-4D87-873F-473F527F2CF7}"/>
              </a:ext>
            </a:extLst>
          </p:cNvPr>
          <p:cNvGrpSpPr/>
          <p:nvPr/>
        </p:nvGrpSpPr>
        <p:grpSpPr>
          <a:xfrm>
            <a:off x="9360953" y="7512816"/>
            <a:ext cx="15397146" cy="8063563"/>
            <a:chOff x="9360953" y="7512816"/>
            <a:chExt cx="15397146" cy="8063563"/>
          </a:xfrm>
        </p:grpSpPr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86894DC6-D3AB-49B4-A04D-9E15270A3B3D}"/>
                </a:ext>
              </a:extLst>
            </p:cNvPr>
            <p:cNvGrpSpPr/>
            <p:nvPr/>
          </p:nvGrpSpPr>
          <p:grpSpPr>
            <a:xfrm>
              <a:off x="9360953" y="8120171"/>
              <a:ext cx="15397146" cy="7456208"/>
              <a:chOff x="6921687" y="9695508"/>
              <a:chExt cx="15092346" cy="7308605"/>
            </a:xfrm>
          </p:grpSpPr>
          <p:sp>
            <p:nvSpPr>
              <p:cNvPr id="151" name="Circle: Hollow 150">
                <a:extLst>
                  <a:ext uri="{FF2B5EF4-FFF2-40B4-BE49-F238E27FC236}">
                    <a16:creationId xmlns:a16="http://schemas.microsoft.com/office/drawing/2014/main" id="{09D06F1E-DACA-4ECF-8848-3D73EE5CF053}"/>
                  </a:ext>
                </a:extLst>
              </p:cNvPr>
              <p:cNvSpPr/>
              <p:nvPr/>
            </p:nvSpPr>
            <p:spPr>
              <a:xfrm>
                <a:off x="7988300" y="10410576"/>
                <a:ext cx="6127750" cy="5633790"/>
              </a:xfrm>
              <a:prstGeom prst="donut">
                <a:avLst>
                  <a:gd name="adj" fmla="val 42621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12700" prstMaterial="matte"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AB0B92A-8195-4AD8-AA87-0A5BE8490871}"/>
                  </a:ext>
                </a:extLst>
              </p:cNvPr>
              <p:cNvSpPr/>
              <p:nvPr/>
            </p:nvSpPr>
            <p:spPr>
              <a:xfrm>
                <a:off x="6921687" y="9695508"/>
                <a:ext cx="15092346" cy="7308605"/>
              </a:xfrm>
              <a:custGeom>
                <a:avLst/>
                <a:gdLst>
                  <a:gd name="connsiteX0" fmla="*/ 3672701 w 15092346"/>
                  <a:gd name="connsiteY0" fmla="*/ 880797 h 7308605"/>
                  <a:gd name="connsiteX1" fmla="*/ 879804 w 15092346"/>
                  <a:gd name="connsiteY1" fmla="*/ 3673694 h 7308605"/>
                  <a:gd name="connsiteX2" fmla="*/ 3672701 w 15092346"/>
                  <a:gd name="connsiteY2" fmla="*/ 6466591 h 7308605"/>
                  <a:gd name="connsiteX3" fmla="*/ 6465598 w 15092346"/>
                  <a:gd name="connsiteY3" fmla="*/ 3673694 h 7308605"/>
                  <a:gd name="connsiteX4" fmla="*/ 3672701 w 15092346"/>
                  <a:gd name="connsiteY4" fmla="*/ 880797 h 7308605"/>
                  <a:gd name="connsiteX5" fmla="*/ 0 w 15092346"/>
                  <a:gd name="connsiteY5" fmla="*/ 0 h 7308605"/>
                  <a:gd name="connsiteX6" fmla="*/ 15092346 w 15092346"/>
                  <a:gd name="connsiteY6" fmla="*/ 0 h 7308605"/>
                  <a:gd name="connsiteX7" fmla="*/ 15092346 w 15092346"/>
                  <a:gd name="connsiteY7" fmla="*/ 7308605 h 7308605"/>
                  <a:gd name="connsiteX8" fmla="*/ 0 w 15092346"/>
                  <a:gd name="connsiteY8" fmla="*/ 7308605 h 730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92346" h="7308605">
                    <a:moveTo>
                      <a:pt x="3672701" y="880797"/>
                    </a:moveTo>
                    <a:cubicBezTo>
                      <a:pt x="2130227" y="880797"/>
                      <a:pt x="879804" y="2131220"/>
                      <a:pt x="879804" y="3673694"/>
                    </a:cubicBezTo>
                    <a:cubicBezTo>
                      <a:pt x="879804" y="5216168"/>
                      <a:pt x="2130227" y="6466591"/>
                      <a:pt x="3672701" y="6466591"/>
                    </a:cubicBezTo>
                    <a:cubicBezTo>
                      <a:pt x="5215175" y="6466591"/>
                      <a:pt x="6465598" y="5216168"/>
                      <a:pt x="6465598" y="3673694"/>
                    </a:cubicBezTo>
                    <a:cubicBezTo>
                      <a:pt x="6465598" y="2131220"/>
                      <a:pt x="5215175" y="880797"/>
                      <a:pt x="3672701" y="880797"/>
                    </a:cubicBezTo>
                    <a:close/>
                    <a:moveTo>
                      <a:pt x="0" y="0"/>
                    </a:moveTo>
                    <a:lnTo>
                      <a:pt x="15092346" y="0"/>
                    </a:lnTo>
                    <a:lnTo>
                      <a:pt x="15092346" y="7308605"/>
                    </a:lnTo>
                    <a:lnTo>
                      <a:pt x="0" y="7308605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ffectLst>
                <a:outerShdw blurRad="88900" dist="38100" dir="5400000" algn="t" rotWithShape="0">
                  <a:prstClr val="black">
                    <a:alpha val="25000"/>
                  </a:prstClr>
                </a:outerShdw>
                <a:softEdge rad="0"/>
              </a:effectLst>
              <a:scene3d>
                <a:camera prst="isometricOffAxis2Top"/>
                <a:lightRig rig="threePt" dir="t"/>
              </a:scene3d>
              <a:sp3d extrusionH="381000" prstMaterial="matte"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99A99AC2-B644-43CA-BD46-6FF4B30B3194}"/>
                </a:ext>
              </a:extLst>
            </p:cNvPr>
            <p:cNvSpPr/>
            <p:nvPr/>
          </p:nvSpPr>
          <p:spPr>
            <a:xfrm>
              <a:off x="10641195" y="8397246"/>
              <a:ext cx="5692410" cy="569241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E5E0E708-A94B-4FE2-9DBD-CA2AA2E6DDE6}"/>
                </a:ext>
              </a:extLst>
            </p:cNvPr>
            <p:cNvGrpSpPr/>
            <p:nvPr/>
          </p:nvGrpSpPr>
          <p:grpSpPr>
            <a:xfrm>
              <a:off x="11291926" y="8975433"/>
              <a:ext cx="4376060" cy="4376060"/>
              <a:chOff x="20305974" y="6706926"/>
              <a:chExt cx="4376060" cy="4376060"/>
            </a:xfrm>
          </p:grpSpPr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D188E868-CB3A-4777-8A9B-857677EA428B}"/>
                  </a:ext>
                </a:extLst>
              </p:cNvPr>
              <p:cNvSpPr/>
              <p:nvPr/>
            </p:nvSpPr>
            <p:spPr>
              <a:xfrm>
                <a:off x="20388263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408220F-FB44-44E7-80FD-E902B40ED874}"/>
                  </a:ext>
                </a:extLst>
              </p:cNvPr>
              <p:cNvSpPr/>
              <p:nvPr/>
            </p:nvSpPr>
            <p:spPr>
              <a:xfrm>
                <a:off x="20434548" y="6842758"/>
                <a:ext cx="4114800" cy="4114800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3" name="Circle: Hollow 102">
                <a:extLst>
                  <a:ext uri="{FF2B5EF4-FFF2-40B4-BE49-F238E27FC236}">
                    <a16:creationId xmlns:a16="http://schemas.microsoft.com/office/drawing/2014/main" id="{55CE3BCA-C0D9-4D3A-BBD0-DB2E28AF3031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1270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0249ABD7-615E-4492-8155-4C0FE63D3591}"/>
                </a:ext>
              </a:extLst>
            </p:cNvPr>
            <p:cNvSpPr/>
            <p:nvPr/>
          </p:nvSpPr>
          <p:spPr>
            <a:xfrm>
              <a:off x="11305458" y="8983382"/>
              <a:ext cx="4346904" cy="4346904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ircle: Hollow 63">
              <a:extLst>
                <a:ext uri="{FF2B5EF4-FFF2-40B4-BE49-F238E27FC236}">
                  <a16:creationId xmlns:a16="http://schemas.microsoft.com/office/drawing/2014/main" id="{420564E3-4C18-4DBD-BD81-DAC493B56009}"/>
                </a:ext>
              </a:extLst>
            </p:cNvPr>
            <p:cNvSpPr/>
            <p:nvPr/>
          </p:nvSpPr>
          <p:spPr>
            <a:xfrm>
              <a:off x="11293553" y="8925651"/>
              <a:ext cx="4376060" cy="4376060"/>
            </a:xfrm>
            <a:prstGeom prst="donut">
              <a:avLst>
                <a:gd name="adj" fmla="val 13830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45DAB7C-F71F-48FF-9A4D-6E54E5093017}"/>
                </a:ext>
              </a:extLst>
            </p:cNvPr>
            <p:cNvSpPr/>
            <p:nvPr/>
          </p:nvSpPr>
          <p:spPr>
            <a:xfrm rot="19800000">
              <a:off x="13477179" y="11092497"/>
              <a:ext cx="27432" cy="27432"/>
            </a:xfrm>
            <a:custGeom>
              <a:avLst/>
              <a:gdLst>
                <a:gd name="connsiteX0" fmla="*/ 2507456 w 2507456"/>
                <a:gd name="connsiteY0" fmla="*/ 0 h 566738"/>
                <a:gd name="connsiteX1" fmla="*/ 2507456 w 2507456"/>
                <a:gd name="connsiteY1" fmla="*/ 566738 h 566738"/>
                <a:gd name="connsiteX2" fmla="*/ 0 w 2507456"/>
                <a:gd name="connsiteY2" fmla="*/ 309563 h 566738"/>
                <a:gd name="connsiteX3" fmla="*/ 0 w 2507456"/>
                <a:gd name="connsiteY3" fmla="*/ 261938 h 566738"/>
                <a:gd name="connsiteX4" fmla="*/ 2507456 w 2507456"/>
                <a:gd name="connsiteY4" fmla="*/ 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456" h="566738">
                  <a:moveTo>
                    <a:pt x="2507456" y="0"/>
                  </a:moveTo>
                  <a:lnTo>
                    <a:pt x="2507456" y="566738"/>
                  </a:lnTo>
                  <a:lnTo>
                    <a:pt x="0" y="309563"/>
                  </a:lnTo>
                  <a:lnTo>
                    <a:pt x="0" y="261938"/>
                  </a:lnTo>
                  <a:lnTo>
                    <a:pt x="25074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AAB2120-6B04-4C36-A2C9-850601DF2E16}"/>
                </a:ext>
              </a:extLst>
            </p:cNvPr>
            <p:cNvSpPr/>
            <p:nvPr/>
          </p:nvSpPr>
          <p:spPr>
            <a:xfrm>
              <a:off x="11982723" y="9594072"/>
              <a:ext cx="3034808" cy="303480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F62AF02D-F3A0-4411-B769-8D4D529B5136}"/>
                </a:ext>
              </a:extLst>
            </p:cNvPr>
            <p:cNvSpPr/>
            <p:nvPr/>
          </p:nvSpPr>
          <p:spPr>
            <a:xfrm>
              <a:off x="10950036" y="8472075"/>
              <a:ext cx="5479821" cy="5479821"/>
            </a:xfrm>
            <a:prstGeom prst="arc">
              <a:avLst>
                <a:gd name="adj1" fmla="val 8044334"/>
                <a:gd name="adj2" fmla="val 2170325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15358C3-BFB5-4762-A6C5-A100CB3AA866}"/>
                </a:ext>
              </a:extLst>
            </p:cNvPr>
            <p:cNvSpPr/>
            <p:nvPr/>
          </p:nvSpPr>
          <p:spPr>
            <a:xfrm>
              <a:off x="9360953" y="7523520"/>
              <a:ext cx="15397146" cy="7456207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88900" dist="38100" dir="5400000" algn="t" rotWithShape="0">
                <a:prstClr val="black">
                  <a:alpha val="25000"/>
                </a:prstClr>
              </a:outerShdw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3" name="Block Arc 32">
              <a:extLst>
                <a:ext uri="{FF2B5EF4-FFF2-40B4-BE49-F238E27FC236}">
                  <a16:creationId xmlns:a16="http://schemas.microsoft.com/office/drawing/2014/main" id="{BEA5561C-BE3B-4331-AE90-FB8717B1BA24}"/>
                </a:ext>
              </a:extLst>
            </p:cNvPr>
            <p:cNvSpPr/>
            <p:nvPr/>
          </p:nvSpPr>
          <p:spPr>
            <a:xfrm>
              <a:off x="10833097" y="8294810"/>
              <a:ext cx="5717188" cy="5717190"/>
            </a:xfrm>
            <a:prstGeom prst="blockArc">
              <a:avLst>
                <a:gd name="adj1" fmla="val 8264181"/>
                <a:gd name="adj2" fmla="val 552654"/>
                <a:gd name="adj3" fmla="val 11524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905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1" name="Circle: Hollow 30">
              <a:extLst>
                <a:ext uri="{FF2B5EF4-FFF2-40B4-BE49-F238E27FC236}">
                  <a16:creationId xmlns:a16="http://schemas.microsoft.com/office/drawing/2014/main" id="{81294068-FB92-4523-BF01-1F2EA9F2F36C}"/>
                </a:ext>
              </a:extLst>
            </p:cNvPr>
            <p:cNvSpPr/>
            <p:nvPr/>
          </p:nvSpPr>
          <p:spPr>
            <a:xfrm>
              <a:off x="10090443" y="7512816"/>
              <a:ext cx="6968832" cy="6407072"/>
            </a:xfrm>
            <a:prstGeom prst="donut">
              <a:avLst>
                <a:gd name="adj" fmla="val 17623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88900" dist="38100" dir="5400000" algn="t" rotWithShape="0">
                <a:prstClr val="black">
                  <a:alpha val="25000"/>
                </a:prstClr>
              </a:outerShdw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671094066"/>
      </p:ext>
    </p:extLst>
  </p:cSld>
  <p:clrMapOvr>
    <a:masterClrMapping/>
  </p:clrMapOvr>
  <p:transition>
    <p:fade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030557" y="1285475"/>
            <a:ext cx="891372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Enclose planchettes in HPF tip</a:t>
            </a:r>
            <a:endParaRPr lang="en-US" sz="55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31B499-72B6-4D87-873F-473F527F2CF7}"/>
              </a:ext>
            </a:extLst>
          </p:cNvPr>
          <p:cNvGrpSpPr/>
          <p:nvPr/>
        </p:nvGrpSpPr>
        <p:grpSpPr>
          <a:xfrm rot="16200000">
            <a:off x="7106983" y="6153126"/>
            <a:ext cx="12760834" cy="6682914"/>
            <a:chOff x="9360953" y="7512816"/>
            <a:chExt cx="15397146" cy="8063563"/>
          </a:xfrm>
        </p:grpSpPr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86894DC6-D3AB-49B4-A04D-9E15270A3B3D}"/>
                </a:ext>
              </a:extLst>
            </p:cNvPr>
            <p:cNvGrpSpPr/>
            <p:nvPr/>
          </p:nvGrpSpPr>
          <p:grpSpPr>
            <a:xfrm>
              <a:off x="9360953" y="8120171"/>
              <a:ext cx="15397146" cy="7456208"/>
              <a:chOff x="6921687" y="9695508"/>
              <a:chExt cx="15092346" cy="7308605"/>
            </a:xfrm>
          </p:grpSpPr>
          <p:sp>
            <p:nvSpPr>
              <p:cNvPr id="151" name="Circle: Hollow 150">
                <a:extLst>
                  <a:ext uri="{FF2B5EF4-FFF2-40B4-BE49-F238E27FC236}">
                    <a16:creationId xmlns:a16="http://schemas.microsoft.com/office/drawing/2014/main" id="{09D06F1E-DACA-4ECF-8848-3D73EE5CF053}"/>
                  </a:ext>
                </a:extLst>
              </p:cNvPr>
              <p:cNvSpPr/>
              <p:nvPr/>
            </p:nvSpPr>
            <p:spPr>
              <a:xfrm>
                <a:off x="7988300" y="10410576"/>
                <a:ext cx="6127750" cy="5633790"/>
              </a:xfrm>
              <a:prstGeom prst="donut">
                <a:avLst>
                  <a:gd name="adj" fmla="val 42621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12700" prstMaterial="matte"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AB0B92A-8195-4AD8-AA87-0A5BE8490871}"/>
                  </a:ext>
                </a:extLst>
              </p:cNvPr>
              <p:cNvSpPr/>
              <p:nvPr/>
            </p:nvSpPr>
            <p:spPr>
              <a:xfrm>
                <a:off x="6921687" y="9695508"/>
                <a:ext cx="15092346" cy="7308605"/>
              </a:xfrm>
              <a:custGeom>
                <a:avLst/>
                <a:gdLst>
                  <a:gd name="connsiteX0" fmla="*/ 3672701 w 15092346"/>
                  <a:gd name="connsiteY0" fmla="*/ 880797 h 7308605"/>
                  <a:gd name="connsiteX1" fmla="*/ 879804 w 15092346"/>
                  <a:gd name="connsiteY1" fmla="*/ 3673694 h 7308605"/>
                  <a:gd name="connsiteX2" fmla="*/ 3672701 w 15092346"/>
                  <a:gd name="connsiteY2" fmla="*/ 6466591 h 7308605"/>
                  <a:gd name="connsiteX3" fmla="*/ 6465598 w 15092346"/>
                  <a:gd name="connsiteY3" fmla="*/ 3673694 h 7308605"/>
                  <a:gd name="connsiteX4" fmla="*/ 3672701 w 15092346"/>
                  <a:gd name="connsiteY4" fmla="*/ 880797 h 7308605"/>
                  <a:gd name="connsiteX5" fmla="*/ 0 w 15092346"/>
                  <a:gd name="connsiteY5" fmla="*/ 0 h 7308605"/>
                  <a:gd name="connsiteX6" fmla="*/ 15092346 w 15092346"/>
                  <a:gd name="connsiteY6" fmla="*/ 0 h 7308605"/>
                  <a:gd name="connsiteX7" fmla="*/ 15092346 w 15092346"/>
                  <a:gd name="connsiteY7" fmla="*/ 7308605 h 7308605"/>
                  <a:gd name="connsiteX8" fmla="*/ 0 w 15092346"/>
                  <a:gd name="connsiteY8" fmla="*/ 7308605 h 730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92346" h="7308605">
                    <a:moveTo>
                      <a:pt x="3672701" y="880797"/>
                    </a:moveTo>
                    <a:cubicBezTo>
                      <a:pt x="2130227" y="880797"/>
                      <a:pt x="879804" y="2131220"/>
                      <a:pt x="879804" y="3673694"/>
                    </a:cubicBezTo>
                    <a:cubicBezTo>
                      <a:pt x="879804" y="5216168"/>
                      <a:pt x="2130227" y="6466591"/>
                      <a:pt x="3672701" y="6466591"/>
                    </a:cubicBezTo>
                    <a:cubicBezTo>
                      <a:pt x="5215175" y="6466591"/>
                      <a:pt x="6465598" y="5216168"/>
                      <a:pt x="6465598" y="3673694"/>
                    </a:cubicBezTo>
                    <a:cubicBezTo>
                      <a:pt x="6465598" y="2131220"/>
                      <a:pt x="5215175" y="880797"/>
                      <a:pt x="3672701" y="880797"/>
                    </a:cubicBezTo>
                    <a:close/>
                    <a:moveTo>
                      <a:pt x="0" y="0"/>
                    </a:moveTo>
                    <a:lnTo>
                      <a:pt x="15092346" y="0"/>
                    </a:lnTo>
                    <a:lnTo>
                      <a:pt x="15092346" y="7308605"/>
                    </a:lnTo>
                    <a:lnTo>
                      <a:pt x="0" y="7308605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381000" prstMaterial="matte"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99A99AC2-B644-43CA-BD46-6FF4B30B3194}"/>
                </a:ext>
              </a:extLst>
            </p:cNvPr>
            <p:cNvSpPr/>
            <p:nvPr/>
          </p:nvSpPr>
          <p:spPr>
            <a:xfrm>
              <a:off x="10641195" y="8397246"/>
              <a:ext cx="5692410" cy="569241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E5E0E708-A94B-4FE2-9DBD-CA2AA2E6DDE6}"/>
                </a:ext>
              </a:extLst>
            </p:cNvPr>
            <p:cNvGrpSpPr/>
            <p:nvPr/>
          </p:nvGrpSpPr>
          <p:grpSpPr>
            <a:xfrm>
              <a:off x="11291926" y="8975433"/>
              <a:ext cx="4376060" cy="4376060"/>
              <a:chOff x="20305974" y="6706926"/>
              <a:chExt cx="4376060" cy="4376060"/>
            </a:xfrm>
          </p:grpSpPr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D188E868-CB3A-4777-8A9B-857677EA428B}"/>
                  </a:ext>
                </a:extLst>
              </p:cNvPr>
              <p:cNvSpPr/>
              <p:nvPr/>
            </p:nvSpPr>
            <p:spPr>
              <a:xfrm>
                <a:off x="20388263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408220F-FB44-44E7-80FD-E902B40ED874}"/>
                  </a:ext>
                </a:extLst>
              </p:cNvPr>
              <p:cNvSpPr/>
              <p:nvPr/>
            </p:nvSpPr>
            <p:spPr>
              <a:xfrm>
                <a:off x="20434548" y="6842758"/>
                <a:ext cx="4114800" cy="4114800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3" name="Circle: Hollow 102">
                <a:extLst>
                  <a:ext uri="{FF2B5EF4-FFF2-40B4-BE49-F238E27FC236}">
                    <a16:creationId xmlns:a16="http://schemas.microsoft.com/office/drawing/2014/main" id="{55CE3BCA-C0D9-4D3A-BBD0-DB2E28AF3031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1270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0249ABD7-615E-4492-8155-4C0FE63D3591}"/>
                </a:ext>
              </a:extLst>
            </p:cNvPr>
            <p:cNvSpPr/>
            <p:nvPr/>
          </p:nvSpPr>
          <p:spPr>
            <a:xfrm>
              <a:off x="11305458" y="8983382"/>
              <a:ext cx="4346904" cy="4346904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ircle: Hollow 63">
              <a:extLst>
                <a:ext uri="{FF2B5EF4-FFF2-40B4-BE49-F238E27FC236}">
                  <a16:creationId xmlns:a16="http://schemas.microsoft.com/office/drawing/2014/main" id="{420564E3-4C18-4DBD-BD81-DAC493B56009}"/>
                </a:ext>
              </a:extLst>
            </p:cNvPr>
            <p:cNvSpPr/>
            <p:nvPr/>
          </p:nvSpPr>
          <p:spPr>
            <a:xfrm>
              <a:off x="11293553" y="8925651"/>
              <a:ext cx="4376060" cy="4376060"/>
            </a:xfrm>
            <a:prstGeom prst="donut">
              <a:avLst>
                <a:gd name="adj" fmla="val 13830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45DAB7C-F71F-48FF-9A4D-6E54E5093017}"/>
                </a:ext>
              </a:extLst>
            </p:cNvPr>
            <p:cNvSpPr/>
            <p:nvPr/>
          </p:nvSpPr>
          <p:spPr>
            <a:xfrm rot="19800000">
              <a:off x="13477179" y="11092497"/>
              <a:ext cx="27432" cy="27432"/>
            </a:xfrm>
            <a:custGeom>
              <a:avLst/>
              <a:gdLst>
                <a:gd name="connsiteX0" fmla="*/ 2507456 w 2507456"/>
                <a:gd name="connsiteY0" fmla="*/ 0 h 566738"/>
                <a:gd name="connsiteX1" fmla="*/ 2507456 w 2507456"/>
                <a:gd name="connsiteY1" fmla="*/ 566738 h 566738"/>
                <a:gd name="connsiteX2" fmla="*/ 0 w 2507456"/>
                <a:gd name="connsiteY2" fmla="*/ 309563 h 566738"/>
                <a:gd name="connsiteX3" fmla="*/ 0 w 2507456"/>
                <a:gd name="connsiteY3" fmla="*/ 261938 h 566738"/>
                <a:gd name="connsiteX4" fmla="*/ 2507456 w 2507456"/>
                <a:gd name="connsiteY4" fmla="*/ 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456" h="566738">
                  <a:moveTo>
                    <a:pt x="2507456" y="0"/>
                  </a:moveTo>
                  <a:lnTo>
                    <a:pt x="2507456" y="566738"/>
                  </a:lnTo>
                  <a:lnTo>
                    <a:pt x="0" y="309563"/>
                  </a:lnTo>
                  <a:lnTo>
                    <a:pt x="0" y="261938"/>
                  </a:lnTo>
                  <a:lnTo>
                    <a:pt x="25074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AAB2120-6B04-4C36-A2C9-850601DF2E16}"/>
                </a:ext>
              </a:extLst>
            </p:cNvPr>
            <p:cNvSpPr/>
            <p:nvPr/>
          </p:nvSpPr>
          <p:spPr>
            <a:xfrm>
              <a:off x="11982723" y="9594072"/>
              <a:ext cx="3034808" cy="303480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F62AF02D-F3A0-4411-B769-8D4D529B5136}"/>
                </a:ext>
              </a:extLst>
            </p:cNvPr>
            <p:cNvSpPr/>
            <p:nvPr/>
          </p:nvSpPr>
          <p:spPr>
            <a:xfrm>
              <a:off x="10950036" y="8472075"/>
              <a:ext cx="5479821" cy="5479821"/>
            </a:xfrm>
            <a:prstGeom prst="arc">
              <a:avLst>
                <a:gd name="adj1" fmla="val 8044334"/>
                <a:gd name="adj2" fmla="val 2170325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15358C3-BFB5-4762-A6C5-A100CB3AA866}"/>
                </a:ext>
              </a:extLst>
            </p:cNvPr>
            <p:cNvSpPr/>
            <p:nvPr/>
          </p:nvSpPr>
          <p:spPr>
            <a:xfrm>
              <a:off x="9360953" y="7523520"/>
              <a:ext cx="15397146" cy="7456207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3" name="Block Arc 32">
              <a:extLst>
                <a:ext uri="{FF2B5EF4-FFF2-40B4-BE49-F238E27FC236}">
                  <a16:creationId xmlns:a16="http://schemas.microsoft.com/office/drawing/2014/main" id="{BEA5561C-BE3B-4331-AE90-FB8717B1BA24}"/>
                </a:ext>
              </a:extLst>
            </p:cNvPr>
            <p:cNvSpPr/>
            <p:nvPr/>
          </p:nvSpPr>
          <p:spPr>
            <a:xfrm>
              <a:off x="10862970" y="8343356"/>
              <a:ext cx="5717188" cy="5717190"/>
            </a:xfrm>
            <a:prstGeom prst="blockArc">
              <a:avLst>
                <a:gd name="adj1" fmla="val 8477066"/>
                <a:gd name="adj2" fmla="val 552654"/>
                <a:gd name="adj3" fmla="val 11524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905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1" name="Circle: Hollow 30">
              <a:extLst>
                <a:ext uri="{FF2B5EF4-FFF2-40B4-BE49-F238E27FC236}">
                  <a16:creationId xmlns:a16="http://schemas.microsoft.com/office/drawing/2014/main" id="{81294068-FB92-4523-BF01-1F2EA9F2F36C}"/>
                </a:ext>
              </a:extLst>
            </p:cNvPr>
            <p:cNvSpPr/>
            <p:nvPr/>
          </p:nvSpPr>
          <p:spPr>
            <a:xfrm>
              <a:off x="10090443" y="7512816"/>
              <a:ext cx="6968832" cy="6407072"/>
            </a:xfrm>
            <a:prstGeom prst="donut">
              <a:avLst>
                <a:gd name="adj" fmla="val 17623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0112993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</p:spTree>
    <p:extLst>
      <p:ext uri="{BB962C8B-B14F-4D97-AF65-F5344CB8AC3E}">
        <p14:creationId xmlns:p14="http://schemas.microsoft.com/office/powerpoint/2010/main" val="332087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11691096" y="1285475"/>
            <a:ext cx="35926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HPF sample</a:t>
            </a:r>
            <a:endParaRPr lang="en-US" sz="55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D8E2120-DDE5-4C1A-BAB7-9B96ED91F4A1}"/>
              </a:ext>
            </a:extLst>
          </p:cNvPr>
          <p:cNvGrpSpPr/>
          <p:nvPr/>
        </p:nvGrpSpPr>
        <p:grpSpPr>
          <a:xfrm rot="16200000">
            <a:off x="7106983" y="6153126"/>
            <a:ext cx="12760834" cy="6682914"/>
            <a:chOff x="9360953" y="7512816"/>
            <a:chExt cx="15397146" cy="8063563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EE3E4DE-2796-4483-B42B-D7E312C0E769}"/>
                </a:ext>
              </a:extLst>
            </p:cNvPr>
            <p:cNvGrpSpPr/>
            <p:nvPr/>
          </p:nvGrpSpPr>
          <p:grpSpPr>
            <a:xfrm>
              <a:off x="9360953" y="8120171"/>
              <a:ext cx="15397146" cy="7456208"/>
              <a:chOff x="6921687" y="9695508"/>
              <a:chExt cx="15092346" cy="7308605"/>
            </a:xfrm>
          </p:grpSpPr>
          <p:sp>
            <p:nvSpPr>
              <p:cNvPr id="43" name="Circle: Hollow 42">
                <a:extLst>
                  <a:ext uri="{FF2B5EF4-FFF2-40B4-BE49-F238E27FC236}">
                    <a16:creationId xmlns:a16="http://schemas.microsoft.com/office/drawing/2014/main" id="{4B8241C8-2093-4F15-909D-03E605D9F476}"/>
                  </a:ext>
                </a:extLst>
              </p:cNvPr>
              <p:cNvSpPr/>
              <p:nvPr/>
            </p:nvSpPr>
            <p:spPr>
              <a:xfrm>
                <a:off x="7988300" y="10410576"/>
                <a:ext cx="6127750" cy="5633790"/>
              </a:xfrm>
              <a:prstGeom prst="donut">
                <a:avLst>
                  <a:gd name="adj" fmla="val 42621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12700" prstMaterial="matte"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A08909B-8AB0-4938-A679-598212D980AE}"/>
                  </a:ext>
                </a:extLst>
              </p:cNvPr>
              <p:cNvSpPr/>
              <p:nvPr/>
            </p:nvSpPr>
            <p:spPr>
              <a:xfrm>
                <a:off x="6921687" y="9695508"/>
                <a:ext cx="15092346" cy="7308605"/>
              </a:xfrm>
              <a:custGeom>
                <a:avLst/>
                <a:gdLst>
                  <a:gd name="connsiteX0" fmla="*/ 3672701 w 15092346"/>
                  <a:gd name="connsiteY0" fmla="*/ 880797 h 7308605"/>
                  <a:gd name="connsiteX1" fmla="*/ 879804 w 15092346"/>
                  <a:gd name="connsiteY1" fmla="*/ 3673694 h 7308605"/>
                  <a:gd name="connsiteX2" fmla="*/ 3672701 w 15092346"/>
                  <a:gd name="connsiteY2" fmla="*/ 6466591 h 7308605"/>
                  <a:gd name="connsiteX3" fmla="*/ 6465598 w 15092346"/>
                  <a:gd name="connsiteY3" fmla="*/ 3673694 h 7308605"/>
                  <a:gd name="connsiteX4" fmla="*/ 3672701 w 15092346"/>
                  <a:gd name="connsiteY4" fmla="*/ 880797 h 7308605"/>
                  <a:gd name="connsiteX5" fmla="*/ 0 w 15092346"/>
                  <a:gd name="connsiteY5" fmla="*/ 0 h 7308605"/>
                  <a:gd name="connsiteX6" fmla="*/ 15092346 w 15092346"/>
                  <a:gd name="connsiteY6" fmla="*/ 0 h 7308605"/>
                  <a:gd name="connsiteX7" fmla="*/ 15092346 w 15092346"/>
                  <a:gd name="connsiteY7" fmla="*/ 7308605 h 7308605"/>
                  <a:gd name="connsiteX8" fmla="*/ 0 w 15092346"/>
                  <a:gd name="connsiteY8" fmla="*/ 7308605 h 730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92346" h="7308605">
                    <a:moveTo>
                      <a:pt x="3672701" y="880797"/>
                    </a:moveTo>
                    <a:cubicBezTo>
                      <a:pt x="2130227" y="880797"/>
                      <a:pt x="879804" y="2131220"/>
                      <a:pt x="879804" y="3673694"/>
                    </a:cubicBezTo>
                    <a:cubicBezTo>
                      <a:pt x="879804" y="5216168"/>
                      <a:pt x="2130227" y="6466591"/>
                      <a:pt x="3672701" y="6466591"/>
                    </a:cubicBezTo>
                    <a:cubicBezTo>
                      <a:pt x="5215175" y="6466591"/>
                      <a:pt x="6465598" y="5216168"/>
                      <a:pt x="6465598" y="3673694"/>
                    </a:cubicBezTo>
                    <a:cubicBezTo>
                      <a:pt x="6465598" y="2131220"/>
                      <a:pt x="5215175" y="880797"/>
                      <a:pt x="3672701" y="880797"/>
                    </a:cubicBezTo>
                    <a:close/>
                    <a:moveTo>
                      <a:pt x="0" y="0"/>
                    </a:moveTo>
                    <a:lnTo>
                      <a:pt x="15092346" y="0"/>
                    </a:lnTo>
                    <a:lnTo>
                      <a:pt x="15092346" y="7308605"/>
                    </a:lnTo>
                    <a:lnTo>
                      <a:pt x="0" y="7308605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381000" prstMaterial="matte"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168548BD-BA78-4F28-96F5-807EFA16847F}"/>
                </a:ext>
              </a:extLst>
            </p:cNvPr>
            <p:cNvSpPr/>
            <p:nvPr/>
          </p:nvSpPr>
          <p:spPr>
            <a:xfrm>
              <a:off x="10641195" y="8397246"/>
              <a:ext cx="5692410" cy="569241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F30025E-10CB-48AF-9748-B0B103686353}"/>
                </a:ext>
              </a:extLst>
            </p:cNvPr>
            <p:cNvGrpSpPr/>
            <p:nvPr/>
          </p:nvGrpSpPr>
          <p:grpSpPr>
            <a:xfrm>
              <a:off x="11291926" y="8975433"/>
              <a:ext cx="4376060" cy="4376060"/>
              <a:chOff x="20305974" y="6706926"/>
              <a:chExt cx="4376060" cy="4376060"/>
            </a:xfrm>
          </p:grpSpPr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E250736F-62B2-4D36-B15A-DA647420BE79}"/>
                  </a:ext>
                </a:extLst>
              </p:cNvPr>
              <p:cNvSpPr/>
              <p:nvPr/>
            </p:nvSpPr>
            <p:spPr>
              <a:xfrm>
                <a:off x="20388263" y="6782037"/>
                <a:ext cx="4207902" cy="4207902"/>
              </a:xfrm>
              <a:prstGeom prst="ellipse">
                <a:avLst/>
              </a:prstGeom>
              <a:solidFill>
                <a:schemeClr val="bg1">
                  <a:lumMod val="65000"/>
                  <a:alpha val="85000"/>
                </a:schemeClr>
              </a:solidFill>
              <a:ln w="12700">
                <a:solidFill>
                  <a:schemeClr val="bg1">
                    <a:lumMod val="65000"/>
                    <a:alpha val="85000"/>
                  </a:schemeClr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prstMaterial="softEdge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BC3FC0C-8926-4011-84A5-2AF9322AD7F7}"/>
                  </a:ext>
                </a:extLst>
              </p:cNvPr>
              <p:cNvSpPr/>
              <p:nvPr/>
            </p:nvSpPr>
            <p:spPr>
              <a:xfrm>
                <a:off x="20434548" y="6842758"/>
                <a:ext cx="4114800" cy="4114800"/>
              </a:xfrm>
              <a:custGeom>
                <a:avLst/>
                <a:gdLst>
                  <a:gd name="connsiteX0" fmla="*/ 3597130 w 4114800"/>
                  <a:gd name="connsiteY0" fmla="*/ 2039664 h 4114800"/>
                  <a:gd name="connsiteX1" fmla="*/ 3862148 w 4114800"/>
                  <a:gd name="connsiteY1" fmla="*/ 2039664 h 4114800"/>
                  <a:gd name="connsiteX2" fmla="*/ 3862148 w 4114800"/>
                  <a:gd name="connsiteY2" fmla="*/ 1770234 h 4114800"/>
                  <a:gd name="connsiteX3" fmla="*/ 3597130 w 4114800"/>
                  <a:gd name="connsiteY3" fmla="*/ 1770234 h 4114800"/>
                  <a:gd name="connsiteX4" fmla="*/ 3597130 w 4114800"/>
                  <a:gd name="connsiteY4" fmla="*/ 2344558 h 4114800"/>
                  <a:gd name="connsiteX5" fmla="*/ 3862148 w 4114800"/>
                  <a:gd name="connsiteY5" fmla="*/ 2344558 h 4114800"/>
                  <a:gd name="connsiteX6" fmla="*/ 3862148 w 4114800"/>
                  <a:gd name="connsiteY6" fmla="*/ 2076240 h 4114800"/>
                  <a:gd name="connsiteX7" fmla="*/ 3597130 w 4114800"/>
                  <a:gd name="connsiteY7" fmla="*/ 2076240 h 4114800"/>
                  <a:gd name="connsiteX8" fmla="*/ 3295536 w 4114800"/>
                  <a:gd name="connsiteY8" fmla="*/ 1124058 h 4114800"/>
                  <a:gd name="connsiteX9" fmla="*/ 3560554 w 4114800"/>
                  <a:gd name="connsiteY9" fmla="*/ 1124058 h 4114800"/>
                  <a:gd name="connsiteX10" fmla="*/ 3560554 w 4114800"/>
                  <a:gd name="connsiteY10" fmla="*/ 855834 h 4114800"/>
                  <a:gd name="connsiteX11" fmla="*/ 3295536 w 4114800"/>
                  <a:gd name="connsiteY11" fmla="*/ 855834 h 4114800"/>
                  <a:gd name="connsiteX12" fmla="*/ 3295536 w 4114800"/>
                  <a:gd name="connsiteY12" fmla="*/ 1428932 h 4114800"/>
                  <a:gd name="connsiteX13" fmla="*/ 3560554 w 4114800"/>
                  <a:gd name="connsiteY13" fmla="*/ 1428932 h 4114800"/>
                  <a:gd name="connsiteX14" fmla="*/ 3560554 w 4114800"/>
                  <a:gd name="connsiteY14" fmla="*/ 1160634 h 4114800"/>
                  <a:gd name="connsiteX15" fmla="*/ 3295536 w 4114800"/>
                  <a:gd name="connsiteY15" fmla="*/ 1160634 h 4114800"/>
                  <a:gd name="connsiteX16" fmla="*/ 3295536 w 4114800"/>
                  <a:gd name="connsiteY16" fmla="*/ 1733658 h 4114800"/>
                  <a:gd name="connsiteX17" fmla="*/ 3560554 w 4114800"/>
                  <a:gd name="connsiteY17" fmla="*/ 1733658 h 4114800"/>
                  <a:gd name="connsiteX18" fmla="*/ 3560554 w 4114800"/>
                  <a:gd name="connsiteY18" fmla="*/ 1465508 h 4114800"/>
                  <a:gd name="connsiteX19" fmla="*/ 3295536 w 4114800"/>
                  <a:gd name="connsiteY19" fmla="*/ 1465508 h 4114800"/>
                  <a:gd name="connsiteX20" fmla="*/ 3295536 w 4114800"/>
                  <a:gd name="connsiteY20" fmla="*/ 2039664 h 4114800"/>
                  <a:gd name="connsiteX21" fmla="*/ 3560554 w 4114800"/>
                  <a:gd name="connsiteY21" fmla="*/ 2039664 h 4114800"/>
                  <a:gd name="connsiteX22" fmla="*/ 3560554 w 4114800"/>
                  <a:gd name="connsiteY22" fmla="*/ 1770234 h 4114800"/>
                  <a:gd name="connsiteX23" fmla="*/ 3295536 w 4114800"/>
                  <a:gd name="connsiteY23" fmla="*/ 1770234 h 4114800"/>
                  <a:gd name="connsiteX24" fmla="*/ 3295536 w 4114800"/>
                  <a:gd name="connsiteY24" fmla="*/ 2344558 h 4114800"/>
                  <a:gd name="connsiteX25" fmla="*/ 3560554 w 4114800"/>
                  <a:gd name="connsiteY25" fmla="*/ 2344558 h 4114800"/>
                  <a:gd name="connsiteX26" fmla="*/ 3560554 w 4114800"/>
                  <a:gd name="connsiteY26" fmla="*/ 2076240 h 4114800"/>
                  <a:gd name="connsiteX27" fmla="*/ 3295536 w 4114800"/>
                  <a:gd name="connsiteY27" fmla="*/ 2076240 h 4114800"/>
                  <a:gd name="connsiteX28" fmla="*/ 3295536 w 4114800"/>
                  <a:gd name="connsiteY28" fmla="*/ 2649282 h 4114800"/>
                  <a:gd name="connsiteX29" fmla="*/ 3560554 w 4114800"/>
                  <a:gd name="connsiteY29" fmla="*/ 2649282 h 4114800"/>
                  <a:gd name="connsiteX30" fmla="*/ 3560554 w 4114800"/>
                  <a:gd name="connsiteY30" fmla="*/ 2381134 h 4114800"/>
                  <a:gd name="connsiteX31" fmla="*/ 3295536 w 4114800"/>
                  <a:gd name="connsiteY31" fmla="*/ 2381134 h 4114800"/>
                  <a:gd name="connsiteX32" fmla="*/ 3295536 w 4114800"/>
                  <a:gd name="connsiteY32" fmla="*/ 2954158 h 4114800"/>
                  <a:gd name="connsiteX33" fmla="*/ 3560554 w 4114800"/>
                  <a:gd name="connsiteY33" fmla="*/ 2954158 h 4114800"/>
                  <a:gd name="connsiteX34" fmla="*/ 3560554 w 4114800"/>
                  <a:gd name="connsiteY34" fmla="*/ 2685858 h 4114800"/>
                  <a:gd name="connsiteX35" fmla="*/ 3295536 w 4114800"/>
                  <a:gd name="connsiteY35" fmla="*/ 2685858 h 4114800"/>
                  <a:gd name="connsiteX36" fmla="*/ 3295536 w 4114800"/>
                  <a:gd name="connsiteY36" fmla="*/ 3258958 h 4114800"/>
                  <a:gd name="connsiteX37" fmla="*/ 3560554 w 4114800"/>
                  <a:gd name="connsiteY37" fmla="*/ 3258958 h 4114800"/>
                  <a:gd name="connsiteX38" fmla="*/ 3560554 w 4114800"/>
                  <a:gd name="connsiteY38" fmla="*/ 2990734 h 4114800"/>
                  <a:gd name="connsiteX39" fmla="*/ 3295536 w 4114800"/>
                  <a:gd name="connsiteY39" fmla="*/ 2990734 h 4114800"/>
                  <a:gd name="connsiteX40" fmla="*/ 2990736 w 4114800"/>
                  <a:gd name="connsiteY40" fmla="*/ 819258 h 4114800"/>
                  <a:gd name="connsiteX41" fmla="*/ 3258960 w 4114800"/>
                  <a:gd name="connsiteY41" fmla="*/ 819258 h 4114800"/>
                  <a:gd name="connsiteX42" fmla="*/ 3258960 w 4114800"/>
                  <a:gd name="connsiteY42" fmla="*/ 554238 h 4114800"/>
                  <a:gd name="connsiteX43" fmla="*/ 2990736 w 4114800"/>
                  <a:gd name="connsiteY43" fmla="*/ 554238 h 4114800"/>
                  <a:gd name="connsiteX44" fmla="*/ 2990736 w 4114800"/>
                  <a:gd name="connsiteY44" fmla="*/ 1124058 h 4114800"/>
                  <a:gd name="connsiteX45" fmla="*/ 3258960 w 4114800"/>
                  <a:gd name="connsiteY45" fmla="*/ 1124058 h 4114800"/>
                  <a:gd name="connsiteX46" fmla="*/ 3258960 w 4114800"/>
                  <a:gd name="connsiteY46" fmla="*/ 855834 h 4114800"/>
                  <a:gd name="connsiteX47" fmla="*/ 2990736 w 4114800"/>
                  <a:gd name="connsiteY47" fmla="*/ 855834 h 4114800"/>
                  <a:gd name="connsiteX48" fmla="*/ 2990736 w 4114800"/>
                  <a:gd name="connsiteY48" fmla="*/ 1428932 h 4114800"/>
                  <a:gd name="connsiteX49" fmla="*/ 3258960 w 4114800"/>
                  <a:gd name="connsiteY49" fmla="*/ 1428932 h 4114800"/>
                  <a:gd name="connsiteX50" fmla="*/ 3258960 w 4114800"/>
                  <a:gd name="connsiteY50" fmla="*/ 1160634 h 4114800"/>
                  <a:gd name="connsiteX51" fmla="*/ 2990736 w 4114800"/>
                  <a:gd name="connsiteY51" fmla="*/ 1160634 h 4114800"/>
                  <a:gd name="connsiteX52" fmla="*/ 2990736 w 4114800"/>
                  <a:gd name="connsiteY52" fmla="*/ 1733658 h 4114800"/>
                  <a:gd name="connsiteX53" fmla="*/ 3258960 w 4114800"/>
                  <a:gd name="connsiteY53" fmla="*/ 1733658 h 4114800"/>
                  <a:gd name="connsiteX54" fmla="*/ 3258960 w 4114800"/>
                  <a:gd name="connsiteY54" fmla="*/ 1465508 h 4114800"/>
                  <a:gd name="connsiteX55" fmla="*/ 2990736 w 4114800"/>
                  <a:gd name="connsiteY55" fmla="*/ 1465508 h 4114800"/>
                  <a:gd name="connsiteX56" fmla="*/ 2990736 w 4114800"/>
                  <a:gd name="connsiteY56" fmla="*/ 2039664 h 4114800"/>
                  <a:gd name="connsiteX57" fmla="*/ 3258960 w 4114800"/>
                  <a:gd name="connsiteY57" fmla="*/ 2039664 h 4114800"/>
                  <a:gd name="connsiteX58" fmla="*/ 3258960 w 4114800"/>
                  <a:gd name="connsiteY58" fmla="*/ 1770234 h 4114800"/>
                  <a:gd name="connsiteX59" fmla="*/ 2990736 w 4114800"/>
                  <a:gd name="connsiteY59" fmla="*/ 1770234 h 4114800"/>
                  <a:gd name="connsiteX60" fmla="*/ 2990736 w 4114800"/>
                  <a:gd name="connsiteY60" fmla="*/ 2344558 h 4114800"/>
                  <a:gd name="connsiteX61" fmla="*/ 3258960 w 4114800"/>
                  <a:gd name="connsiteY61" fmla="*/ 2344558 h 4114800"/>
                  <a:gd name="connsiteX62" fmla="*/ 3258960 w 4114800"/>
                  <a:gd name="connsiteY62" fmla="*/ 2076240 h 4114800"/>
                  <a:gd name="connsiteX63" fmla="*/ 2990736 w 4114800"/>
                  <a:gd name="connsiteY63" fmla="*/ 2076240 h 4114800"/>
                  <a:gd name="connsiteX64" fmla="*/ 2990736 w 4114800"/>
                  <a:gd name="connsiteY64" fmla="*/ 2649282 h 4114800"/>
                  <a:gd name="connsiteX65" fmla="*/ 3258960 w 4114800"/>
                  <a:gd name="connsiteY65" fmla="*/ 2649282 h 4114800"/>
                  <a:gd name="connsiteX66" fmla="*/ 3258960 w 4114800"/>
                  <a:gd name="connsiteY66" fmla="*/ 2381134 h 4114800"/>
                  <a:gd name="connsiteX67" fmla="*/ 2990736 w 4114800"/>
                  <a:gd name="connsiteY67" fmla="*/ 2381134 h 4114800"/>
                  <a:gd name="connsiteX68" fmla="*/ 2990736 w 4114800"/>
                  <a:gd name="connsiteY68" fmla="*/ 2954158 h 4114800"/>
                  <a:gd name="connsiteX69" fmla="*/ 3258960 w 4114800"/>
                  <a:gd name="connsiteY69" fmla="*/ 2954158 h 4114800"/>
                  <a:gd name="connsiteX70" fmla="*/ 3258960 w 4114800"/>
                  <a:gd name="connsiteY70" fmla="*/ 2685858 h 4114800"/>
                  <a:gd name="connsiteX71" fmla="*/ 2990736 w 4114800"/>
                  <a:gd name="connsiteY71" fmla="*/ 2685858 h 4114800"/>
                  <a:gd name="connsiteX72" fmla="*/ 2990736 w 4114800"/>
                  <a:gd name="connsiteY72" fmla="*/ 3258958 h 4114800"/>
                  <a:gd name="connsiteX73" fmla="*/ 3258960 w 4114800"/>
                  <a:gd name="connsiteY73" fmla="*/ 3258958 h 4114800"/>
                  <a:gd name="connsiteX74" fmla="*/ 3258960 w 4114800"/>
                  <a:gd name="connsiteY74" fmla="*/ 2990734 h 4114800"/>
                  <a:gd name="connsiteX75" fmla="*/ 2990736 w 4114800"/>
                  <a:gd name="connsiteY75" fmla="*/ 2990734 h 4114800"/>
                  <a:gd name="connsiteX76" fmla="*/ 2990736 w 4114800"/>
                  <a:gd name="connsiteY76" fmla="*/ 3560550 h 4114800"/>
                  <a:gd name="connsiteX77" fmla="*/ 3258960 w 4114800"/>
                  <a:gd name="connsiteY77" fmla="*/ 3560550 h 4114800"/>
                  <a:gd name="connsiteX78" fmla="*/ 3258960 w 4114800"/>
                  <a:gd name="connsiteY78" fmla="*/ 3295534 h 4114800"/>
                  <a:gd name="connsiteX79" fmla="*/ 2990736 w 4114800"/>
                  <a:gd name="connsiteY79" fmla="*/ 3295534 h 4114800"/>
                  <a:gd name="connsiteX80" fmla="*/ 2685861 w 4114800"/>
                  <a:gd name="connsiteY80" fmla="*/ 819258 h 4114800"/>
                  <a:gd name="connsiteX81" fmla="*/ 2954160 w 4114800"/>
                  <a:gd name="connsiteY81" fmla="*/ 819258 h 4114800"/>
                  <a:gd name="connsiteX82" fmla="*/ 2954160 w 4114800"/>
                  <a:gd name="connsiteY82" fmla="*/ 554238 h 4114800"/>
                  <a:gd name="connsiteX83" fmla="*/ 2685861 w 4114800"/>
                  <a:gd name="connsiteY83" fmla="*/ 554238 h 4114800"/>
                  <a:gd name="connsiteX84" fmla="*/ 2685861 w 4114800"/>
                  <a:gd name="connsiteY84" fmla="*/ 1124058 h 4114800"/>
                  <a:gd name="connsiteX85" fmla="*/ 2954160 w 4114800"/>
                  <a:gd name="connsiteY85" fmla="*/ 1124058 h 4114800"/>
                  <a:gd name="connsiteX86" fmla="*/ 2954160 w 4114800"/>
                  <a:gd name="connsiteY86" fmla="*/ 855834 h 4114800"/>
                  <a:gd name="connsiteX87" fmla="*/ 2685861 w 4114800"/>
                  <a:gd name="connsiteY87" fmla="*/ 855834 h 4114800"/>
                  <a:gd name="connsiteX88" fmla="*/ 2685861 w 4114800"/>
                  <a:gd name="connsiteY88" fmla="*/ 1428932 h 4114800"/>
                  <a:gd name="connsiteX89" fmla="*/ 2954160 w 4114800"/>
                  <a:gd name="connsiteY89" fmla="*/ 1428932 h 4114800"/>
                  <a:gd name="connsiteX90" fmla="*/ 2954160 w 4114800"/>
                  <a:gd name="connsiteY90" fmla="*/ 1160634 h 4114800"/>
                  <a:gd name="connsiteX91" fmla="*/ 2685861 w 4114800"/>
                  <a:gd name="connsiteY91" fmla="*/ 1160634 h 4114800"/>
                  <a:gd name="connsiteX92" fmla="*/ 2685861 w 4114800"/>
                  <a:gd name="connsiteY92" fmla="*/ 1733658 h 4114800"/>
                  <a:gd name="connsiteX93" fmla="*/ 2954160 w 4114800"/>
                  <a:gd name="connsiteY93" fmla="*/ 1733658 h 4114800"/>
                  <a:gd name="connsiteX94" fmla="*/ 2954160 w 4114800"/>
                  <a:gd name="connsiteY94" fmla="*/ 1465508 h 4114800"/>
                  <a:gd name="connsiteX95" fmla="*/ 2685861 w 4114800"/>
                  <a:gd name="connsiteY95" fmla="*/ 1465508 h 4114800"/>
                  <a:gd name="connsiteX96" fmla="*/ 2685861 w 4114800"/>
                  <a:gd name="connsiteY96" fmla="*/ 2039664 h 4114800"/>
                  <a:gd name="connsiteX97" fmla="*/ 2954160 w 4114800"/>
                  <a:gd name="connsiteY97" fmla="*/ 2039664 h 4114800"/>
                  <a:gd name="connsiteX98" fmla="*/ 2954160 w 4114800"/>
                  <a:gd name="connsiteY98" fmla="*/ 1770234 h 4114800"/>
                  <a:gd name="connsiteX99" fmla="*/ 2685861 w 4114800"/>
                  <a:gd name="connsiteY99" fmla="*/ 1770234 h 4114800"/>
                  <a:gd name="connsiteX100" fmla="*/ 2685861 w 4114800"/>
                  <a:gd name="connsiteY100" fmla="*/ 2344558 h 4114800"/>
                  <a:gd name="connsiteX101" fmla="*/ 2954160 w 4114800"/>
                  <a:gd name="connsiteY101" fmla="*/ 2344558 h 4114800"/>
                  <a:gd name="connsiteX102" fmla="*/ 2954160 w 4114800"/>
                  <a:gd name="connsiteY102" fmla="*/ 2076240 h 4114800"/>
                  <a:gd name="connsiteX103" fmla="*/ 2685861 w 4114800"/>
                  <a:gd name="connsiteY103" fmla="*/ 2076240 h 4114800"/>
                  <a:gd name="connsiteX104" fmla="*/ 2685861 w 4114800"/>
                  <a:gd name="connsiteY104" fmla="*/ 2649282 h 4114800"/>
                  <a:gd name="connsiteX105" fmla="*/ 2954160 w 4114800"/>
                  <a:gd name="connsiteY105" fmla="*/ 2649282 h 4114800"/>
                  <a:gd name="connsiteX106" fmla="*/ 2954160 w 4114800"/>
                  <a:gd name="connsiteY106" fmla="*/ 2381134 h 4114800"/>
                  <a:gd name="connsiteX107" fmla="*/ 2685861 w 4114800"/>
                  <a:gd name="connsiteY107" fmla="*/ 2381134 h 4114800"/>
                  <a:gd name="connsiteX108" fmla="*/ 2685861 w 4114800"/>
                  <a:gd name="connsiteY108" fmla="*/ 2954158 h 4114800"/>
                  <a:gd name="connsiteX109" fmla="*/ 2954160 w 4114800"/>
                  <a:gd name="connsiteY109" fmla="*/ 2954158 h 4114800"/>
                  <a:gd name="connsiteX110" fmla="*/ 2954160 w 4114800"/>
                  <a:gd name="connsiteY110" fmla="*/ 2685858 h 4114800"/>
                  <a:gd name="connsiteX111" fmla="*/ 2685861 w 4114800"/>
                  <a:gd name="connsiteY111" fmla="*/ 2685858 h 4114800"/>
                  <a:gd name="connsiteX112" fmla="*/ 2685861 w 4114800"/>
                  <a:gd name="connsiteY112" fmla="*/ 3258958 h 4114800"/>
                  <a:gd name="connsiteX113" fmla="*/ 2954160 w 4114800"/>
                  <a:gd name="connsiteY113" fmla="*/ 3258958 h 4114800"/>
                  <a:gd name="connsiteX114" fmla="*/ 2954160 w 4114800"/>
                  <a:gd name="connsiteY114" fmla="*/ 2990734 h 4114800"/>
                  <a:gd name="connsiteX115" fmla="*/ 2685861 w 4114800"/>
                  <a:gd name="connsiteY115" fmla="*/ 2990734 h 4114800"/>
                  <a:gd name="connsiteX116" fmla="*/ 2685861 w 4114800"/>
                  <a:gd name="connsiteY116" fmla="*/ 3560550 h 4114800"/>
                  <a:gd name="connsiteX117" fmla="*/ 2954160 w 4114800"/>
                  <a:gd name="connsiteY117" fmla="*/ 3560550 h 4114800"/>
                  <a:gd name="connsiteX118" fmla="*/ 2954160 w 4114800"/>
                  <a:gd name="connsiteY118" fmla="*/ 3295534 h 4114800"/>
                  <a:gd name="connsiteX119" fmla="*/ 2685861 w 4114800"/>
                  <a:gd name="connsiteY119" fmla="*/ 3295534 h 4114800"/>
                  <a:gd name="connsiteX120" fmla="*/ 2381136 w 4114800"/>
                  <a:gd name="connsiteY120" fmla="*/ 819258 h 4114800"/>
                  <a:gd name="connsiteX121" fmla="*/ 2649285 w 4114800"/>
                  <a:gd name="connsiteY121" fmla="*/ 819258 h 4114800"/>
                  <a:gd name="connsiteX122" fmla="*/ 2649285 w 4114800"/>
                  <a:gd name="connsiteY122" fmla="*/ 554238 h 4114800"/>
                  <a:gd name="connsiteX123" fmla="*/ 2381136 w 4114800"/>
                  <a:gd name="connsiteY123" fmla="*/ 554238 h 4114800"/>
                  <a:gd name="connsiteX124" fmla="*/ 2381136 w 4114800"/>
                  <a:gd name="connsiteY124" fmla="*/ 1124058 h 4114800"/>
                  <a:gd name="connsiteX125" fmla="*/ 2649285 w 4114800"/>
                  <a:gd name="connsiteY125" fmla="*/ 1124058 h 4114800"/>
                  <a:gd name="connsiteX126" fmla="*/ 2649285 w 4114800"/>
                  <a:gd name="connsiteY126" fmla="*/ 855834 h 4114800"/>
                  <a:gd name="connsiteX127" fmla="*/ 2381136 w 4114800"/>
                  <a:gd name="connsiteY127" fmla="*/ 855834 h 4114800"/>
                  <a:gd name="connsiteX128" fmla="*/ 2381136 w 4114800"/>
                  <a:gd name="connsiteY128" fmla="*/ 1428932 h 4114800"/>
                  <a:gd name="connsiteX129" fmla="*/ 2649285 w 4114800"/>
                  <a:gd name="connsiteY129" fmla="*/ 1428932 h 4114800"/>
                  <a:gd name="connsiteX130" fmla="*/ 2649285 w 4114800"/>
                  <a:gd name="connsiteY130" fmla="*/ 1160634 h 4114800"/>
                  <a:gd name="connsiteX131" fmla="*/ 2381136 w 4114800"/>
                  <a:gd name="connsiteY131" fmla="*/ 1160634 h 4114800"/>
                  <a:gd name="connsiteX132" fmla="*/ 2381136 w 4114800"/>
                  <a:gd name="connsiteY132" fmla="*/ 1733658 h 4114800"/>
                  <a:gd name="connsiteX133" fmla="*/ 2649285 w 4114800"/>
                  <a:gd name="connsiteY133" fmla="*/ 1733658 h 4114800"/>
                  <a:gd name="connsiteX134" fmla="*/ 2649285 w 4114800"/>
                  <a:gd name="connsiteY134" fmla="*/ 1465508 h 4114800"/>
                  <a:gd name="connsiteX135" fmla="*/ 2381136 w 4114800"/>
                  <a:gd name="connsiteY135" fmla="*/ 1465508 h 4114800"/>
                  <a:gd name="connsiteX136" fmla="*/ 2381136 w 4114800"/>
                  <a:gd name="connsiteY136" fmla="*/ 2039664 h 4114800"/>
                  <a:gd name="connsiteX137" fmla="*/ 2649285 w 4114800"/>
                  <a:gd name="connsiteY137" fmla="*/ 2039664 h 4114800"/>
                  <a:gd name="connsiteX138" fmla="*/ 2649285 w 4114800"/>
                  <a:gd name="connsiteY138" fmla="*/ 1770234 h 4114800"/>
                  <a:gd name="connsiteX139" fmla="*/ 2381136 w 4114800"/>
                  <a:gd name="connsiteY139" fmla="*/ 1770234 h 4114800"/>
                  <a:gd name="connsiteX140" fmla="*/ 2381136 w 4114800"/>
                  <a:gd name="connsiteY140" fmla="*/ 2344558 h 4114800"/>
                  <a:gd name="connsiteX141" fmla="*/ 2649285 w 4114800"/>
                  <a:gd name="connsiteY141" fmla="*/ 2344558 h 4114800"/>
                  <a:gd name="connsiteX142" fmla="*/ 2649285 w 4114800"/>
                  <a:gd name="connsiteY142" fmla="*/ 2076240 h 4114800"/>
                  <a:gd name="connsiteX143" fmla="*/ 2381136 w 4114800"/>
                  <a:gd name="connsiteY143" fmla="*/ 2076240 h 4114800"/>
                  <a:gd name="connsiteX144" fmla="*/ 2381136 w 4114800"/>
                  <a:gd name="connsiteY144" fmla="*/ 2649282 h 4114800"/>
                  <a:gd name="connsiteX145" fmla="*/ 2649285 w 4114800"/>
                  <a:gd name="connsiteY145" fmla="*/ 2649282 h 4114800"/>
                  <a:gd name="connsiteX146" fmla="*/ 2649285 w 4114800"/>
                  <a:gd name="connsiteY146" fmla="*/ 2381134 h 4114800"/>
                  <a:gd name="connsiteX147" fmla="*/ 2381136 w 4114800"/>
                  <a:gd name="connsiteY147" fmla="*/ 2381134 h 4114800"/>
                  <a:gd name="connsiteX148" fmla="*/ 2381136 w 4114800"/>
                  <a:gd name="connsiteY148" fmla="*/ 2954158 h 4114800"/>
                  <a:gd name="connsiteX149" fmla="*/ 2649285 w 4114800"/>
                  <a:gd name="connsiteY149" fmla="*/ 2954158 h 4114800"/>
                  <a:gd name="connsiteX150" fmla="*/ 2649285 w 4114800"/>
                  <a:gd name="connsiteY150" fmla="*/ 2685858 h 4114800"/>
                  <a:gd name="connsiteX151" fmla="*/ 2381136 w 4114800"/>
                  <a:gd name="connsiteY151" fmla="*/ 2685858 h 4114800"/>
                  <a:gd name="connsiteX152" fmla="*/ 2381136 w 4114800"/>
                  <a:gd name="connsiteY152" fmla="*/ 3258958 h 4114800"/>
                  <a:gd name="connsiteX153" fmla="*/ 2649285 w 4114800"/>
                  <a:gd name="connsiteY153" fmla="*/ 3258958 h 4114800"/>
                  <a:gd name="connsiteX154" fmla="*/ 2649285 w 4114800"/>
                  <a:gd name="connsiteY154" fmla="*/ 2990734 h 4114800"/>
                  <a:gd name="connsiteX155" fmla="*/ 2381136 w 4114800"/>
                  <a:gd name="connsiteY155" fmla="*/ 2990734 h 4114800"/>
                  <a:gd name="connsiteX156" fmla="*/ 2381136 w 4114800"/>
                  <a:gd name="connsiteY156" fmla="*/ 3560550 h 4114800"/>
                  <a:gd name="connsiteX157" fmla="*/ 2649285 w 4114800"/>
                  <a:gd name="connsiteY157" fmla="*/ 3560550 h 4114800"/>
                  <a:gd name="connsiteX158" fmla="*/ 2649285 w 4114800"/>
                  <a:gd name="connsiteY158" fmla="*/ 3295534 h 4114800"/>
                  <a:gd name="connsiteX159" fmla="*/ 2381136 w 4114800"/>
                  <a:gd name="connsiteY159" fmla="*/ 3295534 h 4114800"/>
                  <a:gd name="connsiteX160" fmla="*/ 2076243 w 4114800"/>
                  <a:gd name="connsiteY160" fmla="*/ 517662 h 4114800"/>
                  <a:gd name="connsiteX161" fmla="*/ 2344560 w 4114800"/>
                  <a:gd name="connsiteY161" fmla="*/ 517662 h 4114800"/>
                  <a:gd name="connsiteX162" fmla="*/ 2344560 w 4114800"/>
                  <a:gd name="connsiteY162" fmla="*/ 252646 h 4114800"/>
                  <a:gd name="connsiteX163" fmla="*/ 2076243 w 4114800"/>
                  <a:gd name="connsiteY163" fmla="*/ 252646 h 4114800"/>
                  <a:gd name="connsiteX164" fmla="*/ 2076243 w 4114800"/>
                  <a:gd name="connsiteY164" fmla="*/ 819258 h 4114800"/>
                  <a:gd name="connsiteX165" fmla="*/ 2344560 w 4114800"/>
                  <a:gd name="connsiteY165" fmla="*/ 819258 h 4114800"/>
                  <a:gd name="connsiteX166" fmla="*/ 2344560 w 4114800"/>
                  <a:gd name="connsiteY166" fmla="*/ 554238 h 4114800"/>
                  <a:gd name="connsiteX167" fmla="*/ 2076243 w 4114800"/>
                  <a:gd name="connsiteY167" fmla="*/ 554238 h 4114800"/>
                  <a:gd name="connsiteX168" fmla="*/ 2076243 w 4114800"/>
                  <a:gd name="connsiteY168" fmla="*/ 1124058 h 4114800"/>
                  <a:gd name="connsiteX169" fmla="*/ 2344560 w 4114800"/>
                  <a:gd name="connsiteY169" fmla="*/ 1124058 h 4114800"/>
                  <a:gd name="connsiteX170" fmla="*/ 2344560 w 4114800"/>
                  <a:gd name="connsiteY170" fmla="*/ 855834 h 4114800"/>
                  <a:gd name="connsiteX171" fmla="*/ 2076243 w 4114800"/>
                  <a:gd name="connsiteY171" fmla="*/ 855834 h 4114800"/>
                  <a:gd name="connsiteX172" fmla="*/ 2076243 w 4114800"/>
                  <a:gd name="connsiteY172" fmla="*/ 1428932 h 4114800"/>
                  <a:gd name="connsiteX173" fmla="*/ 2344560 w 4114800"/>
                  <a:gd name="connsiteY173" fmla="*/ 1428932 h 4114800"/>
                  <a:gd name="connsiteX174" fmla="*/ 2344560 w 4114800"/>
                  <a:gd name="connsiteY174" fmla="*/ 1160634 h 4114800"/>
                  <a:gd name="connsiteX175" fmla="*/ 2076243 w 4114800"/>
                  <a:gd name="connsiteY175" fmla="*/ 1160634 h 4114800"/>
                  <a:gd name="connsiteX176" fmla="*/ 2076243 w 4114800"/>
                  <a:gd name="connsiteY176" fmla="*/ 1733658 h 4114800"/>
                  <a:gd name="connsiteX177" fmla="*/ 2344560 w 4114800"/>
                  <a:gd name="connsiteY177" fmla="*/ 1733658 h 4114800"/>
                  <a:gd name="connsiteX178" fmla="*/ 2344560 w 4114800"/>
                  <a:gd name="connsiteY178" fmla="*/ 1465508 h 4114800"/>
                  <a:gd name="connsiteX179" fmla="*/ 2076243 w 4114800"/>
                  <a:gd name="connsiteY179" fmla="*/ 1465508 h 4114800"/>
                  <a:gd name="connsiteX180" fmla="*/ 2076243 w 4114800"/>
                  <a:gd name="connsiteY180" fmla="*/ 2039664 h 4114800"/>
                  <a:gd name="connsiteX181" fmla="*/ 2344560 w 4114800"/>
                  <a:gd name="connsiteY181" fmla="*/ 2039664 h 4114800"/>
                  <a:gd name="connsiteX182" fmla="*/ 2344560 w 4114800"/>
                  <a:gd name="connsiteY182" fmla="*/ 1770234 h 4114800"/>
                  <a:gd name="connsiteX183" fmla="*/ 2076243 w 4114800"/>
                  <a:gd name="connsiteY183" fmla="*/ 1770234 h 4114800"/>
                  <a:gd name="connsiteX184" fmla="*/ 2076243 w 4114800"/>
                  <a:gd name="connsiteY184" fmla="*/ 2344558 h 4114800"/>
                  <a:gd name="connsiteX185" fmla="*/ 2344560 w 4114800"/>
                  <a:gd name="connsiteY185" fmla="*/ 2344558 h 4114800"/>
                  <a:gd name="connsiteX186" fmla="*/ 2344560 w 4114800"/>
                  <a:gd name="connsiteY186" fmla="*/ 2076240 h 4114800"/>
                  <a:gd name="connsiteX187" fmla="*/ 2076243 w 4114800"/>
                  <a:gd name="connsiteY187" fmla="*/ 2076240 h 4114800"/>
                  <a:gd name="connsiteX188" fmla="*/ 2076243 w 4114800"/>
                  <a:gd name="connsiteY188" fmla="*/ 2649282 h 4114800"/>
                  <a:gd name="connsiteX189" fmla="*/ 2344560 w 4114800"/>
                  <a:gd name="connsiteY189" fmla="*/ 2649282 h 4114800"/>
                  <a:gd name="connsiteX190" fmla="*/ 2344560 w 4114800"/>
                  <a:gd name="connsiteY190" fmla="*/ 2381134 h 4114800"/>
                  <a:gd name="connsiteX191" fmla="*/ 2076243 w 4114800"/>
                  <a:gd name="connsiteY191" fmla="*/ 2381134 h 4114800"/>
                  <a:gd name="connsiteX192" fmla="*/ 2076243 w 4114800"/>
                  <a:gd name="connsiteY192" fmla="*/ 2954158 h 4114800"/>
                  <a:gd name="connsiteX193" fmla="*/ 2344560 w 4114800"/>
                  <a:gd name="connsiteY193" fmla="*/ 2954158 h 4114800"/>
                  <a:gd name="connsiteX194" fmla="*/ 2344560 w 4114800"/>
                  <a:gd name="connsiteY194" fmla="*/ 2685858 h 4114800"/>
                  <a:gd name="connsiteX195" fmla="*/ 2076243 w 4114800"/>
                  <a:gd name="connsiteY195" fmla="*/ 2685858 h 4114800"/>
                  <a:gd name="connsiteX196" fmla="*/ 2076243 w 4114800"/>
                  <a:gd name="connsiteY196" fmla="*/ 3258958 h 4114800"/>
                  <a:gd name="connsiteX197" fmla="*/ 2344560 w 4114800"/>
                  <a:gd name="connsiteY197" fmla="*/ 3258958 h 4114800"/>
                  <a:gd name="connsiteX198" fmla="*/ 2344560 w 4114800"/>
                  <a:gd name="connsiteY198" fmla="*/ 2990734 h 4114800"/>
                  <a:gd name="connsiteX199" fmla="*/ 2076243 w 4114800"/>
                  <a:gd name="connsiteY199" fmla="*/ 2990734 h 4114800"/>
                  <a:gd name="connsiteX200" fmla="*/ 2076243 w 4114800"/>
                  <a:gd name="connsiteY200" fmla="*/ 3560550 h 4114800"/>
                  <a:gd name="connsiteX201" fmla="*/ 2344560 w 4114800"/>
                  <a:gd name="connsiteY201" fmla="*/ 3560550 h 4114800"/>
                  <a:gd name="connsiteX202" fmla="*/ 2344560 w 4114800"/>
                  <a:gd name="connsiteY202" fmla="*/ 3295534 h 4114800"/>
                  <a:gd name="connsiteX203" fmla="*/ 2076243 w 4114800"/>
                  <a:gd name="connsiteY203" fmla="*/ 3295534 h 4114800"/>
                  <a:gd name="connsiteX204" fmla="*/ 2076243 w 4114800"/>
                  <a:gd name="connsiteY204" fmla="*/ 3862146 h 4114800"/>
                  <a:gd name="connsiteX205" fmla="*/ 2344560 w 4114800"/>
                  <a:gd name="connsiteY205" fmla="*/ 3862146 h 4114800"/>
                  <a:gd name="connsiteX206" fmla="*/ 2344560 w 4114800"/>
                  <a:gd name="connsiteY206" fmla="*/ 3597126 h 4114800"/>
                  <a:gd name="connsiteX207" fmla="*/ 2076243 w 4114800"/>
                  <a:gd name="connsiteY207" fmla="*/ 3597126 h 4114800"/>
                  <a:gd name="connsiteX208" fmla="*/ 1770236 w 4114800"/>
                  <a:gd name="connsiteY208" fmla="*/ 517662 h 4114800"/>
                  <a:gd name="connsiteX209" fmla="*/ 2039667 w 4114800"/>
                  <a:gd name="connsiteY209" fmla="*/ 517662 h 4114800"/>
                  <a:gd name="connsiteX210" fmla="*/ 2039667 w 4114800"/>
                  <a:gd name="connsiteY210" fmla="*/ 252646 h 4114800"/>
                  <a:gd name="connsiteX211" fmla="*/ 1770236 w 4114800"/>
                  <a:gd name="connsiteY211" fmla="*/ 252646 h 4114800"/>
                  <a:gd name="connsiteX212" fmla="*/ 1770236 w 4114800"/>
                  <a:gd name="connsiteY212" fmla="*/ 819258 h 4114800"/>
                  <a:gd name="connsiteX213" fmla="*/ 2039667 w 4114800"/>
                  <a:gd name="connsiteY213" fmla="*/ 819258 h 4114800"/>
                  <a:gd name="connsiteX214" fmla="*/ 2039667 w 4114800"/>
                  <a:gd name="connsiteY214" fmla="*/ 554238 h 4114800"/>
                  <a:gd name="connsiteX215" fmla="*/ 1770236 w 4114800"/>
                  <a:gd name="connsiteY215" fmla="*/ 554238 h 4114800"/>
                  <a:gd name="connsiteX216" fmla="*/ 1770236 w 4114800"/>
                  <a:gd name="connsiteY216" fmla="*/ 1124058 h 4114800"/>
                  <a:gd name="connsiteX217" fmla="*/ 2039667 w 4114800"/>
                  <a:gd name="connsiteY217" fmla="*/ 1124058 h 4114800"/>
                  <a:gd name="connsiteX218" fmla="*/ 2039667 w 4114800"/>
                  <a:gd name="connsiteY218" fmla="*/ 855834 h 4114800"/>
                  <a:gd name="connsiteX219" fmla="*/ 1770236 w 4114800"/>
                  <a:gd name="connsiteY219" fmla="*/ 855834 h 4114800"/>
                  <a:gd name="connsiteX220" fmla="*/ 1770236 w 4114800"/>
                  <a:gd name="connsiteY220" fmla="*/ 1428932 h 4114800"/>
                  <a:gd name="connsiteX221" fmla="*/ 2039667 w 4114800"/>
                  <a:gd name="connsiteY221" fmla="*/ 1428932 h 4114800"/>
                  <a:gd name="connsiteX222" fmla="*/ 2039667 w 4114800"/>
                  <a:gd name="connsiteY222" fmla="*/ 1160634 h 4114800"/>
                  <a:gd name="connsiteX223" fmla="*/ 1770236 w 4114800"/>
                  <a:gd name="connsiteY223" fmla="*/ 1160634 h 4114800"/>
                  <a:gd name="connsiteX224" fmla="*/ 1770236 w 4114800"/>
                  <a:gd name="connsiteY224" fmla="*/ 1733658 h 4114800"/>
                  <a:gd name="connsiteX225" fmla="*/ 2039667 w 4114800"/>
                  <a:gd name="connsiteY225" fmla="*/ 1733658 h 4114800"/>
                  <a:gd name="connsiteX226" fmla="*/ 2039667 w 4114800"/>
                  <a:gd name="connsiteY226" fmla="*/ 1465508 h 4114800"/>
                  <a:gd name="connsiteX227" fmla="*/ 1770236 w 4114800"/>
                  <a:gd name="connsiteY227" fmla="*/ 1465508 h 4114800"/>
                  <a:gd name="connsiteX228" fmla="*/ 1770236 w 4114800"/>
                  <a:gd name="connsiteY228" fmla="*/ 2039664 h 4114800"/>
                  <a:gd name="connsiteX229" fmla="*/ 2039667 w 4114800"/>
                  <a:gd name="connsiteY229" fmla="*/ 2039664 h 4114800"/>
                  <a:gd name="connsiteX230" fmla="*/ 2039667 w 4114800"/>
                  <a:gd name="connsiteY230" fmla="*/ 1770234 h 4114800"/>
                  <a:gd name="connsiteX231" fmla="*/ 1770236 w 4114800"/>
                  <a:gd name="connsiteY231" fmla="*/ 1770234 h 4114800"/>
                  <a:gd name="connsiteX232" fmla="*/ 1770236 w 4114800"/>
                  <a:gd name="connsiteY232" fmla="*/ 2344558 h 4114800"/>
                  <a:gd name="connsiteX233" fmla="*/ 2039667 w 4114800"/>
                  <a:gd name="connsiteY233" fmla="*/ 2344558 h 4114800"/>
                  <a:gd name="connsiteX234" fmla="*/ 2039667 w 4114800"/>
                  <a:gd name="connsiteY234" fmla="*/ 2076240 h 4114800"/>
                  <a:gd name="connsiteX235" fmla="*/ 1770236 w 4114800"/>
                  <a:gd name="connsiteY235" fmla="*/ 2076240 h 4114800"/>
                  <a:gd name="connsiteX236" fmla="*/ 1770236 w 4114800"/>
                  <a:gd name="connsiteY236" fmla="*/ 2649282 h 4114800"/>
                  <a:gd name="connsiteX237" fmla="*/ 2039667 w 4114800"/>
                  <a:gd name="connsiteY237" fmla="*/ 2649282 h 4114800"/>
                  <a:gd name="connsiteX238" fmla="*/ 2039667 w 4114800"/>
                  <a:gd name="connsiteY238" fmla="*/ 2381134 h 4114800"/>
                  <a:gd name="connsiteX239" fmla="*/ 1770236 w 4114800"/>
                  <a:gd name="connsiteY239" fmla="*/ 2381134 h 4114800"/>
                  <a:gd name="connsiteX240" fmla="*/ 1770236 w 4114800"/>
                  <a:gd name="connsiteY240" fmla="*/ 2954158 h 4114800"/>
                  <a:gd name="connsiteX241" fmla="*/ 2039667 w 4114800"/>
                  <a:gd name="connsiteY241" fmla="*/ 2954158 h 4114800"/>
                  <a:gd name="connsiteX242" fmla="*/ 2039667 w 4114800"/>
                  <a:gd name="connsiteY242" fmla="*/ 2685858 h 4114800"/>
                  <a:gd name="connsiteX243" fmla="*/ 1770236 w 4114800"/>
                  <a:gd name="connsiteY243" fmla="*/ 2685858 h 4114800"/>
                  <a:gd name="connsiteX244" fmla="*/ 1770236 w 4114800"/>
                  <a:gd name="connsiteY244" fmla="*/ 3258958 h 4114800"/>
                  <a:gd name="connsiteX245" fmla="*/ 2039667 w 4114800"/>
                  <a:gd name="connsiteY245" fmla="*/ 3258958 h 4114800"/>
                  <a:gd name="connsiteX246" fmla="*/ 2039667 w 4114800"/>
                  <a:gd name="connsiteY246" fmla="*/ 2990734 h 4114800"/>
                  <a:gd name="connsiteX247" fmla="*/ 1770236 w 4114800"/>
                  <a:gd name="connsiteY247" fmla="*/ 2990734 h 4114800"/>
                  <a:gd name="connsiteX248" fmla="*/ 1770236 w 4114800"/>
                  <a:gd name="connsiteY248" fmla="*/ 3560550 h 4114800"/>
                  <a:gd name="connsiteX249" fmla="*/ 2039667 w 4114800"/>
                  <a:gd name="connsiteY249" fmla="*/ 3560550 h 4114800"/>
                  <a:gd name="connsiteX250" fmla="*/ 2039667 w 4114800"/>
                  <a:gd name="connsiteY250" fmla="*/ 3295534 h 4114800"/>
                  <a:gd name="connsiteX251" fmla="*/ 1770236 w 4114800"/>
                  <a:gd name="connsiteY251" fmla="*/ 3295534 h 4114800"/>
                  <a:gd name="connsiteX252" fmla="*/ 1770236 w 4114800"/>
                  <a:gd name="connsiteY252" fmla="*/ 3862146 h 4114800"/>
                  <a:gd name="connsiteX253" fmla="*/ 2039667 w 4114800"/>
                  <a:gd name="connsiteY253" fmla="*/ 3862146 h 4114800"/>
                  <a:gd name="connsiteX254" fmla="*/ 2039667 w 4114800"/>
                  <a:gd name="connsiteY254" fmla="*/ 3597126 h 4114800"/>
                  <a:gd name="connsiteX255" fmla="*/ 1770236 w 4114800"/>
                  <a:gd name="connsiteY255" fmla="*/ 3597126 h 4114800"/>
                  <a:gd name="connsiteX256" fmla="*/ 1465511 w 4114800"/>
                  <a:gd name="connsiteY256" fmla="*/ 819258 h 4114800"/>
                  <a:gd name="connsiteX257" fmla="*/ 1733660 w 4114800"/>
                  <a:gd name="connsiteY257" fmla="*/ 819258 h 4114800"/>
                  <a:gd name="connsiteX258" fmla="*/ 1733660 w 4114800"/>
                  <a:gd name="connsiteY258" fmla="*/ 554238 h 4114800"/>
                  <a:gd name="connsiteX259" fmla="*/ 1465511 w 4114800"/>
                  <a:gd name="connsiteY259" fmla="*/ 554238 h 4114800"/>
                  <a:gd name="connsiteX260" fmla="*/ 1465511 w 4114800"/>
                  <a:gd name="connsiteY260" fmla="*/ 1124058 h 4114800"/>
                  <a:gd name="connsiteX261" fmla="*/ 1733660 w 4114800"/>
                  <a:gd name="connsiteY261" fmla="*/ 1124058 h 4114800"/>
                  <a:gd name="connsiteX262" fmla="*/ 1733660 w 4114800"/>
                  <a:gd name="connsiteY262" fmla="*/ 855834 h 4114800"/>
                  <a:gd name="connsiteX263" fmla="*/ 1465511 w 4114800"/>
                  <a:gd name="connsiteY263" fmla="*/ 855834 h 4114800"/>
                  <a:gd name="connsiteX264" fmla="*/ 1465511 w 4114800"/>
                  <a:gd name="connsiteY264" fmla="*/ 1428932 h 4114800"/>
                  <a:gd name="connsiteX265" fmla="*/ 1733660 w 4114800"/>
                  <a:gd name="connsiteY265" fmla="*/ 1428932 h 4114800"/>
                  <a:gd name="connsiteX266" fmla="*/ 1733660 w 4114800"/>
                  <a:gd name="connsiteY266" fmla="*/ 1160634 h 4114800"/>
                  <a:gd name="connsiteX267" fmla="*/ 1465511 w 4114800"/>
                  <a:gd name="connsiteY267" fmla="*/ 1160634 h 4114800"/>
                  <a:gd name="connsiteX268" fmla="*/ 1465511 w 4114800"/>
                  <a:gd name="connsiteY268" fmla="*/ 1733658 h 4114800"/>
                  <a:gd name="connsiteX269" fmla="*/ 1733660 w 4114800"/>
                  <a:gd name="connsiteY269" fmla="*/ 1733658 h 4114800"/>
                  <a:gd name="connsiteX270" fmla="*/ 1733660 w 4114800"/>
                  <a:gd name="connsiteY270" fmla="*/ 1465508 h 4114800"/>
                  <a:gd name="connsiteX271" fmla="*/ 1465511 w 4114800"/>
                  <a:gd name="connsiteY271" fmla="*/ 1465508 h 4114800"/>
                  <a:gd name="connsiteX272" fmla="*/ 1465511 w 4114800"/>
                  <a:gd name="connsiteY272" fmla="*/ 2039664 h 4114800"/>
                  <a:gd name="connsiteX273" fmla="*/ 1733660 w 4114800"/>
                  <a:gd name="connsiteY273" fmla="*/ 2039664 h 4114800"/>
                  <a:gd name="connsiteX274" fmla="*/ 1733660 w 4114800"/>
                  <a:gd name="connsiteY274" fmla="*/ 1770234 h 4114800"/>
                  <a:gd name="connsiteX275" fmla="*/ 1465511 w 4114800"/>
                  <a:gd name="connsiteY275" fmla="*/ 1770234 h 4114800"/>
                  <a:gd name="connsiteX276" fmla="*/ 1465511 w 4114800"/>
                  <a:gd name="connsiteY276" fmla="*/ 2344558 h 4114800"/>
                  <a:gd name="connsiteX277" fmla="*/ 1733660 w 4114800"/>
                  <a:gd name="connsiteY277" fmla="*/ 2344558 h 4114800"/>
                  <a:gd name="connsiteX278" fmla="*/ 1733660 w 4114800"/>
                  <a:gd name="connsiteY278" fmla="*/ 2076240 h 4114800"/>
                  <a:gd name="connsiteX279" fmla="*/ 1465511 w 4114800"/>
                  <a:gd name="connsiteY279" fmla="*/ 2076240 h 4114800"/>
                  <a:gd name="connsiteX280" fmla="*/ 1465511 w 4114800"/>
                  <a:gd name="connsiteY280" fmla="*/ 2649282 h 4114800"/>
                  <a:gd name="connsiteX281" fmla="*/ 1733660 w 4114800"/>
                  <a:gd name="connsiteY281" fmla="*/ 2649282 h 4114800"/>
                  <a:gd name="connsiteX282" fmla="*/ 1733660 w 4114800"/>
                  <a:gd name="connsiteY282" fmla="*/ 2381134 h 4114800"/>
                  <a:gd name="connsiteX283" fmla="*/ 1465511 w 4114800"/>
                  <a:gd name="connsiteY283" fmla="*/ 2381134 h 4114800"/>
                  <a:gd name="connsiteX284" fmla="*/ 1465511 w 4114800"/>
                  <a:gd name="connsiteY284" fmla="*/ 2954158 h 4114800"/>
                  <a:gd name="connsiteX285" fmla="*/ 1733660 w 4114800"/>
                  <a:gd name="connsiteY285" fmla="*/ 2954158 h 4114800"/>
                  <a:gd name="connsiteX286" fmla="*/ 1733660 w 4114800"/>
                  <a:gd name="connsiteY286" fmla="*/ 2685858 h 4114800"/>
                  <a:gd name="connsiteX287" fmla="*/ 1465511 w 4114800"/>
                  <a:gd name="connsiteY287" fmla="*/ 2685858 h 4114800"/>
                  <a:gd name="connsiteX288" fmla="*/ 1465511 w 4114800"/>
                  <a:gd name="connsiteY288" fmla="*/ 3258958 h 4114800"/>
                  <a:gd name="connsiteX289" fmla="*/ 1733660 w 4114800"/>
                  <a:gd name="connsiteY289" fmla="*/ 3258958 h 4114800"/>
                  <a:gd name="connsiteX290" fmla="*/ 1733660 w 4114800"/>
                  <a:gd name="connsiteY290" fmla="*/ 2990734 h 4114800"/>
                  <a:gd name="connsiteX291" fmla="*/ 1465511 w 4114800"/>
                  <a:gd name="connsiteY291" fmla="*/ 2990734 h 4114800"/>
                  <a:gd name="connsiteX292" fmla="*/ 1465511 w 4114800"/>
                  <a:gd name="connsiteY292" fmla="*/ 3560550 h 4114800"/>
                  <a:gd name="connsiteX293" fmla="*/ 1733660 w 4114800"/>
                  <a:gd name="connsiteY293" fmla="*/ 3560550 h 4114800"/>
                  <a:gd name="connsiteX294" fmla="*/ 1733660 w 4114800"/>
                  <a:gd name="connsiteY294" fmla="*/ 3295534 h 4114800"/>
                  <a:gd name="connsiteX295" fmla="*/ 1465511 w 4114800"/>
                  <a:gd name="connsiteY295" fmla="*/ 3295534 h 4114800"/>
                  <a:gd name="connsiteX296" fmla="*/ 1160636 w 4114800"/>
                  <a:gd name="connsiteY296" fmla="*/ 819258 h 4114800"/>
                  <a:gd name="connsiteX297" fmla="*/ 1428935 w 4114800"/>
                  <a:gd name="connsiteY297" fmla="*/ 819258 h 4114800"/>
                  <a:gd name="connsiteX298" fmla="*/ 1428935 w 4114800"/>
                  <a:gd name="connsiteY298" fmla="*/ 554238 h 4114800"/>
                  <a:gd name="connsiteX299" fmla="*/ 1160636 w 4114800"/>
                  <a:gd name="connsiteY299" fmla="*/ 554238 h 4114800"/>
                  <a:gd name="connsiteX300" fmla="*/ 1160636 w 4114800"/>
                  <a:gd name="connsiteY300" fmla="*/ 1124058 h 4114800"/>
                  <a:gd name="connsiteX301" fmla="*/ 1428935 w 4114800"/>
                  <a:gd name="connsiteY301" fmla="*/ 1124058 h 4114800"/>
                  <a:gd name="connsiteX302" fmla="*/ 1428935 w 4114800"/>
                  <a:gd name="connsiteY302" fmla="*/ 855834 h 4114800"/>
                  <a:gd name="connsiteX303" fmla="*/ 1160636 w 4114800"/>
                  <a:gd name="connsiteY303" fmla="*/ 855834 h 4114800"/>
                  <a:gd name="connsiteX304" fmla="*/ 1160636 w 4114800"/>
                  <a:gd name="connsiteY304" fmla="*/ 1428932 h 4114800"/>
                  <a:gd name="connsiteX305" fmla="*/ 1428935 w 4114800"/>
                  <a:gd name="connsiteY305" fmla="*/ 1428932 h 4114800"/>
                  <a:gd name="connsiteX306" fmla="*/ 1428935 w 4114800"/>
                  <a:gd name="connsiteY306" fmla="*/ 1160634 h 4114800"/>
                  <a:gd name="connsiteX307" fmla="*/ 1160636 w 4114800"/>
                  <a:gd name="connsiteY307" fmla="*/ 1160634 h 4114800"/>
                  <a:gd name="connsiteX308" fmla="*/ 1160636 w 4114800"/>
                  <a:gd name="connsiteY308" fmla="*/ 1733658 h 4114800"/>
                  <a:gd name="connsiteX309" fmla="*/ 1428935 w 4114800"/>
                  <a:gd name="connsiteY309" fmla="*/ 1733658 h 4114800"/>
                  <a:gd name="connsiteX310" fmla="*/ 1428935 w 4114800"/>
                  <a:gd name="connsiteY310" fmla="*/ 1465508 h 4114800"/>
                  <a:gd name="connsiteX311" fmla="*/ 1160636 w 4114800"/>
                  <a:gd name="connsiteY311" fmla="*/ 1465508 h 4114800"/>
                  <a:gd name="connsiteX312" fmla="*/ 1160636 w 4114800"/>
                  <a:gd name="connsiteY312" fmla="*/ 2039664 h 4114800"/>
                  <a:gd name="connsiteX313" fmla="*/ 1428935 w 4114800"/>
                  <a:gd name="connsiteY313" fmla="*/ 2039664 h 4114800"/>
                  <a:gd name="connsiteX314" fmla="*/ 1428935 w 4114800"/>
                  <a:gd name="connsiteY314" fmla="*/ 1770234 h 4114800"/>
                  <a:gd name="connsiteX315" fmla="*/ 1160636 w 4114800"/>
                  <a:gd name="connsiteY315" fmla="*/ 1770234 h 4114800"/>
                  <a:gd name="connsiteX316" fmla="*/ 1160636 w 4114800"/>
                  <a:gd name="connsiteY316" fmla="*/ 2344558 h 4114800"/>
                  <a:gd name="connsiteX317" fmla="*/ 1428935 w 4114800"/>
                  <a:gd name="connsiteY317" fmla="*/ 2344558 h 4114800"/>
                  <a:gd name="connsiteX318" fmla="*/ 1428935 w 4114800"/>
                  <a:gd name="connsiteY318" fmla="*/ 2076240 h 4114800"/>
                  <a:gd name="connsiteX319" fmla="*/ 1160636 w 4114800"/>
                  <a:gd name="connsiteY319" fmla="*/ 2076240 h 4114800"/>
                  <a:gd name="connsiteX320" fmla="*/ 1160636 w 4114800"/>
                  <a:gd name="connsiteY320" fmla="*/ 2649282 h 4114800"/>
                  <a:gd name="connsiteX321" fmla="*/ 1428935 w 4114800"/>
                  <a:gd name="connsiteY321" fmla="*/ 2649282 h 4114800"/>
                  <a:gd name="connsiteX322" fmla="*/ 1428935 w 4114800"/>
                  <a:gd name="connsiteY322" fmla="*/ 2381134 h 4114800"/>
                  <a:gd name="connsiteX323" fmla="*/ 1160636 w 4114800"/>
                  <a:gd name="connsiteY323" fmla="*/ 2381134 h 4114800"/>
                  <a:gd name="connsiteX324" fmla="*/ 1160636 w 4114800"/>
                  <a:gd name="connsiteY324" fmla="*/ 2954158 h 4114800"/>
                  <a:gd name="connsiteX325" fmla="*/ 1428935 w 4114800"/>
                  <a:gd name="connsiteY325" fmla="*/ 2954158 h 4114800"/>
                  <a:gd name="connsiteX326" fmla="*/ 1428935 w 4114800"/>
                  <a:gd name="connsiteY326" fmla="*/ 2685858 h 4114800"/>
                  <a:gd name="connsiteX327" fmla="*/ 1160636 w 4114800"/>
                  <a:gd name="connsiteY327" fmla="*/ 2685858 h 4114800"/>
                  <a:gd name="connsiteX328" fmla="*/ 1160636 w 4114800"/>
                  <a:gd name="connsiteY328" fmla="*/ 3258958 h 4114800"/>
                  <a:gd name="connsiteX329" fmla="*/ 1428935 w 4114800"/>
                  <a:gd name="connsiteY329" fmla="*/ 3258958 h 4114800"/>
                  <a:gd name="connsiteX330" fmla="*/ 1428935 w 4114800"/>
                  <a:gd name="connsiteY330" fmla="*/ 2990734 h 4114800"/>
                  <a:gd name="connsiteX331" fmla="*/ 1160636 w 4114800"/>
                  <a:gd name="connsiteY331" fmla="*/ 2990734 h 4114800"/>
                  <a:gd name="connsiteX332" fmla="*/ 1160636 w 4114800"/>
                  <a:gd name="connsiteY332" fmla="*/ 3560550 h 4114800"/>
                  <a:gd name="connsiteX333" fmla="*/ 1428935 w 4114800"/>
                  <a:gd name="connsiteY333" fmla="*/ 3560550 h 4114800"/>
                  <a:gd name="connsiteX334" fmla="*/ 1428935 w 4114800"/>
                  <a:gd name="connsiteY334" fmla="*/ 3295534 h 4114800"/>
                  <a:gd name="connsiteX335" fmla="*/ 1160636 w 4114800"/>
                  <a:gd name="connsiteY335" fmla="*/ 3295534 h 4114800"/>
                  <a:gd name="connsiteX336" fmla="*/ 855836 w 4114800"/>
                  <a:gd name="connsiteY336" fmla="*/ 819258 h 4114800"/>
                  <a:gd name="connsiteX337" fmla="*/ 1124060 w 4114800"/>
                  <a:gd name="connsiteY337" fmla="*/ 819258 h 4114800"/>
                  <a:gd name="connsiteX338" fmla="*/ 1124060 w 4114800"/>
                  <a:gd name="connsiteY338" fmla="*/ 554238 h 4114800"/>
                  <a:gd name="connsiteX339" fmla="*/ 855836 w 4114800"/>
                  <a:gd name="connsiteY339" fmla="*/ 554238 h 4114800"/>
                  <a:gd name="connsiteX340" fmla="*/ 855836 w 4114800"/>
                  <a:gd name="connsiteY340" fmla="*/ 1124058 h 4114800"/>
                  <a:gd name="connsiteX341" fmla="*/ 1124060 w 4114800"/>
                  <a:gd name="connsiteY341" fmla="*/ 1124058 h 4114800"/>
                  <a:gd name="connsiteX342" fmla="*/ 1124060 w 4114800"/>
                  <a:gd name="connsiteY342" fmla="*/ 855834 h 4114800"/>
                  <a:gd name="connsiteX343" fmla="*/ 855836 w 4114800"/>
                  <a:gd name="connsiteY343" fmla="*/ 855834 h 4114800"/>
                  <a:gd name="connsiteX344" fmla="*/ 855836 w 4114800"/>
                  <a:gd name="connsiteY344" fmla="*/ 1428932 h 4114800"/>
                  <a:gd name="connsiteX345" fmla="*/ 1124060 w 4114800"/>
                  <a:gd name="connsiteY345" fmla="*/ 1428932 h 4114800"/>
                  <a:gd name="connsiteX346" fmla="*/ 1124060 w 4114800"/>
                  <a:gd name="connsiteY346" fmla="*/ 1160634 h 4114800"/>
                  <a:gd name="connsiteX347" fmla="*/ 855836 w 4114800"/>
                  <a:gd name="connsiteY347" fmla="*/ 1160634 h 4114800"/>
                  <a:gd name="connsiteX348" fmla="*/ 855836 w 4114800"/>
                  <a:gd name="connsiteY348" fmla="*/ 1733658 h 4114800"/>
                  <a:gd name="connsiteX349" fmla="*/ 1124060 w 4114800"/>
                  <a:gd name="connsiteY349" fmla="*/ 1733658 h 4114800"/>
                  <a:gd name="connsiteX350" fmla="*/ 1124060 w 4114800"/>
                  <a:gd name="connsiteY350" fmla="*/ 1465508 h 4114800"/>
                  <a:gd name="connsiteX351" fmla="*/ 855836 w 4114800"/>
                  <a:gd name="connsiteY351" fmla="*/ 1465508 h 4114800"/>
                  <a:gd name="connsiteX352" fmla="*/ 855836 w 4114800"/>
                  <a:gd name="connsiteY352" fmla="*/ 2039664 h 4114800"/>
                  <a:gd name="connsiteX353" fmla="*/ 1124060 w 4114800"/>
                  <a:gd name="connsiteY353" fmla="*/ 2039664 h 4114800"/>
                  <a:gd name="connsiteX354" fmla="*/ 1124060 w 4114800"/>
                  <a:gd name="connsiteY354" fmla="*/ 1770234 h 4114800"/>
                  <a:gd name="connsiteX355" fmla="*/ 855836 w 4114800"/>
                  <a:gd name="connsiteY355" fmla="*/ 1770234 h 4114800"/>
                  <a:gd name="connsiteX356" fmla="*/ 855836 w 4114800"/>
                  <a:gd name="connsiteY356" fmla="*/ 2344558 h 4114800"/>
                  <a:gd name="connsiteX357" fmla="*/ 1124060 w 4114800"/>
                  <a:gd name="connsiteY357" fmla="*/ 2344558 h 4114800"/>
                  <a:gd name="connsiteX358" fmla="*/ 1124060 w 4114800"/>
                  <a:gd name="connsiteY358" fmla="*/ 2076240 h 4114800"/>
                  <a:gd name="connsiteX359" fmla="*/ 855836 w 4114800"/>
                  <a:gd name="connsiteY359" fmla="*/ 2076240 h 4114800"/>
                  <a:gd name="connsiteX360" fmla="*/ 855836 w 4114800"/>
                  <a:gd name="connsiteY360" fmla="*/ 2649282 h 4114800"/>
                  <a:gd name="connsiteX361" fmla="*/ 1124060 w 4114800"/>
                  <a:gd name="connsiteY361" fmla="*/ 2649282 h 4114800"/>
                  <a:gd name="connsiteX362" fmla="*/ 1124060 w 4114800"/>
                  <a:gd name="connsiteY362" fmla="*/ 2381134 h 4114800"/>
                  <a:gd name="connsiteX363" fmla="*/ 855836 w 4114800"/>
                  <a:gd name="connsiteY363" fmla="*/ 2381134 h 4114800"/>
                  <a:gd name="connsiteX364" fmla="*/ 855836 w 4114800"/>
                  <a:gd name="connsiteY364" fmla="*/ 2954158 h 4114800"/>
                  <a:gd name="connsiteX365" fmla="*/ 1124060 w 4114800"/>
                  <a:gd name="connsiteY365" fmla="*/ 2954158 h 4114800"/>
                  <a:gd name="connsiteX366" fmla="*/ 1124060 w 4114800"/>
                  <a:gd name="connsiteY366" fmla="*/ 2685858 h 4114800"/>
                  <a:gd name="connsiteX367" fmla="*/ 855836 w 4114800"/>
                  <a:gd name="connsiteY367" fmla="*/ 2685858 h 4114800"/>
                  <a:gd name="connsiteX368" fmla="*/ 855836 w 4114800"/>
                  <a:gd name="connsiteY368" fmla="*/ 3258958 h 4114800"/>
                  <a:gd name="connsiteX369" fmla="*/ 1124060 w 4114800"/>
                  <a:gd name="connsiteY369" fmla="*/ 3258958 h 4114800"/>
                  <a:gd name="connsiteX370" fmla="*/ 1124060 w 4114800"/>
                  <a:gd name="connsiteY370" fmla="*/ 2990734 h 4114800"/>
                  <a:gd name="connsiteX371" fmla="*/ 855836 w 4114800"/>
                  <a:gd name="connsiteY371" fmla="*/ 2990734 h 4114800"/>
                  <a:gd name="connsiteX372" fmla="*/ 855836 w 4114800"/>
                  <a:gd name="connsiteY372" fmla="*/ 3560550 h 4114800"/>
                  <a:gd name="connsiteX373" fmla="*/ 1124060 w 4114800"/>
                  <a:gd name="connsiteY373" fmla="*/ 3560550 h 4114800"/>
                  <a:gd name="connsiteX374" fmla="*/ 1124060 w 4114800"/>
                  <a:gd name="connsiteY374" fmla="*/ 3295534 h 4114800"/>
                  <a:gd name="connsiteX375" fmla="*/ 855836 w 4114800"/>
                  <a:gd name="connsiteY375" fmla="*/ 3295534 h 4114800"/>
                  <a:gd name="connsiteX376" fmla="*/ 554242 w 4114800"/>
                  <a:gd name="connsiteY376" fmla="*/ 1124058 h 4114800"/>
                  <a:gd name="connsiteX377" fmla="*/ 819260 w 4114800"/>
                  <a:gd name="connsiteY377" fmla="*/ 1124058 h 4114800"/>
                  <a:gd name="connsiteX378" fmla="*/ 819260 w 4114800"/>
                  <a:gd name="connsiteY378" fmla="*/ 855834 h 4114800"/>
                  <a:gd name="connsiteX379" fmla="*/ 554242 w 4114800"/>
                  <a:gd name="connsiteY379" fmla="*/ 855834 h 4114800"/>
                  <a:gd name="connsiteX380" fmla="*/ 554242 w 4114800"/>
                  <a:gd name="connsiteY380" fmla="*/ 1428932 h 4114800"/>
                  <a:gd name="connsiteX381" fmla="*/ 819260 w 4114800"/>
                  <a:gd name="connsiteY381" fmla="*/ 1428932 h 4114800"/>
                  <a:gd name="connsiteX382" fmla="*/ 819260 w 4114800"/>
                  <a:gd name="connsiteY382" fmla="*/ 1160634 h 4114800"/>
                  <a:gd name="connsiteX383" fmla="*/ 554242 w 4114800"/>
                  <a:gd name="connsiteY383" fmla="*/ 1160634 h 4114800"/>
                  <a:gd name="connsiteX384" fmla="*/ 554242 w 4114800"/>
                  <a:gd name="connsiteY384" fmla="*/ 1733658 h 4114800"/>
                  <a:gd name="connsiteX385" fmla="*/ 819260 w 4114800"/>
                  <a:gd name="connsiteY385" fmla="*/ 1733658 h 4114800"/>
                  <a:gd name="connsiteX386" fmla="*/ 819260 w 4114800"/>
                  <a:gd name="connsiteY386" fmla="*/ 1465508 h 4114800"/>
                  <a:gd name="connsiteX387" fmla="*/ 554242 w 4114800"/>
                  <a:gd name="connsiteY387" fmla="*/ 1465508 h 4114800"/>
                  <a:gd name="connsiteX388" fmla="*/ 554242 w 4114800"/>
                  <a:gd name="connsiteY388" fmla="*/ 2039664 h 4114800"/>
                  <a:gd name="connsiteX389" fmla="*/ 819260 w 4114800"/>
                  <a:gd name="connsiteY389" fmla="*/ 2039664 h 4114800"/>
                  <a:gd name="connsiteX390" fmla="*/ 819260 w 4114800"/>
                  <a:gd name="connsiteY390" fmla="*/ 1770234 h 4114800"/>
                  <a:gd name="connsiteX391" fmla="*/ 554242 w 4114800"/>
                  <a:gd name="connsiteY391" fmla="*/ 1770234 h 4114800"/>
                  <a:gd name="connsiteX392" fmla="*/ 554242 w 4114800"/>
                  <a:gd name="connsiteY392" fmla="*/ 2344558 h 4114800"/>
                  <a:gd name="connsiteX393" fmla="*/ 819260 w 4114800"/>
                  <a:gd name="connsiteY393" fmla="*/ 2344558 h 4114800"/>
                  <a:gd name="connsiteX394" fmla="*/ 819260 w 4114800"/>
                  <a:gd name="connsiteY394" fmla="*/ 2076240 h 4114800"/>
                  <a:gd name="connsiteX395" fmla="*/ 554242 w 4114800"/>
                  <a:gd name="connsiteY395" fmla="*/ 2076240 h 4114800"/>
                  <a:gd name="connsiteX396" fmla="*/ 554242 w 4114800"/>
                  <a:gd name="connsiteY396" fmla="*/ 2649282 h 4114800"/>
                  <a:gd name="connsiteX397" fmla="*/ 819260 w 4114800"/>
                  <a:gd name="connsiteY397" fmla="*/ 2649282 h 4114800"/>
                  <a:gd name="connsiteX398" fmla="*/ 819260 w 4114800"/>
                  <a:gd name="connsiteY398" fmla="*/ 2381134 h 4114800"/>
                  <a:gd name="connsiteX399" fmla="*/ 554242 w 4114800"/>
                  <a:gd name="connsiteY399" fmla="*/ 2381134 h 4114800"/>
                  <a:gd name="connsiteX400" fmla="*/ 554242 w 4114800"/>
                  <a:gd name="connsiteY400" fmla="*/ 2954158 h 4114800"/>
                  <a:gd name="connsiteX401" fmla="*/ 819260 w 4114800"/>
                  <a:gd name="connsiteY401" fmla="*/ 2954158 h 4114800"/>
                  <a:gd name="connsiteX402" fmla="*/ 819260 w 4114800"/>
                  <a:gd name="connsiteY402" fmla="*/ 2685858 h 4114800"/>
                  <a:gd name="connsiteX403" fmla="*/ 554242 w 4114800"/>
                  <a:gd name="connsiteY403" fmla="*/ 2685858 h 4114800"/>
                  <a:gd name="connsiteX404" fmla="*/ 554242 w 4114800"/>
                  <a:gd name="connsiteY404" fmla="*/ 3258958 h 4114800"/>
                  <a:gd name="connsiteX405" fmla="*/ 819260 w 4114800"/>
                  <a:gd name="connsiteY405" fmla="*/ 3258958 h 4114800"/>
                  <a:gd name="connsiteX406" fmla="*/ 819260 w 4114800"/>
                  <a:gd name="connsiteY406" fmla="*/ 2990734 h 4114800"/>
                  <a:gd name="connsiteX407" fmla="*/ 554242 w 4114800"/>
                  <a:gd name="connsiteY407" fmla="*/ 2990734 h 4114800"/>
                  <a:gd name="connsiteX408" fmla="*/ 252648 w 4114800"/>
                  <a:gd name="connsiteY408" fmla="*/ 2039664 h 4114800"/>
                  <a:gd name="connsiteX409" fmla="*/ 517666 w 4114800"/>
                  <a:gd name="connsiteY409" fmla="*/ 2039664 h 4114800"/>
                  <a:gd name="connsiteX410" fmla="*/ 517666 w 4114800"/>
                  <a:gd name="connsiteY410" fmla="*/ 1770234 h 4114800"/>
                  <a:gd name="connsiteX411" fmla="*/ 252648 w 4114800"/>
                  <a:gd name="connsiteY411" fmla="*/ 1770234 h 4114800"/>
                  <a:gd name="connsiteX412" fmla="*/ 252648 w 4114800"/>
                  <a:gd name="connsiteY412" fmla="*/ 2344558 h 4114800"/>
                  <a:gd name="connsiteX413" fmla="*/ 517666 w 4114800"/>
                  <a:gd name="connsiteY413" fmla="*/ 2344558 h 4114800"/>
                  <a:gd name="connsiteX414" fmla="*/ 517666 w 4114800"/>
                  <a:gd name="connsiteY414" fmla="*/ 2076240 h 4114800"/>
                  <a:gd name="connsiteX415" fmla="*/ 252648 w 4114800"/>
                  <a:gd name="connsiteY415" fmla="*/ 2076240 h 4114800"/>
                  <a:gd name="connsiteX416" fmla="*/ 0 w 4114800"/>
                  <a:gd name="connsiteY416" fmla="*/ 2076240 h 4114800"/>
                  <a:gd name="connsiteX417" fmla="*/ 0 w 4114800"/>
                  <a:gd name="connsiteY417" fmla="*/ 2039664 h 4114800"/>
                  <a:gd name="connsiteX418" fmla="*/ 216072 w 4114800"/>
                  <a:gd name="connsiteY418" fmla="*/ 2039664 h 4114800"/>
                  <a:gd name="connsiteX419" fmla="*/ 216072 w 4114800"/>
                  <a:gd name="connsiteY419" fmla="*/ 1770234 h 4114800"/>
                  <a:gd name="connsiteX420" fmla="*/ 30117 w 4114800"/>
                  <a:gd name="connsiteY420" fmla="*/ 1770234 h 4114800"/>
                  <a:gd name="connsiteX421" fmla="*/ 30117 w 4114800"/>
                  <a:gd name="connsiteY421" fmla="*/ 1733658 h 4114800"/>
                  <a:gd name="connsiteX422" fmla="*/ 216072 w 4114800"/>
                  <a:gd name="connsiteY422" fmla="*/ 1733658 h 4114800"/>
                  <a:gd name="connsiteX423" fmla="*/ 216072 w 4114800"/>
                  <a:gd name="connsiteY423" fmla="*/ 1535772 h 4114800"/>
                  <a:gd name="connsiteX424" fmla="*/ 252648 w 4114800"/>
                  <a:gd name="connsiteY424" fmla="*/ 1535772 h 4114800"/>
                  <a:gd name="connsiteX425" fmla="*/ 252648 w 4114800"/>
                  <a:gd name="connsiteY425" fmla="*/ 1733658 h 4114800"/>
                  <a:gd name="connsiteX426" fmla="*/ 517666 w 4114800"/>
                  <a:gd name="connsiteY426" fmla="*/ 1733658 h 4114800"/>
                  <a:gd name="connsiteX427" fmla="*/ 517666 w 4114800"/>
                  <a:gd name="connsiteY427" fmla="*/ 1465508 h 4114800"/>
                  <a:gd name="connsiteX428" fmla="*/ 104452 w 4114800"/>
                  <a:gd name="connsiteY428" fmla="*/ 1465508 h 4114800"/>
                  <a:gd name="connsiteX429" fmla="*/ 104452 w 4114800"/>
                  <a:gd name="connsiteY429" fmla="*/ 1428932 h 4114800"/>
                  <a:gd name="connsiteX430" fmla="*/ 517666 w 4114800"/>
                  <a:gd name="connsiteY430" fmla="*/ 1428932 h 4114800"/>
                  <a:gd name="connsiteX431" fmla="*/ 517666 w 4114800"/>
                  <a:gd name="connsiteY431" fmla="*/ 1160634 h 4114800"/>
                  <a:gd name="connsiteX432" fmla="*/ 227896 w 4114800"/>
                  <a:gd name="connsiteY432" fmla="*/ 1160634 h 4114800"/>
                  <a:gd name="connsiteX433" fmla="*/ 227896 w 4114800"/>
                  <a:gd name="connsiteY433" fmla="*/ 1124058 h 4114800"/>
                  <a:gd name="connsiteX434" fmla="*/ 517666 w 4114800"/>
                  <a:gd name="connsiteY434" fmla="*/ 1124058 h 4114800"/>
                  <a:gd name="connsiteX435" fmla="*/ 517666 w 4114800"/>
                  <a:gd name="connsiteY435" fmla="*/ 855834 h 4114800"/>
                  <a:gd name="connsiteX436" fmla="*/ 424492 w 4114800"/>
                  <a:gd name="connsiteY436" fmla="*/ 855834 h 4114800"/>
                  <a:gd name="connsiteX437" fmla="*/ 424492 w 4114800"/>
                  <a:gd name="connsiteY437" fmla="*/ 819258 h 4114800"/>
                  <a:gd name="connsiteX438" fmla="*/ 517666 w 4114800"/>
                  <a:gd name="connsiteY438" fmla="*/ 819258 h 4114800"/>
                  <a:gd name="connsiteX439" fmla="*/ 517666 w 4114800"/>
                  <a:gd name="connsiteY439" fmla="*/ 716814 h 4114800"/>
                  <a:gd name="connsiteX440" fmla="*/ 554242 w 4114800"/>
                  <a:gd name="connsiteY440" fmla="*/ 716814 h 4114800"/>
                  <a:gd name="connsiteX441" fmla="*/ 554242 w 4114800"/>
                  <a:gd name="connsiteY441" fmla="*/ 819258 h 4114800"/>
                  <a:gd name="connsiteX442" fmla="*/ 819260 w 4114800"/>
                  <a:gd name="connsiteY442" fmla="*/ 819258 h 4114800"/>
                  <a:gd name="connsiteX443" fmla="*/ 819260 w 4114800"/>
                  <a:gd name="connsiteY443" fmla="*/ 554238 h 4114800"/>
                  <a:gd name="connsiteX444" fmla="*/ 746226 w 4114800"/>
                  <a:gd name="connsiteY444" fmla="*/ 554238 h 4114800"/>
                  <a:gd name="connsiteX445" fmla="*/ 746226 w 4114800"/>
                  <a:gd name="connsiteY445" fmla="*/ 517662 h 4114800"/>
                  <a:gd name="connsiteX446" fmla="*/ 819260 w 4114800"/>
                  <a:gd name="connsiteY446" fmla="*/ 517662 h 4114800"/>
                  <a:gd name="connsiteX447" fmla="*/ 819260 w 4114800"/>
                  <a:gd name="connsiteY447" fmla="*/ 398468 h 4114800"/>
                  <a:gd name="connsiteX448" fmla="*/ 855836 w 4114800"/>
                  <a:gd name="connsiteY448" fmla="*/ 398468 h 4114800"/>
                  <a:gd name="connsiteX449" fmla="*/ 855836 w 4114800"/>
                  <a:gd name="connsiteY449" fmla="*/ 517662 h 4114800"/>
                  <a:gd name="connsiteX450" fmla="*/ 1124060 w 4114800"/>
                  <a:gd name="connsiteY450" fmla="*/ 517662 h 4114800"/>
                  <a:gd name="connsiteX451" fmla="*/ 1124060 w 4114800"/>
                  <a:gd name="connsiteY451" fmla="*/ 201872 h 4114800"/>
                  <a:gd name="connsiteX452" fmla="*/ 1160636 w 4114800"/>
                  <a:gd name="connsiteY452" fmla="*/ 201872 h 4114800"/>
                  <a:gd name="connsiteX453" fmla="*/ 1160636 w 4114800"/>
                  <a:gd name="connsiteY453" fmla="*/ 517662 h 4114800"/>
                  <a:gd name="connsiteX454" fmla="*/ 1428935 w 4114800"/>
                  <a:gd name="connsiteY454" fmla="*/ 517662 h 4114800"/>
                  <a:gd name="connsiteX455" fmla="*/ 1428935 w 4114800"/>
                  <a:gd name="connsiteY455" fmla="*/ 78428 h 4114800"/>
                  <a:gd name="connsiteX456" fmla="*/ 1465511 w 4114800"/>
                  <a:gd name="connsiteY456" fmla="*/ 78428 h 4114800"/>
                  <a:gd name="connsiteX457" fmla="*/ 1465511 w 4114800"/>
                  <a:gd name="connsiteY457" fmla="*/ 517662 h 4114800"/>
                  <a:gd name="connsiteX458" fmla="*/ 1733660 w 4114800"/>
                  <a:gd name="connsiteY458" fmla="*/ 517662 h 4114800"/>
                  <a:gd name="connsiteX459" fmla="*/ 1733660 w 4114800"/>
                  <a:gd name="connsiteY459" fmla="*/ 252646 h 4114800"/>
                  <a:gd name="connsiteX460" fmla="*/ 1481748 w 4114800"/>
                  <a:gd name="connsiteY460" fmla="*/ 252646 h 4114800"/>
                  <a:gd name="connsiteX461" fmla="*/ 1481748 w 4114800"/>
                  <a:gd name="connsiteY461" fmla="*/ 216070 h 4114800"/>
                  <a:gd name="connsiteX462" fmla="*/ 1733660 w 4114800"/>
                  <a:gd name="connsiteY462" fmla="*/ 216070 h 4114800"/>
                  <a:gd name="connsiteX463" fmla="*/ 1733660 w 4114800"/>
                  <a:gd name="connsiteY463" fmla="*/ 15602 h 4114800"/>
                  <a:gd name="connsiteX464" fmla="*/ 1770236 w 4114800"/>
                  <a:gd name="connsiteY464" fmla="*/ 15602 h 4114800"/>
                  <a:gd name="connsiteX465" fmla="*/ 1770236 w 4114800"/>
                  <a:gd name="connsiteY465" fmla="*/ 216070 h 4114800"/>
                  <a:gd name="connsiteX466" fmla="*/ 2039667 w 4114800"/>
                  <a:gd name="connsiteY466" fmla="*/ 216070 h 4114800"/>
                  <a:gd name="connsiteX467" fmla="*/ 2039667 w 4114800"/>
                  <a:gd name="connsiteY467" fmla="*/ 0 h 4114800"/>
                  <a:gd name="connsiteX468" fmla="*/ 2076243 w 4114800"/>
                  <a:gd name="connsiteY468" fmla="*/ 0 h 4114800"/>
                  <a:gd name="connsiteX469" fmla="*/ 2076243 w 4114800"/>
                  <a:gd name="connsiteY469" fmla="*/ 216070 h 4114800"/>
                  <a:gd name="connsiteX470" fmla="*/ 2344560 w 4114800"/>
                  <a:gd name="connsiteY470" fmla="*/ 216070 h 4114800"/>
                  <a:gd name="connsiteX471" fmla="*/ 2344560 w 4114800"/>
                  <a:gd name="connsiteY471" fmla="*/ 15610 h 4114800"/>
                  <a:gd name="connsiteX472" fmla="*/ 2381136 w 4114800"/>
                  <a:gd name="connsiteY472" fmla="*/ 15610 h 4114800"/>
                  <a:gd name="connsiteX473" fmla="*/ 2381136 w 4114800"/>
                  <a:gd name="connsiteY473" fmla="*/ 216070 h 4114800"/>
                  <a:gd name="connsiteX474" fmla="*/ 2579028 w 4114800"/>
                  <a:gd name="connsiteY474" fmla="*/ 216070 h 4114800"/>
                  <a:gd name="connsiteX475" fmla="*/ 2579028 w 4114800"/>
                  <a:gd name="connsiteY475" fmla="*/ 252646 h 4114800"/>
                  <a:gd name="connsiteX476" fmla="*/ 2381136 w 4114800"/>
                  <a:gd name="connsiteY476" fmla="*/ 252646 h 4114800"/>
                  <a:gd name="connsiteX477" fmla="*/ 2381136 w 4114800"/>
                  <a:gd name="connsiteY477" fmla="*/ 517662 h 4114800"/>
                  <a:gd name="connsiteX478" fmla="*/ 2649285 w 4114800"/>
                  <a:gd name="connsiteY478" fmla="*/ 517662 h 4114800"/>
                  <a:gd name="connsiteX479" fmla="*/ 2649285 w 4114800"/>
                  <a:gd name="connsiteY479" fmla="*/ 78436 h 4114800"/>
                  <a:gd name="connsiteX480" fmla="*/ 2685861 w 4114800"/>
                  <a:gd name="connsiteY480" fmla="*/ 78436 h 4114800"/>
                  <a:gd name="connsiteX481" fmla="*/ 2685861 w 4114800"/>
                  <a:gd name="connsiteY481" fmla="*/ 517662 h 4114800"/>
                  <a:gd name="connsiteX482" fmla="*/ 2954160 w 4114800"/>
                  <a:gd name="connsiteY482" fmla="*/ 517662 h 4114800"/>
                  <a:gd name="connsiteX483" fmla="*/ 2954160 w 4114800"/>
                  <a:gd name="connsiteY483" fmla="*/ 201880 h 4114800"/>
                  <a:gd name="connsiteX484" fmla="*/ 2990736 w 4114800"/>
                  <a:gd name="connsiteY484" fmla="*/ 201880 h 4114800"/>
                  <a:gd name="connsiteX485" fmla="*/ 2990736 w 4114800"/>
                  <a:gd name="connsiteY485" fmla="*/ 517662 h 4114800"/>
                  <a:gd name="connsiteX486" fmla="*/ 3258960 w 4114800"/>
                  <a:gd name="connsiteY486" fmla="*/ 517662 h 4114800"/>
                  <a:gd name="connsiteX487" fmla="*/ 3258960 w 4114800"/>
                  <a:gd name="connsiteY487" fmla="*/ 398476 h 4114800"/>
                  <a:gd name="connsiteX488" fmla="*/ 3295536 w 4114800"/>
                  <a:gd name="connsiteY488" fmla="*/ 398476 h 4114800"/>
                  <a:gd name="connsiteX489" fmla="*/ 3295536 w 4114800"/>
                  <a:gd name="connsiteY489" fmla="*/ 517662 h 4114800"/>
                  <a:gd name="connsiteX490" fmla="*/ 3397986 w 4114800"/>
                  <a:gd name="connsiteY490" fmla="*/ 517662 h 4114800"/>
                  <a:gd name="connsiteX491" fmla="*/ 3397986 w 4114800"/>
                  <a:gd name="connsiteY491" fmla="*/ 554238 h 4114800"/>
                  <a:gd name="connsiteX492" fmla="*/ 3295536 w 4114800"/>
                  <a:gd name="connsiteY492" fmla="*/ 554238 h 4114800"/>
                  <a:gd name="connsiteX493" fmla="*/ 3295536 w 4114800"/>
                  <a:gd name="connsiteY493" fmla="*/ 819258 h 4114800"/>
                  <a:gd name="connsiteX494" fmla="*/ 3560554 w 4114800"/>
                  <a:gd name="connsiteY494" fmla="*/ 819258 h 4114800"/>
                  <a:gd name="connsiteX495" fmla="*/ 3560554 w 4114800"/>
                  <a:gd name="connsiteY495" fmla="*/ 716822 h 4114800"/>
                  <a:gd name="connsiteX496" fmla="*/ 3597130 w 4114800"/>
                  <a:gd name="connsiteY496" fmla="*/ 716822 h 4114800"/>
                  <a:gd name="connsiteX497" fmla="*/ 3597130 w 4114800"/>
                  <a:gd name="connsiteY497" fmla="*/ 819258 h 4114800"/>
                  <a:gd name="connsiteX498" fmla="*/ 3716332 w 4114800"/>
                  <a:gd name="connsiteY498" fmla="*/ 819258 h 4114800"/>
                  <a:gd name="connsiteX499" fmla="*/ 3716332 w 4114800"/>
                  <a:gd name="connsiteY499" fmla="*/ 855834 h 4114800"/>
                  <a:gd name="connsiteX500" fmla="*/ 3597130 w 4114800"/>
                  <a:gd name="connsiteY500" fmla="*/ 855834 h 4114800"/>
                  <a:gd name="connsiteX501" fmla="*/ 3597130 w 4114800"/>
                  <a:gd name="connsiteY501" fmla="*/ 1124058 h 4114800"/>
                  <a:gd name="connsiteX502" fmla="*/ 3912928 w 4114800"/>
                  <a:gd name="connsiteY502" fmla="*/ 1124058 h 4114800"/>
                  <a:gd name="connsiteX503" fmla="*/ 3912928 w 4114800"/>
                  <a:gd name="connsiteY503" fmla="*/ 1160634 h 4114800"/>
                  <a:gd name="connsiteX504" fmla="*/ 3597130 w 4114800"/>
                  <a:gd name="connsiteY504" fmla="*/ 1160634 h 4114800"/>
                  <a:gd name="connsiteX505" fmla="*/ 3597130 w 4114800"/>
                  <a:gd name="connsiteY505" fmla="*/ 1428932 h 4114800"/>
                  <a:gd name="connsiteX506" fmla="*/ 4036372 w 4114800"/>
                  <a:gd name="connsiteY506" fmla="*/ 1428932 h 4114800"/>
                  <a:gd name="connsiteX507" fmla="*/ 4036372 w 4114800"/>
                  <a:gd name="connsiteY507" fmla="*/ 1465508 h 4114800"/>
                  <a:gd name="connsiteX508" fmla="*/ 3597130 w 4114800"/>
                  <a:gd name="connsiteY508" fmla="*/ 1465508 h 4114800"/>
                  <a:gd name="connsiteX509" fmla="*/ 3597130 w 4114800"/>
                  <a:gd name="connsiteY509" fmla="*/ 1733658 h 4114800"/>
                  <a:gd name="connsiteX510" fmla="*/ 3862148 w 4114800"/>
                  <a:gd name="connsiteY510" fmla="*/ 1733658 h 4114800"/>
                  <a:gd name="connsiteX511" fmla="*/ 3862148 w 4114800"/>
                  <a:gd name="connsiteY511" fmla="*/ 1535780 h 4114800"/>
                  <a:gd name="connsiteX512" fmla="*/ 3898724 w 4114800"/>
                  <a:gd name="connsiteY512" fmla="*/ 1535780 h 4114800"/>
                  <a:gd name="connsiteX513" fmla="*/ 3898724 w 4114800"/>
                  <a:gd name="connsiteY513" fmla="*/ 1733658 h 4114800"/>
                  <a:gd name="connsiteX514" fmla="*/ 4099197 w 4114800"/>
                  <a:gd name="connsiteY514" fmla="*/ 1733658 h 4114800"/>
                  <a:gd name="connsiteX515" fmla="*/ 4099197 w 4114800"/>
                  <a:gd name="connsiteY515" fmla="*/ 1770234 h 4114800"/>
                  <a:gd name="connsiteX516" fmla="*/ 3898724 w 4114800"/>
                  <a:gd name="connsiteY516" fmla="*/ 1770234 h 4114800"/>
                  <a:gd name="connsiteX517" fmla="*/ 3898724 w 4114800"/>
                  <a:gd name="connsiteY517" fmla="*/ 2039664 h 4114800"/>
                  <a:gd name="connsiteX518" fmla="*/ 4114800 w 4114800"/>
                  <a:gd name="connsiteY518" fmla="*/ 2039664 h 4114800"/>
                  <a:gd name="connsiteX519" fmla="*/ 4114800 w 4114800"/>
                  <a:gd name="connsiteY519" fmla="*/ 2076240 h 4114800"/>
                  <a:gd name="connsiteX520" fmla="*/ 3898724 w 4114800"/>
                  <a:gd name="connsiteY520" fmla="*/ 2076240 h 4114800"/>
                  <a:gd name="connsiteX521" fmla="*/ 3898724 w 4114800"/>
                  <a:gd name="connsiteY521" fmla="*/ 2344558 h 4114800"/>
                  <a:gd name="connsiteX522" fmla="*/ 4099189 w 4114800"/>
                  <a:gd name="connsiteY522" fmla="*/ 2344558 h 4114800"/>
                  <a:gd name="connsiteX523" fmla="*/ 4099189 w 4114800"/>
                  <a:gd name="connsiteY523" fmla="*/ 2381134 h 4114800"/>
                  <a:gd name="connsiteX524" fmla="*/ 3898724 w 4114800"/>
                  <a:gd name="connsiteY524" fmla="*/ 2381134 h 4114800"/>
                  <a:gd name="connsiteX525" fmla="*/ 3898724 w 4114800"/>
                  <a:gd name="connsiteY525" fmla="*/ 2633060 h 4114800"/>
                  <a:gd name="connsiteX526" fmla="*/ 3862148 w 4114800"/>
                  <a:gd name="connsiteY526" fmla="*/ 2633060 h 4114800"/>
                  <a:gd name="connsiteX527" fmla="*/ 3862148 w 4114800"/>
                  <a:gd name="connsiteY527" fmla="*/ 2381134 h 4114800"/>
                  <a:gd name="connsiteX528" fmla="*/ 3597130 w 4114800"/>
                  <a:gd name="connsiteY528" fmla="*/ 2381134 h 4114800"/>
                  <a:gd name="connsiteX529" fmla="*/ 3597130 w 4114800"/>
                  <a:gd name="connsiteY529" fmla="*/ 2649282 h 4114800"/>
                  <a:gd name="connsiteX530" fmla="*/ 4036364 w 4114800"/>
                  <a:gd name="connsiteY530" fmla="*/ 2649282 h 4114800"/>
                  <a:gd name="connsiteX531" fmla="*/ 4036364 w 4114800"/>
                  <a:gd name="connsiteY531" fmla="*/ 2685858 h 4114800"/>
                  <a:gd name="connsiteX532" fmla="*/ 3597130 w 4114800"/>
                  <a:gd name="connsiteY532" fmla="*/ 2685858 h 4114800"/>
                  <a:gd name="connsiteX533" fmla="*/ 3597130 w 4114800"/>
                  <a:gd name="connsiteY533" fmla="*/ 2954158 h 4114800"/>
                  <a:gd name="connsiteX534" fmla="*/ 3912920 w 4114800"/>
                  <a:gd name="connsiteY534" fmla="*/ 2954158 h 4114800"/>
                  <a:gd name="connsiteX535" fmla="*/ 3912920 w 4114800"/>
                  <a:gd name="connsiteY535" fmla="*/ 2990734 h 4114800"/>
                  <a:gd name="connsiteX536" fmla="*/ 3597130 w 4114800"/>
                  <a:gd name="connsiteY536" fmla="*/ 2990734 h 4114800"/>
                  <a:gd name="connsiteX537" fmla="*/ 3597130 w 4114800"/>
                  <a:gd name="connsiteY537" fmla="*/ 3258958 h 4114800"/>
                  <a:gd name="connsiteX538" fmla="*/ 3716324 w 4114800"/>
                  <a:gd name="connsiteY538" fmla="*/ 3258958 h 4114800"/>
                  <a:gd name="connsiteX539" fmla="*/ 3716324 w 4114800"/>
                  <a:gd name="connsiteY539" fmla="*/ 3295534 h 4114800"/>
                  <a:gd name="connsiteX540" fmla="*/ 3597130 w 4114800"/>
                  <a:gd name="connsiteY540" fmla="*/ 3295534 h 4114800"/>
                  <a:gd name="connsiteX541" fmla="*/ 3597130 w 4114800"/>
                  <a:gd name="connsiteY541" fmla="*/ 3368582 h 4114800"/>
                  <a:gd name="connsiteX542" fmla="*/ 3560554 w 4114800"/>
                  <a:gd name="connsiteY542" fmla="*/ 3368582 h 4114800"/>
                  <a:gd name="connsiteX543" fmla="*/ 3560554 w 4114800"/>
                  <a:gd name="connsiteY543" fmla="*/ 3295534 h 4114800"/>
                  <a:gd name="connsiteX544" fmla="*/ 3295536 w 4114800"/>
                  <a:gd name="connsiteY544" fmla="*/ 3295534 h 4114800"/>
                  <a:gd name="connsiteX545" fmla="*/ 3295536 w 4114800"/>
                  <a:gd name="connsiteY545" fmla="*/ 3560550 h 4114800"/>
                  <a:gd name="connsiteX546" fmla="*/ 3397978 w 4114800"/>
                  <a:gd name="connsiteY546" fmla="*/ 3560550 h 4114800"/>
                  <a:gd name="connsiteX547" fmla="*/ 3397978 w 4114800"/>
                  <a:gd name="connsiteY547" fmla="*/ 3597126 h 4114800"/>
                  <a:gd name="connsiteX548" fmla="*/ 3295536 w 4114800"/>
                  <a:gd name="connsiteY548" fmla="*/ 3597126 h 4114800"/>
                  <a:gd name="connsiteX549" fmla="*/ 3295536 w 4114800"/>
                  <a:gd name="connsiteY549" fmla="*/ 3690316 h 4114800"/>
                  <a:gd name="connsiteX550" fmla="*/ 3258960 w 4114800"/>
                  <a:gd name="connsiteY550" fmla="*/ 3690316 h 4114800"/>
                  <a:gd name="connsiteX551" fmla="*/ 3258960 w 4114800"/>
                  <a:gd name="connsiteY551" fmla="*/ 3597126 h 4114800"/>
                  <a:gd name="connsiteX552" fmla="*/ 2990736 w 4114800"/>
                  <a:gd name="connsiteY552" fmla="*/ 3597126 h 4114800"/>
                  <a:gd name="connsiteX553" fmla="*/ 2990736 w 4114800"/>
                  <a:gd name="connsiteY553" fmla="*/ 3886912 h 4114800"/>
                  <a:gd name="connsiteX554" fmla="*/ 2954160 w 4114800"/>
                  <a:gd name="connsiteY554" fmla="*/ 3886912 h 4114800"/>
                  <a:gd name="connsiteX555" fmla="*/ 2954160 w 4114800"/>
                  <a:gd name="connsiteY555" fmla="*/ 3597126 h 4114800"/>
                  <a:gd name="connsiteX556" fmla="*/ 2685861 w 4114800"/>
                  <a:gd name="connsiteY556" fmla="*/ 3597126 h 4114800"/>
                  <a:gd name="connsiteX557" fmla="*/ 2685861 w 4114800"/>
                  <a:gd name="connsiteY557" fmla="*/ 4010356 h 4114800"/>
                  <a:gd name="connsiteX558" fmla="*/ 2649285 w 4114800"/>
                  <a:gd name="connsiteY558" fmla="*/ 4010356 h 4114800"/>
                  <a:gd name="connsiteX559" fmla="*/ 2649285 w 4114800"/>
                  <a:gd name="connsiteY559" fmla="*/ 3597126 h 4114800"/>
                  <a:gd name="connsiteX560" fmla="*/ 2381136 w 4114800"/>
                  <a:gd name="connsiteY560" fmla="*/ 3597126 h 4114800"/>
                  <a:gd name="connsiteX561" fmla="*/ 2381136 w 4114800"/>
                  <a:gd name="connsiteY561" fmla="*/ 3862146 h 4114800"/>
                  <a:gd name="connsiteX562" fmla="*/ 2579020 w 4114800"/>
                  <a:gd name="connsiteY562" fmla="*/ 3862146 h 4114800"/>
                  <a:gd name="connsiteX563" fmla="*/ 2579020 w 4114800"/>
                  <a:gd name="connsiteY563" fmla="*/ 3898722 h 4114800"/>
                  <a:gd name="connsiteX564" fmla="*/ 2381136 w 4114800"/>
                  <a:gd name="connsiteY564" fmla="*/ 3898722 h 4114800"/>
                  <a:gd name="connsiteX565" fmla="*/ 2381136 w 4114800"/>
                  <a:gd name="connsiteY565" fmla="*/ 4084690 h 4114800"/>
                  <a:gd name="connsiteX566" fmla="*/ 2344560 w 4114800"/>
                  <a:gd name="connsiteY566" fmla="*/ 4084690 h 4114800"/>
                  <a:gd name="connsiteX567" fmla="*/ 2344560 w 4114800"/>
                  <a:gd name="connsiteY567" fmla="*/ 3898722 h 4114800"/>
                  <a:gd name="connsiteX568" fmla="*/ 2076243 w 4114800"/>
                  <a:gd name="connsiteY568" fmla="*/ 3898722 h 4114800"/>
                  <a:gd name="connsiteX569" fmla="*/ 2076243 w 4114800"/>
                  <a:gd name="connsiteY569" fmla="*/ 4114800 h 4114800"/>
                  <a:gd name="connsiteX570" fmla="*/ 2039667 w 4114800"/>
                  <a:gd name="connsiteY570" fmla="*/ 4114800 h 4114800"/>
                  <a:gd name="connsiteX571" fmla="*/ 2039667 w 4114800"/>
                  <a:gd name="connsiteY571" fmla="*/ 3898722 h 4114800"/>
                  <a:gd name="connsiteX572" fmla="*/ 1770236 w 4114800"/>
                  <a:gd name="connsiteY572" fmla="*/ 3898722 h 4114800"/>
                  <a:gd name="connsiteX573" fmla="*/ 1770236 w 4114800"/>
                  <a:gd name="connsiteY573" fmla="*/ 4084682 h 4114800"/>
                  <a:gd name="connsiteX574" fmla="*/ 1733660 w 4114800"/>
                  <a:gd name="connsiteY574" fmla="*/ 4084682 h 4114800"/>
                  <a:gd name="connsiteX575" fmla="*/ 1733660 w 4114800"/>
                  <a:gd name="connsiteY575" fmla="*/ 3898722 h 4114800"/>
                  <a:gd name="connsiteX576" fmla="*/ 1481740 w 4114800"/>
                  <a:gd name="connsiteY576" fmla="*/ 3898722 h 4114800"/>
                  <a:gd name="connsiteX577" fmla="*/ 1481740 w 4114800"/>
                  <a:gd name="connsiteY577" fmla="*/ 3862146 h 4114800"/>
                  <a:gd name="connsiteX578" fmla="*/ 1733660 w 4114800"/>
                  <a:gd name="connsiteY578" fmla="*/ 3862146 h 4114800"/>
                  <a:gd name="connsiteX579" fmla="*/ 1733660 w 4114800"/>
                  <a:gd name="connsiteY579" fmla="*/ 3597126 h 4114800"/>
                  <a:gd name="connsiteX580" fmla="*/ 1465511 w 4114800"/>
                  <a:gd name="connsiteY580" fmla="*/ 3597126 h 4114800"/>
                  <a:gd name="connsiteX581" fmla="*/ 1465511 w 4114800"/>
                  <a:gd name="connsiteY581" fmla="*/ 4010348 h 4114800"/>
                  <a:gd name="connsiteX582" fmla="*/ 1428935 w 4114800"/>
                  <a:gd name="connsiteY582" fmla="*/ 4010348 h 4114800"/>
                  <a:gd name="connsiteX583" fmla="*/ 1428935 w 4114800"/>
                  <a:gd name="connsiteY583" fmla="*/ 3597126 h 4114800"/>
                  <a:gd name="connsiteX584" fmla="*/ 1160636 w 4114800"/>
                  <a:gd name="connsiteY584" fmla="*/ 3597126 h 4114800"/>
                  <a:gd name="connsiteX585" fmla="*/ 1160636 w 4114800"/>
                  <a:gd name="connsiteY585" fmla="*/ 3886904 h 4114800"/>
                  <a:gd name="connsiteX586" fmla="*/ 1124060 w 4114800"/>
                  <a:gd name="connsiteY586" fmla="*/ 3886904 h 4114800"/>
                  <a:gd name="connsiteX587" fmla="*/ 1124060 w 4114800"/>
                  <a:gd name="connsiteY587" fmla="*/ 3597126 h 4114800"/>
                  <a:gd name="connsiteX588" fmla="*/ 855836 w 4114800"/>
                  <a:gd name="connsiteY588" fmla="*/ 3597126 h 4114800"/>
                  <a:gd name="connsiteX589" fmla="*/ 855836 w 4114800"/>
                  <a:gd name="connsiteY589" fmla="*/ 3690308 h 4114800"/>
                  <a:gd name="connsiteX590" fmla="*/ 819260 w 4114800"/>
                  <a:gd name="connsiteY590" fmla="*/ 3690308 h 4114800"/>
                  <a:gd name="connsiteX591" fmla="*/ 819260 w 4114800"/>
                  <a:gd name="connsiteY591" fmla="*/ 3597126 h 4114800"/>
                  <a:gd name="connsiteX592" fmla="*/ 746218 w 4114800"/>
                  <a:gd name="connsiteY592" fmla="*/ 3597126 h 4114800"/>
                  <a:gd name="connsiteX593" fmla="*/ 746218 w 4114800"/>
                  <a:gd name="connsiteY593" fmla="*/ 3560550 h 4114800"/>
                  <a:gd name="connsiteX594" fmla="*/ 819260 w 4114800"/>
                  <a:gd name="connsiteY594" fmla="*/ 3560550 h 4114800"/>
                  <a:gd name="connsiteX595" fmla="*/ 819260 w 4114800"/>
                  <a:gd name="connsiteY595" fmla="*/ 3295534 h 4114800"/>
                  <a:gd name="connsiteX596" fmla="*/ 554242 w 4114800"/>
                  <a:gd name="connsiteY596" fmla="*/ 3295534 h 4114800"/>
                  <a:gd name="connsiteX597" fmla="*/ 554242 w 4114800"/>
                  <a:gd name="connsiteY597" fmla="*/ 3368574 h 4114800"/>
                  <a:gd name="connsiteX598" fmla="*/ 517666 w 4114800"/>
                  <a:gd name="connsiteY598" fmla="*/ 3368574 h 4114800"/>
                  <a:gd name="connsiteX599" fmla="*/ 517666 w 4114800"/>
                  <a:gd name="connsiteY599" fmla="*/ 3295534 h 4114800"/>
                  <a:gd name="connsiteX600" fmla="*/ 424484 w 4114800"/>
                  <a:gd name="connsiteY600" fmla="*/ 3295534 h 4114800"/>
                  <a:gd name="connsiteX601" fmla="*/ 424484 w 4114800"/>
                  <a:gd name="connsiteY601" fmla="*/ 3258958 h 4114800"/>
                  <a:gd name="connsiteX602" fmla="*/ 517666 w 4114800"/>
                  <a:gd name="connsiteY602" fmla="*/ 3258958 h 4114800"/>
                  <a:gd name="connsiteX603" fmla="*/ 517666 w 4114800"/>
                  <a:gd name="connsiteY603" fmla="*/ 2990734 h 4114800"/>
                  <a:gd name="connsiteX604" fmla="*/ 227888 w 4114800"/>
                  <a:gd name="connsiteY604" fmla="*/ 2990734 h 4114800"/>
                  <a:gd name="connsiteX605" fmla="*/ 227888 w 4114800"/>
                  <a:gd name="connsiteY605" fmla="*/ 2954158 h 4114800"/>
                  <a:gd name="connsiteX606" fmla="*/ 517666 w 4114800"/>
                  <a:gd name="connsiteY606" fmla="*/ 2954158 h 4114800"/>
                  <a:gd name="connsiteX607" fmla="*/ 517666 w 4114800"/>
                  <a:gd name="connsiteY607" fmla="*/ 2685858 h 4114800"/>
                  <a:gd name="connsiteX608" fmla="*/ 104444 w 4114800"/>
                  <a:gd name="connsiteY608" fmla="*/ 2685858 h 4114800"/>
                  <a:gd name="connsiteX609" fmla="*/ 104444 w 4114800"/>
                  <a:gd name="connsiteY609" fmla="*/ 2649282 h 4114800"/>
                  <a:gd name="connsiteX610" fmla="*/ 517666 w 4114800"/>
                  <a:gd name="connsiteY610" fmla="*/ 2649282 h 4114800"/>
                  <a:gd name="connsiteX611" fmla="*/ 517666 w 4114800"/>
                  <a:gd name="connsiteY611" fmla="*/ 2381134 h 4114800"/>
                  <a:gd name="connsiteX612" fmla="*/ 252648 w 4114800"/>
                  <a:gd name="connsiteY612" fmla="*/ 2381134 h 4114800"/>
                  <a:gd name="connsiteX613" fmla="*/ 252648 w 4114800"/>
                  <a:gd name="connsiteY613" fmla="*/ 2633052 h 4114800"/>
                  <a:gd name="connsiteX614" fmla="*/ 216072 w 4114800"/>
                  <a:gd name="connsiteY614" fmla="*/ 2633052 h 4114800"/>
                  <a:gd name="connsiteX615" fmla="*/ 216072 w 4114800"/>
                  <a:gd name="connsiteY615" fmla="*/ 2381134 h 4114800"/>
                  <a:gd name="connsiteX616" fmla="*/ 30109 w 4114800"/>
                  <a:gd name="connsiteY616" fmla="*/ 2381134 h 4114800"/>
                  <a:gd name="connsiteX617" fmla="*/ 30109 w 4114800"/>
                  <a:gd name="connsiteY617" fmla="*/ 2344558 h 4114800"/>
                  <a:gd name="connsiteX618" fmla="*/ 216072 w 4114800"/>
                  <a:gd name="connsiteY618" fmla="*/ 2344558 h 4114800"/>
                  <a:gd name="connsiteX619" fmla="*/ 216072 w 4114800"/>
                  <a:gd name="connsiteY619" fmla="*/ 2076240 h 41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</a:cxnLst>
                <a:rect l="l" t="t" r="r" b="b"/>
                <a:pathLst>
                  <a:path w="4114800" h="4114800">
                    <a:moveTo>
                      <a:pt x="3597130" y="2039664"/>
                    </a:moveTo>
                    <a:lnTo>
                      <a:pt x="3862148" y="2039664"/>
                    </a:lnTo>
                    <a:lnTo>
                      <a:pt x="3862148" y="1770234"/>
                    </a:lnTo>
                    <a:lnTo>
                      <a:pt x="3597130" y="1770234"/>
                    </a:lnTo>
                    <a:close/>
                    <a:moveTo>
                      <a:pt x="3597130" y="2344558"/>
                    </a:moveTo>
                    <a:lnTo>
                      <a:pt x="3862148" y="2344558"/>
                    </a:lnTo>
                    <a:lnTo>
                      <a:pt x="3862148" y="2076240"/>
                    </a:lnTo>
                    <a:lnTo>
                      <a:pt x="3597130" y="2076240"/>
                    </a:lnTo>
                    <a:close/>
                    <a:moveTo>
                      <a:pt x="3295536" y="1124058"/>
                    </a:moveTo>
                    <a:lnTo>
                      <a:pt x="3560554" y="1124058"/>
                    </a:lnTo>
                    <a:lnTo>
                      <a:pt x="3560554" y="855834"/>
                    </a:lnTo>
                    <a:lnTo>
                      <a:pt x="3295536" y="855834"/>
                    </a:lnTo>
                    <a:close/>
                    <a:moveTo>
                      <a:pt x="3295536" y="1428932"/>
                    </a:moveTo>
                    <a:lnTo>
                      <a:pt x="3560554" y="1428932"/>
                    </a:lnTo>
                    <a:lnTo>
                      <a:pt x="3560554" y="1160634"/>
                    </a:lnTo>
                    <a:lnTo>
                      <a:pt x="3295536" y="1160634"/>
                    </a:lnTo>
                    <a:close/>
                    <a:moveTo>
                      <a:pt x="3295536" y="1733658"/>
                    </a:moveTo>
                    <a:lnTo>
                      <a:pt x="3560554" y="1733658"/>
                    </a:lnTo>
                    <a:lnTo>
                      <a:pt x="3560554" y="1465508"/>
                    </a:lnTo>
                    <a:lnTo>
                      <a:pt x="3295536" y="1465508"/>
                    </a:lnTo>
                    <a:close/>
                    <a:moveTo>
                      <a:pt x="3295536" y="2039664"/>
                    </a:moveTo>
                    <a:lnTo>
                      <a:pt x="3560554" y="2039664"/>
                    </a:lnTo>
                    <a:lnTo>
                      <a:pt x="3560554" y="1770234"/>
                    </a:lnTo>
                    <a:lnTo>
                      <a:pt x="3295536" y="1770234"/>
                    </a:lnTo>
                    <a:close/>
                    <a:moveTo>
                      <a:pt x="3295536" y="2344558"/>
                    </a:moveTo>
                    <a:lnTo>
                      <a:pt x="3560554" y="2344558"/>
                    </a:lnTo>
                    <a:lnTo>
                      <a:pt x="3560554" y="2076240"/>
                    </a:lnTo>
                    <a:lnTo>
                      <a:pt x="3295536" y="2076240"/>
                    </a:lnTo>
                    <a:close/>
                    <a:moveTo>
                      <a:pt x="3295536" y="2649282"/>
                    </a:moveTo>
                    <a:lnTo>
                      <a:pt x="3560554" y="2649282"/>
                    </a:lnTo>
                    <a:lnTo>
                      <a:pt x="3560554" y="2381134"/>
                    </a:lnTo>
                    <a:lnTo>
                      <a:pt x="3295536" y="2381134"/>
                    </a:lnTo>
                    <a:close/>
                    <a:moveTo>
                      <a:pt x="3295536" y="2954158"/>
                    </a:moveTo>
                    <a:lnTo>
                      <a:pt x="3560554" y="2954158"/>
                    </a:lnTo>
                    <a:lnTo>
                      <a:pt x="3560554" y="2685858"/>
                    </a:lnTo>
                    <a:lnTo>
                      <a:pt x="3295536" y="2685858"/>
                    </a:lnTo>
                    <a:close/>
                    <a:moveTo>
                      <a:pt x="3295536" y="3258958"/>
                    </a:moveTo>
                    <a:lnTo>
                      <a:pt x="3560554" y="3258958"/>
                    </a:lnTo>
                    <a:lnTo>
                      <a:pt x="3560554" y="2990734"/>
                    </a:lnTo>
                    <a:lnTo>
                      <a:pt x="3295536" y="2990734"/>
                    </a:lnTo>
                    <a:close/>
                    <a:moveTo>
                      <a:pt x="2990736" y="819258"/>
                    </a:moveTo>
                    <a:lnTo>
                      <a:pt x="3258960" y="819258"/>
                    </a:lnTo>
                    <a:lnTo>
                      <a:pt x="3258960" y="554238"/>
                    </a:lnTo>
                    <a:lnTo>
                      <a:pt x="2990736" y="554238"/>
                    </a:lnTo>
                    <a:close/>
                    <a:moveTo>
                      <a:pt x="2990736" y="1124058"/>
                    </a:moveTo>
                    <a:lnTo>
                      <a:pt x="3258960" y="1124058"/>
                    </a:lnTo>
                    <a:lnTo>
                      <a:pt x="3258960" y="855834"/>
                    </a:lnTo>
                    <a:lnTo>
                      <a:pt x="2990736" y="855834"/>
                    </a:lnTo>
                    <a:close/>
                    <a:moveTo>
                      <a:pt x="2990736" y="1428932"/>
                    </a:moveTo>
                    <a:lnTo>
                      <a:pt x="3258960" y="1428932"/>
                    </a:lnTo>
                    <a:lnTo>
                      <a:pt x="3258960" y="1160634"/>
                    </a:lnTo>
                    <a:lnTo>
                      <a:pt x="2990736" y="1160634"/>
                    </a:lnTo>
                    <a:close/>
                    <a:moveTo>
                      <a:pt x="2990736" y="1733658"/>
                    </a:moveTo>
                    <a:lnTo>
                      <a:pt x="3258960" y="1733658"/>
                    </a:lnTo>
                    <a:lnTo>
                      <a:pt x="3258960" y="1465508"/>
                    </a:lnTo>
                    <a:lnTo>
                      <a:pt x="2990736" y="1465508"/>
                    </a:lnTo>
                    <a:close/>
                    <a:moveTo>
                      <a:pt x="2990736" y="2039664"/>
                    </a:moveTo>
                    <a:lnTo>
                      <a:pt x="3258960" y="2039664"/>
                    </a:lnTo>
                    <a:lnTo>
                      <a:pt x="3258960" y="1770234"/>
                    </a:lnTo>
                    <a:lnTo>
                      <a:pt x="2990736" y="1770234"/>
                    </a:lnTo>
                    <a:close/>
                    <a:moveTo>
                      <a:pt x="2990736" y="2344558"/>
                    </a:moveTo>
                    <a:lnTo>
                      <a:pt x="3258960" y="2344558"/>
                    </a:lnTo>
                    <a:lnTo>
                      <a:pt x="3258960" y="2076240"/>
                    </a:lnTo>
                    <a:lnTo>
                      <a:pt x="2990736" y="2076240"/>
                    </a:lnTo>
                    <a:close/>
                    <a:moveTo>
                      <a:pt x="2990736" y="2649282"/>
                    </a:moveTo>
                    <a:lnTo>
                      <a:pt x="3258960" y="2649282"/>
                    </a:lnTo>
                    <a:lnTo>
                      <a:pt x="3258960" y="2381134"/>
                    </a:lnTo>
                    <a:lnTo>
                      <a:pt x="2990736" y="2381134"/>
                    </a:lnTo>
                    <a:close/>
                    <a:moveTo>
                      <a:pt x="2990736" y="2954158"/>
                    </a:moveTo>
                    <a:lnTo>
                      <a:pt x="3258960" y="2954158"/>
                    </a:lnTo>
                    <a:lnTo>
                      <a:pt x="3258960" y="2685858"/>
                    </a:lnTo>
                    <a:lnTo>
                      <a:pt x="2990736" y="2685858"/>
                    </a:lnTo>
                    <a:close/>
                    <a:moveTo>
                      <a:pt x="2990736" y="3258958"/>
                    </a:moveTo>
                    <a:lnTo>
                      <a:pt x="3258960" y="3258958"/>
                    </a:lnTo>
                    <a:lnTo>
                      <a:pt x="3258960" y="2990734"/>
                    </a:lnTo>
                    <a:lnTo>
                      <a:pt x="2990736" y="2990734"/>
                    </a:lnTo>
                    <a:close/>
                    <a:moveTo>
                      <a:pt x="2990736" y="3560550"/>
                    </a:moveTo>
                    <a:lnTo>
                      <a:pt x="3258960" y="3560550"/>
                    </a:lnTo>
                    <a:lnTo>
                      <a:pt x="3258960" y="3295534"/>
                    </a:lnTo>
                    <a:lnTo>
                      <a:pt x="2990736" y="3295534"/>
                    </a:lnTo>
                    <a:close/>
                    <a:moveTo>
                      <a:pt x="2685861" y="819258"/>
                    </a:moveTo>
                    <a:lnTo>
                      <a:pt x="2954160" y="819258"/>
                    </a:lnTo>
                    <a:lnTo>
                      <a:pt x="2954160" y="554238"/>
                    </a:lnTo>
                    <a:lnTo>
                      <a:pt x="2685861" y="554238"/>
                    </a:lnTo>
                    <a:close/>
                    <a:moveTo>
                      <a:pt x="2685861" y="1124058"/>
                    </a:moveTo>
                    <a:lnTo>
                      <a:pt x="2954160" y="1124058"/>
                    </a:lnTo>
                    <a:lnTo>
                      <a:pt x="2954160" y="855834"/>
                    </a:lnTo>
                    <a:lnTo>
                      <a:pt x="2685861" y="855834"/>
                    </a:lnTo>
                    <a:close/>
                    <a:moveTo>
                      <a:pt x="2685861" y="1428932"/>
                    </a:moveTo>
                    <a:lnTo>
                      <a:pt x="2954160" y="1428932"/>
                    </a:lnTo>
                    <a:lnTo>
                      <a:pt x="2954160" y="1160634"/>
                    </a:lnTo>
                    <a:lnTo>
                      <a:pt x="2685861" y="1160634"/>
                    </a:lnTo>
                    <a:close/>
                    <a:moveTo>
                      <a:pt x="2685861" y="1733658"/>
                    </a:moveTo>
                    <a:lnTo>
                      <a:pt x="2954160" y="1733658"/>
                    </a:lnTo>
                    <a:lnTo>
                      <a:pt x="2954160" y="1465508"/>
                    </a:lnTo>
                    <a:lnTo>
                      <a:pt x="2685861" y="1465508"/>
                    </a:lnTo>
                    <a:close/>
                    <a:moveTo>
                      <a:pt x="2685861" y="2039664"/>
                    </a:moveTo>
                    <a:lnTo>
                      <a:pt x="2954160" y="2039664"/>
                    </a:lnTo>
                    <a:lnTo>
                      <a:pt x="2954160" y="1770234"/>
                    </a:lnTo>
                    <a:lnTo>
                      <a:pt x="2685861" y="1770234"/>
                    </a:lnTo>
                    <a:close/>
                    <a:moveTo>
                      <a:pt x="2685861" y="2344558"/>
                    </a:moveTo>
                    <a:lnTo>
                      <a:pt x="2954160" y="2344558"/>
                    </a:lnTo>
                    <a:lnTo>
                      <a:pt x="2954160" y="2076240"/>
                    </a:lnTo>
                    <a:lnTo>
                      <a:pt x="2685861" y="2076240"/>
                    </a:lnTo>
                    <a:close/>
                    <a:moveTo>
                      <a:pt x="2685861" y="2649282"/>
                    </a:moveTo>
                    <a:lnTo>
                      <a:pt x="2954160" y="2649282"/>
                    </a:lnTo>
                    <a:lnTo>
                      <a:pt x="2954160" y="2381134"/>
                    </a:lnTo>
                    <a:lnTo>
                      <a:pt x="2685861" y="2381134"/>
                    </a:lnTo>
                    <a:close/>
                    <a:moveTo>
                      <a:pt x="2685861" y="2954158"/>
                    </a:moveTo>
                    <a:lnTo>
                      <a:pt x="2954160" y="2954158"/>
                    </a:lnTo>
                    <a:lnTo>
                      <a:pt x="2954160" y="2685858"/>
                    </a:lnTo>
                    <a:lnTo>
                      <a:pt x="2685861" y="2685858"/>
                    </a:lnTo>
                    <a:close/>
                    <a:moveTo>
                      <a:pt x="2685861" y="3258958"/>
                    </a:moveTo>
                    <a:lnTo>
                      <a:pt x="2954160" y="3258958"/>
                    </a:lnTo>
                    <a:lnTo>
                      <a:pt x="2954160" y="2990734"/>
                    </a:lnTo>
                    <a:lnTo>
                      <a:pt x="2685861" y="2990734"/>
                    </a:lnTo>
                    <a:close/>
                    <a:moveTo>
                      <a:pt x="2685861" y="3560550"/>
                    </a:moveTo>
                    <a:lnTo>
                      <a:pt x="2954160" y="3560550"/>
                    </a:lnTo>
                    <a:lnTo>
                      <a:pt x="2954160" y="3295534"/>
                    </a:lnTo>
                    <a:lnTo>
                      <a:pt x="2685861" y="3295534"/>
                    </a:lnTo>
                    <a:close/>
                    <a:moveTo>
                      <a:pt x="2381136" y="819258"/>
                    </a:moveTo>
                    <a:lnTo>
                      <a:pt x="2649285" y="819258"/>
                    </a:lnTo>
                    <a:lnTo>
                      <a:pt x="2649285" y="554238"/>
                    </a:lnTo>
                    <a:lnTo>
                      <a:pt x="2381136" y="554238"/>
                    </a:lnTo>
                    <a:close/>
                    <a:moveTo>
                      <a:pt x="2381136" y="1124058"/>
                    </a:moveTo>
                    <a:lnTo>
                      <a:pt x="2649285" y="1124058"/>
                    </a:lnTo>
                    <a:lnTo>
                      <a:pt x="2649285" y="855834"/>
                    </a:lnTo>
                    <a:lnTo>
                      <a:pt x="2381136" y="855834"/>
                    </a:lnTo>
                    <a:close/>
                    <a:moveTo>
                      <a:pt x="2381136" y="1428932"/>
                    </a:moveTo>
                    <a:lnTo>
                      <a:pt x="2649285" y="1428932"/>
                    </a:lnTo>
                    <a:lnTo>
                      <a:pt x="2649285" y="1160634"/>
                    </a:lnTo>
                    <a:lnTo>
                      <a:pt x="2381136" y="1160634"/>
                    </a:lnTo>
                    <a:close/>
                    <a:moveTo>
                      <a:pt x="2381136" y="1733658"/>
                    </a:moveTo>
                    <a:lnTo>
                      <a:pt x="2649285" y="1733658"/>
                    </a:lnTo>
                    <a:lnTo>
                      <a:pt x="2649285" y="1465508"/>
                    </a:lnTo>
                    <a:lnTo>
                      <a:pt x="2381136" y="1465508"/>
                    </a:lnTo>
                    <a:close/>
                    <a:moveTo>
                      <a:pt x="2381136" y="2039664"/>
                    </a:moveTo>
                    <a:lnTo>
                      <a:pt x="2649285" y="2039664"/>
                    </a:lnTo>
                    <a:lnTo>
                      <a:pt x="2649285" y="1770234"/>
                    </a:lnTo>
                    <a:lnTo>
                      <a:pt x="2381136" y="1770234"/>
                    </a:lnTo>
                    <a:close/>
                    <a:moveTo>
                      <a:pt x="2381136" y="2344558"/>
                    </a:moveTo>
                    <a:lnTo>
                      <a:pt x="2649285" y="2344558"/>
                    </a:lnTo>
                    <a:lnTo>
                      <a:pt x="2649285" y="2076240"/>
                    </a:lnTo>
                    <a:lnTo>
                      <a:pt x="2381136" y="2076240"/>
                    </a:lnTo>
                    <a:close/>
                    <a:moveTo>
                      <a:pt x="2381136" y="2649282"/>
                    </a:moveTo>
                    <a:lnTo>
                      <a:pt x="2649285" y="2649282"/>
                    </a:lnTo>
                    <a:lnTo>
                      <a:pt x="2649285" y="2381134"/>
                    </a:lnTo>
                    <a:lnTo>
                      <a:pt x="2381136" y="2381134"/>
                    </a:lnTo>
                    <a:close/>
                    <a:moveTo>
                      <a:pt x="2381136" y="2954158"/>
                    </a:moveTo>
                    <a:lnTo>
                      <a:pt x="2649285" y="2954158"/>
                    </a:lnTo>
                    <a:lnTo>
                      <a:pt x="2649285" y="2685858"/>
                    </a:lnTo>
                    <a:lnTo>
                      <a:pt x="2381136" y="2685858"/>
                    </a:lnTo>
                    <a:close/>
                    <a:moveTo>
                      <a:pt x="2381136" y="3258958"/>
                    </a:moveTo>
                    <a:lnTo>
                      <a:pt x="2649285" y="3258958"/>
                    </a:lnTo>
                    <a:lnTo>
                      <a:pt x="2649285" y="2990734"/>
                    </a:lnTo>
                    <a:lnTo>
                      <a:pt x="2381136" y="2990734"/>
                    </a:lnTo>
                    <a:close/>
                    <a:moveTo>
                      <a:pt x="2381136" y="3560550"/>
                    </a:moveTo>
                    <a:lnTo>
                      <a:pt x="2649285" y="3560550"/>
                    </a:lnTo>
                    <a:lnTo>
                      <a:pt x="2649285" y="3295534"/>
                    </a:lnTo>
                    <a:lnTo>
                      <a:pt x="2381136" y="3295534"/>
                    </a:lnTo>
                    <a:close/>
                    <a:moveTo>
                      <a:pt x="2076243" y="517662"/>
                    </a:moveTo>
                    <a:lnTo>
                      <a:pt x="2344560" y="517662"/>
                    </a:lnTo>
                    <a:lnTo>
                      <a:pt x="2344560" y="252646"/>
                    </a:lnTo>
                    <a:lnTo>
                      <a:pt x="2076243" y="252646"/>
                    </a:lnTo>
                    <a:close/>
                    <a:moveTo>
                      <a:pt x="2076243" y="819258"/>
                    </a:moveTo>
                    <a:lnTo>
                      <a:pt x="2344560" y="819258"/>
                    </a:lnTo>
                    <a:lnTo>
                      <a:pt x="2344560" y="554238"/>
                    </a:lnTo>
                    <a:lnTo>
                      <a:pt x="2076243" y="554238"/>
                    </a:lnTo>
                    <a:close/>
                    <a:moveTo>
                      <a:pt x="2076243" y="1124058"/>
                    </a:moveTo>
                    <a:lnTo>
                      <a:pt x="2344560" y="1124058"/>
                    </a:lnTo>
                    <a:lnTo>
                      <a:pt x="2344560" y="855834"/>
                    </a:lnTo>
                    <a:lnTo>
                      <a:pt x="2076243" y="855834"/>
                    </a:lnTo>
                    <a:close/>
                    <a:moveTo>
                      <a:pt x="2076243" y="1428932"/>
                    </a:moveTo>
                    <a:lnTo>
                      <a:pt x="2344560" y="1428932"/>
                    </a:lnTo>
                    <a:lnTo>
                      <a:pt x="2344560" y="1160634"/>
                    </a:lnTo>
                    <a:lnTo>
                      <a:pt x="2076243" y="1160634"/>
                    </a:lnTo>
                    <a:close/>
                    <a:moveTo>
                      <a:pt x="2076243" y="1733658"/>
                    </a:moveTo>
                    <a:lnTo>
                      <a:pt x="2344560" y="1733658"/>
                    </a:lnTo>
                    <a:lnTo>
                      <a:pt x="2344560" y="1465508"/>
                    </a:lnTo>
                    <a:lnTo>
                      <a:pt x="2076243" y="1465508"/>
                    </a:lnTo>
                    <a:close/>
                    <a:moveTo>
                      <a:pt x="2076243" y="2039664"/>
                    </a:moveTo>
                    <a:lnTo>
                      <a:pt x="2344560" y="2039664"/>
                    </a:lnTo>
                    <a:lnTo>
                      <a:pt x="2344560" y="1770234"/>
                    </a:lnTo>
                    <a:lnTo>
                      <a:pt x="2076243" y="1770234"/>
                    </a:lnTo>
                    <a:close/>
                    <a:moveTo>
                      <a:pt x="2076243" y="2344558"/>
                    </a:moveTo>
                    <a:lnTo>
                      <a:pt x="2344560" y="2344558"/>
                    </a:lnTo>
                    <a:lnTo>
                      <a:pt x="2344560" y="2076240"/>
                    </a:lnTo>
                    <a:lnTo>
                      <a:pt x="2076243" y="2076240"/>
                    </a:lnTo>
                    <a:close/>
                    <a:moveTo>
                      <a:pt x="2076243" y="2649282"/>
                    </a:moveTo>
                    <a:lnTo>
                      <a:pt x="2344560" y="2649282"/>
                    </a:lnTo>
                    <a:lnTo>
                      <a:pt x="2344560" y="2381134"/>
                    </a:lnTo>
                    <a:lnTo>
                      <a:pt x="2076243" y="2381134"/>
                    </a:lnTo>
                    <a:close/>
                    <a:moveTo>
                      <a:pt x="2076243" y="2954158"/>
                    </a:moveTo>
                    <a:lnTo>
                      <a:pt x="2344560" y="2954158"/>
                    </a:lnTo>
                    <a:lnTo>
                      <a:pt x="2344560" y="2685858"/>
                    </a:lnTo>
                    <a:lnTo>
                      <a:pt x="2076243" y="2685858"/>
                    </a:lnTo>
                    <a:close/>
                    <a:moveTo>
                      <a:pt x="2076243" y="3258958"/>
                    </a:moveTo>
                    <a:lnTo>
                      <a:pt x="2344560" y="3258958"/>
                    </a:lnTo>
                    <a:lnTo>
                      <a:pt x="2344560" y="2990734"/>
                    </a:lnTo>
                    <a:lnTo>
                      <a:pt x="2076243" y="2990734"/>
                    </a:lnTo>
                    <a:close/>
                    <a:moveTo>
                      <a:pt x="2076243" y="3560550"/>
                    </a:moveTo>
                    <a:lnTo>
                      <a:pt x="2344560" y="3560550"/>
                    </a:lnTo>
                    <a:lnTo>
                      <a:pt x="2344560" y="3295534"/>
                    </a:lnTo>
                    <a:lnTo>
                      <a:pt x="2076243" y="3295534"/>
                    </a:lnTo>
                    <a:close/>
                    <a:moveTo>
                      <a:pt x="2076243" y="3862146"/>
                    </a:moveTo>
                    <a:lnTo>
                      <a:pt x="2344560" y="3862146"/>
                    </a:lnTo>
                    <a:lnTo>
                      <a:pt x="2344560" y="3597126"/>
                    </a:lnTo>
                    <a:lnTo>
                      <a:pt x="2076243" y="3597126"/>
                    </a:lnTo>
                    <a:close/>
                    <a:moveTo>
                      <a:pt x="1770236" y="517662"/>
                    </a:moveTo>
                    <a:lnTo>
                      <a:pt x="2039667" y="517662"/>
                    </a:lnTo>
                    <a:lnTo>
                      <a:pt x="2039667" y="252646"/>
                    </a:lnTo>
                    <a:lnTo>
                      <a:pt x="1770236" y="252646"/>
                    </a:lnTo>
                    <a:close/>
                    <a:moveTo>
                      <a:pt x="1770236" y="819258"/>
                    </a:moveTo>
                    <a:lnTo>
                      <a:pt x="2039667" y="819258"/>
                    </a:lnTo>
                    <a:lnTo>
                      <a:pt x="2039667" y="554238"/>
                    </a:lnTo>
                    <a:lnTo>
                      <a:pt x="1770236" y="554238"/>
                    </a:lnTo>
                    <a:close/>
                    <a:moveTo>
                      <a:pt x="1770236" y="1124058"/>
                    </a:moveTo>
                    <a:lnTo>
                      <a:pt x="2039667" y="1124058"/>
                    </a:lnTo>
                    <a:lnTo>
                      <a:pt x="2039667" y="855834"/>
                    </a:lnTo>
                    <a:lnTo>
                      <a:pt x="1770236" y="855834"/>
                    </a:lnTo>
                    <a:close/>
                    <a:moveTo>
                      <a:pt x="1770236" y="1428932"/>
                    </a:moveTo>
                    <a:lnTo>
                      <a:pt x="2039667" y="1428932"/>
                    </a:lnTo>
                    <a:lnTo>
                      <a:pt x="2039667" y="1160634"/>
                    </a:lnTo>
                    <a:lnTo>
                      <a:pt x="1770236" y="1160634"/>
                    </a:lnTo>
                    <a:close/>
                    <a:moveTo>
                      <a:pt x="1770236" y="1733658"/>
                    </a:moveTo>
                    <a:lnTo>
                      <a:pt x="2039667" y="1733658"/>
                    </a:lnTo>
                    <a:lnTo>
                      <a:pt x="2039667" y="1465508"/>
                    </a:lnTo>
                    <a:lnTo>
                      <a:pt x="1770236" y="1465508"/>
                    </a:lnTo>
                    <a:close/>
                    <a:moveTo>
                      <a:pt x="1770236" y="2039664"/>
                    </a:moveTo>
                    <a:lnTo>
                      <a:pt x="2039667" y="2039664"/>
                    </a:lnTo>
                    <a:lnTo>
                      <a:pt x="2039667" y="1770234"/>
                    </a:lnTo>
                    <a:lnTo>
                      <a:pt x="1770236" y="1770234"/>
                    </a:lnTo>
                    <a:close/>
                    <a:moveTo>
                      <a:pt x="1770236" y="2344558"/>
                    </a:moveTo>
                    <a:lnTo>
                      <a:pt x="2039667" y="2344558"/>
                    </a:lnTo>
                    <a:lnTo>
                      <a:pt x="2039667" y="2076240"/>
                    </a:lnTo>
                    <a:lnTo>
                      <a:pt x="1770236" y="2076240"/>
                    </a:lnTo>
                    <a:close/>
                    <a:moveTo>
                      <a:pt x="1770236" y="2649282"/>
                    </a:moveTo>
                    <a:lnTo>
                      <a:pt x="2039667" y="2649282"/>
                    </a:lnTo>
                    <a:lnTo>
                      <a:pt x="2039667" y="2381134"/>
                    </a:lnTo>
                    <a:lnTo>
                      <a:pt x="1770236" y="2381134"/>
                    </a:lnTo>
                    <a:close/>
                    <a:moveTo>
                      <a:pt x="1770236" y="2954158"/>
                    </a:moveTo>
                    <a:lnTo>
                      <a:pt x="2039667" y="2954158"/>
                    </a:lnTo>
                    <a:lnTo>
                      <a:pt x="2039667" y="2685858"/>
                    </a:lnTo>
                    <a:lnTo>
                      <a:pt x="1770236" y="2685858"/>
                    </a:lnTo>
                    <a:close/>
                    <a:moveTo>
                      <a:pt x="1770236" y="3258958"/>
                    </a:moveTo>
                    <a:lnTo>
                      <a:pt x="2039667" y="3258958"/>
                    </a:lnTo>
                    <a:lnTo>
                      <a:pt x="2039667" y="2990734"/>
                    </a:lnTo>
                    <a:lnTo>
                      <a:pt x="1770236" y="2990734"/>
                    </a:lnTo>
                    <a:close/>
                    <a:moveTo>
                      <a:pt x="1770236" y="3560550"/>
                    </a:moveTo>
                    <a:lnTo>
                      <a:pt x="2039667" y="3560550"/>
                    </a:lnTo>
                    <a:lnTo>
                      <a:pt x="2039667" y="3295534"/>
                    </a:lnTo>
                    <a:lnTo>
                      <a:pt x="1770236" y="3295534"/>
                    </a:lnTo>
                    <a:close/>
                    <a:moveTo>
                      <a:pt x="1770236" y="3862146"/>
                    </a:moveTo>
                    <a:lnTo>
                      <a:pt x="2039667" y="3862146"/>
                    </a:lnTo>
                    <a:lnTo>
                      <a:pt x="2039667" y="3597126"/>
                    </a:lnTo>
                    <a:lnTo>
                      <a:pt x="1770236" y="3597126"/>
                    </a:lnTo>
                    <a:close/>
                    <a:moveTo>
                      <a:pt x="1465511" y="819258"/>
                    </a:moveTo>
                    <a:lnTo>
                      <a:pt x="1733660" y="819258"/>
                    </a:lnTo>
                    <a:lnTo>
                      <a:pt x="1733660" y="554238"/>
                    </a:lnTo>
                    <a:lnTo>
                      <a:pt x="1465511" y="554238"/>
                    </a:lnTo>
                    <a:close/>
                    <a:moveTo>
                      <a:pt x="1465511" y="1124058"/>
                    </a:moveTo>
                    <a:lnTo>
                      <a:pt x="1733660" y="1124058"/>
                    </a:lnTo>
                    <a:lnTo>
                      <a:pt x="1733660" y="855834"/>
                    </a:lnTo>
                    <a:lnTo>
                      <a:pt x="1465511" y="855834"/>
                    </a:lnTo>
                    <a:close/>
                    <a:moveTo>
                      <a:pt x="1465511" y="1428932"/>
                    </a:moveTo>
                    <a:lnTo>
                      <a:pt x="1733660" y="1428932"/>
                    </a:lnTo>
                    <a:lnTo>
                      <a:pt x="1733660" y="1160634"/>
                    </a:lnTo>
                    <a:lnTo>
                      <a:pt x="1465511" y="1160634"/>
                    </a:lnTo>
                    <a:close/>
                    <a:moveTo>
                      <a:pt x="1465511" y="1733658"/>
                    </a:moveTo>
                    <a:lnTo>
                      <a:pt x="1733660" y="1733658"/>
                    </a:lnTo>
                    <a:lnTo>
                      <a:pt x="1733660" y="1465508"/>
                    </a:lnTo>
                    <a:lnTo>
                      <a:pt x="1465511" y="1465508"/>
                    </a:lnTo>
                    <a:close/>
                    <a:moveTo>
                      <a:pt x="1465511" y="2039664"/>
                    </a:moveTo>
                    <a:lnTo>
                      <a:pt x="1733660" y="2039664"/>
                    </a:lnTo>
                    <a:lnTo>
                      <a:pt x="1733660" y="1770234"/>
                    </a:lnTo>
                    <a:lnTo>
                      <a:pt x="1465511" y="1770234"/>
                    </a:lnTo>
                    <a:close/>
                    <a:moveTo>
                      <a:pt x="1465511" y="2344558"/>
                    </a:moveTo>
                    <a:lnTo>
                      <a:pt x="1733660" y="2344558"/>
                    </a:lnTo>
                    <a:lnTo>
                      <a:pt x="1733660" y="2076240"/>
                    </a:lnTo>
                    <a:lnTo>
                      <a:pt x="1465511" y="2076240"/>
                    </a:lnTo>
                    <a:close/>
                    <a:moveTo>
                      <a:pt x="1465511" y="2649282"/>
                    </a:moveTo>
                    <a:lnTo>
                      <a:pt x="1733660" y="2649282"/>
                    </a:lnTo>
                    <a:lnTo>
                      <a:pt x="1733660" y="2381134"/>
                    </a:lnTo>
                    <a:lnTo>
                      <a:pt x="1465511" y="2381134"/>
                    </a:lnTo>
                    <a:close/>
                    <a:moveTo>
                      <a:pt x="1465511" y="2954158"/>
                    </a:moveTo>
                    <a:lnTo>
                      <a:pt x="1733660" y="2954158"/>
                    </a:lnTo>
                    <a:lnTo>
                      <a:pt x="1733660" y="2685858"/>
                    </a:lnTo>
                    <a:lnTo>
                      <a:pt x="1465511" y="2685858"/>
                    </a:lnTo>
                    <a:close/>
                    <a:moveTo>
                      <a:pt x="1465511" y="3258958"/>
                    </a:moveTo>
                    <a:lnTo>
                      <a:pt x="1733660" y="3258958"/>
                    </a:lnTo>
                    <a:lnTo>
                      <a:pt x="1733660" y="2990734"/>
                    </a:lnTo>
                    <a:lnTo>
                      <a:pt x="1465511" y="2990734"/>
                    </a:lnTo>
                    <a:close/>
                    <a:moveTo>
                      <a:pt x="1465511" y="3560550"/>
                    </a:moveTo>
                    <a:lnTo>
                      <a:pt x="1733660" y="3560550"/>
                    </a:lnTo>
                    <a:lnTo>
                      <a:pt x="1733660" y="3295534"/>
                    </a:lnTo>
                    <a:lnTo>
                      <a:pt x="1465511" y="3295534"/>
                    </a:lnTo>
                    <a:close/>
                    <a:moveTo>
                      <a:pt x="1160636" y="819258"/>
                    </a:moveTo>
                    <a:lnTo>
                      <a:pt x="1428935" y="819258"/>
                    </a:lnTo>
                    <a:lnTo>
                      <a:pt x="1428935" y="554238"/>
                    </a:lnTo>
                    <a:lnTo>
                      <a:pt x="1160636" y="554238"/>
                    </a:lnTo>
                    <a:close/>
                    <a:moveTo>
                      <a:pt x="1160636" y="1124058"/>
                    </a:moveTo>
                    <a:lnTo>
                      <a:pt x="1428935" y="1124058"/>
                    </a:lnTo>
                    <a:lnTo>
                      <a:pt x="1428935" y="855834"/>
                    </a:lnTo>
                    <a:lnTo>
                      <a:pt x="1160636" y="855834"/>
                    </a:lnTo>
                    <a:close/>
                    <a:moveTo>
                      <a:pt x="1160636" y="1428932"/>
                    </a:moveTo>
                    <a:lnTo>
                      <a:pt x="1428935" y="1428932"/>
                    </a:lnTo>
                    <a:lnTo>
                      <a:pt x="1428935" y="1160634"/>
                    </a:lnTo>
                    <a:lnTo>
                      <a:pt x="1160636" y="1160634"/>
                    </a:lnTo>
                    <a:close/>
                    <a:moveTo>
                      <a:pt x="1160636" y="1733658"/>
                    </a:moveTo>
                    <a:lnTo>
                      <a:pt x="1428935" y="1733658"/>
                    </a:lnTo>
                    <a:lnTo>
                      <a:pt x="1428935" y="1465508"/>
                    </a:lnTo>
                    <a:lnTo>
                      <a:pt x="1160636" y="1465508"/>
                    </a:lnTo>
                    <a:close/>
                    <a:moveTo>
                      <a:pt x="1160636" y="2039664"/>
                    </a:moveTo>
                    <a:lnTo>
                      <a:pt x="1428935" y="2039664"/>
                    </a:lnTo>
                    <a:lnTo>
                      <a:pt x="1428935" y="1770234"/>
                    </a:lnTo>
                    <a:lnTo>
                      <a:pt x="1160636" y="1770234"/>
                    </a:lnTo>
                    <a:close/>
                    <a:moveTo>
                      <a:pt x="1160636" y="2344558"/>
                    </a:moveTo>
                    <a:lnTo>
                      <a:pt x="1428935" y="2344558"/>
                    </a:lnTo>
                    <a:lnTo>
                      <a:pt x="1428935" y="2076240"/>
                    </a:lnTo>
                    <a:lnTo>
                      <a:pt x="1160636" y="2076240"/>
                    </a:lnTo>
                    <a:close/>
                    <a:moveTo>
                      <a:pt x="1160636" y="2649282"/>
                    </a:moveTo>
                    <a:lnTo>
                      <a:pt x="1428935" y="2649282"/>
                    </a:lnTo>
                    <a:lnTo>
                      <a:pt x="1428935" y="2381134"/>
                    </a:lnTo>
                    <a:lnTo>
                      <a:pt x="1160636" y="2381134"/>
                    </a:lnTo>
                    <a:close/>
                    <a:moveTo>
                      <a:pt x="1160636" y="2954158"/>
                    </a:moveTo>
                    <a:lnTo>
                      <a:pt x="1428935" y="2954158"/>
                    </a:lnTo>
                    <a:lnTo>
                      <a:pt x="1428935" y="2685858"/>
                    </a:lnTo>
                    <a:lnTo>
                      <a:pt x="1160636" y="2685858"/>
                    </a:lnTo>
                    <a:close/>
                    <a:moveTo>
                      <a:pt x="1160636" y="3258958"/>
                    </a:moveTo>
                    <a:lnTo>
                      <a:pt x="1428935" y="3258958"/>
                    </a:lnTo>
                    <a:lnTo>
                      <a:pt x="1428935" y="2990734"/>
                    </a:lnTo>
                    <a:lnTo>
                      <a:pt x="1160636" y="2990734"/>
                    </a:lnTo>
                    <a:close/>
                    <a:moveTo>
                      <a:pt x="1160636" y="3560550"/>
                    </a:moveTo>
                    <a:lnTo>
                      <a:pt x="1428935" y="3560550"/>
                    </a:lnTo>
                    <a:lnTo>
                      <a:pt x="1428935" y="3295534"/>
                    </a:lnTo>
                    <a:lnTo>
                      <a:pt x="1160636" y="3295534"/>
                    </a:lnTo>
                    <a:close/>
                    <a:moveTo>
                      <a:pt x="855836" y="819258"/>
                    </a:moveTo>
                    <a:lnTo>
                      <a:pt x="1124060" y="819258"/>
                    </a:lnTo>
                    <a:lnTo>
                      <a:pt x="1124060" y="554238"/>
                    </a:lnTo>
                    <a:lnTo>
                      <a:pt x="855836" y="554238"/>
                    </a:lnTo>
                    <a:close/>
                    <a:moveTo>
                      <a:pt x="855836" y="1124058"/>
                    </a:moveTo>
                    <a:lnTo>
                      <a:pt x="1124060" y="1124058"/>
                    </a:lnTo>
                    <a:lnTo>
                      <a:pt x="1124060" y="855834"/>
                    </a:lnTo>
                    <a:lnTo>
                      <a:pt x="855836" y="855834"/>
                    </a:lnTo>
                    <a:close/>
                    <a:moveTo>
                      <a:pt x="855836" y="1428932"/>
                    </a:moveTo>
                    <a:lnTo>
                      <a:pt x="1124060" y="1428932"/>
                    </a:lnTo>
                    <a:lnTo>
                      <a:pt x="1124060" y="1160634"/>
                    </a:lnTo>
                    <a:lnTo>
                      <a:pt x="855836" y="1160634"/>
                    </a:lnTo>
                    <a:close/>
                    <a:moveTo>
                      <a:pt x="855836" y="1733658"/>
                    </a:moveTo>
                    <a:lnTo>
                      <a:pt x="1124060" y="1733658"/>
                    </a:lnTo>
                    <a:lnTo>
                      <a:pt x="1124060" y="1465508"/>
                    </a:lnTo>
                    <a:lnTo>
                      <a:pt x="855836" y="1465508"/>
                    </a:lnTo>
                    <a:close/>
                    <a:moveTo>
                      <a:pt x="855836" y="2039664"/>
                    </a:moveTo>
                    <a:lnTo>
                      <a:pt x="1124060" y="2039664"/>
                    </a:lnTo>
                    <a:lnTo>
                      <a:pt x="1124060" y="1770234"/>
                    </a:lnTo>
                    <a:lnTo>
                      <a:pt x="855836" y="1770234"/>
                    </a:lnTo>
                    <a:close/>
                    <a:moveTo>
                      <a:pt x="855836" y="2344558"/>
                    </a:moveTo>
                    <a:lnTo>
                      <a:pt x="1124060" y="2344558"/>
                    </a:lnTo>
                    <a:lnTo>
                      <a:pt x="1124060" y="2076240"/>
                    </a:lnTo>
                    <a:lnTo>
                      <a:pt x="855836" y="2076240"/>
                    </a:lnTo>
                    <a:close/>
                    <a:moveTo>
                      <a:pt x="855836" y="2649282"/>
                    </a:moveTo>
                    <a:lnTo>
                      <a:pt x="1124060" y="2649282"/>
                    </a:lnTo>
                    <a:lnTo>
                      <a:pt x="1124060" y="2381134"/>
                    </a:lnTo>
                    <a:lnTo>
                      <a:pt x="855836" y="2381134"/>
                    </a:lnTo>
                    <a:close/>
                    <a:moveTo>
                      <a:pt x="855836" y="2954158"/>
                    </a:moveTo>
                    <a:lnTo>
                      <a:pt x="1124060" y="2954158"/>
                    </a:lnTo>
                    <a:lnTo>
                      <a:pt x="1124060" y="2685858"/>
                    </a:lnTo>
                    <a:lnTo>
                      <a:pt x="855836" y="2685858"/>
                    </a:lnTo>
                    <a:close/>
                    <a:moveTo>
                      <a:pt x="855836" y="3258958"/>
                    </a:moveTo>
                    <a:lnTo>
                      <a:pt x="1124060" y="3258958"/>
                    </a:lnTo>
                    <a:lnTo>
                      <a:pt x="1124060" y="2990734"/>
                    </a:lnTo>
                    <a:lnTo>
                      <a:pt x="855836" y="2990734"/>
                    </a:lnTo>
                    <a:close/>
                    <a:moveTo>
                      <a:pt x="855836" y="3560550"/>
                    </a:moveTo>
                    <a:lnTo>
                      <a:pt x="1124060" y="3560550"/>
                    </a:lnTo>
                    <a:lnTo>
                      <a:pt x="1124060" y="3295534"/>
                    </a:lnTo>
                    <a:lnTo>
                      <a:pt x="855836" y="3295534"/>
                    </a:lnTo>
                    <a:close/>
                    <a:moveTo>
                      <a:pt x="554242" y="1124058"/>
                    </a:moveTo>
                    <a:lnTo>
                      <a:pt x="819260" y="1124058"/>
                    </a:lnTo>
                    <a:lnTo>
                      <a:pt x="819260" y="855834"/>
                    </a:lnTo>
                    <a:lnTo>
                      <a:pt x="554242" y="855834"/>
                    </a:lnTo>
                    <a:close/>
                    <a:moveTo>
                      <a:pt x="554242" y="1428932"/>
                    </a:moveTo>
                    <a:lnTo>
                      <a:pt x="819260" y="1428932"/>
                    </a:lnTo>
                    <a:lnTo>
                      <a:pt x="819260" y="1160634"/>
                    </a:lnTo>
                    <a:lnTo>
                      <a:pt x="554242" y="1160634"/>
                    </a:lnTo>
                    <a:close/>
                    <a:moveTo>
                      <a:pt x="554242" y="1733658"/>
                    </a:moveTo>
                    <a:lnTo>
                      <a:pt x="819260" y="1733658"/>
                    </a:lnTo>
                    <a:lnTo>
                      <a:pt x="819260" y="1465508"/>
                    </a:lnTo>
                    <a:lnTo>
                      <a:pt x="554242" y="1465508"/>
                    </a:lnTo>
                    <a:close/>
                    <a:moveTo>
                      <a:pt x="554242" y="2039664"/>
                    </a:moveTo>
                    <a:lnTo>
                      <a:pt x="819260" y="2039664"/>
                    </a:lnTo>
                    <a:lnTo>
                      <a:pt x="819260" y="1770234"/>
                    </a:lnTo>
                    <a:lnTo>
                      <a:pt x="554242" y="1770234"/>
                    </a:lnTo>
                    <a:close/>
                    <a:moveTo>
                      <a:pt x="554242" y="2344558"/>
                    </a:moveTo>
                    <a:lnTo>
                      <a:pt x="819260" y="2344558"/>
                    </a:lnTo>
                    <a:lnTo>
                      <a:pt x="819260" y="2076240"/>
                    </a:lnTo>
                    <a:lnTo>
                      <a:pt x="554242" y="2076240"/>
                    </a:lnTo>
                    <a:close/>
                    <a:moveTo>
                      <a:pt x="554242" y="2649282"/>
                    </a:moveTo>
                    <a:lnTo>
                      <a:pt x="819260" y="2649282"/>
                    </a:lnTo>
                    <a:lnTo>
                      <a:pt x="819260" y="2381134"/>
                    </a:lnTo>
                    <a:lnTo>
                      <a:pt x="554242" y="2381134"/>
                    </a:lnTo>
                    <a:close/>
                    <a:moveTo>
                      <a:pt x="554242" y="2954158"/>
                    </a:moveTo>
                    <a:lnTo>
                      <a:pt x="819260" y="2954158"/>
                    </a:lnTo>
                    <a:lnTo>
                      <a:pt x="819260" y="2685858"/>
                    </a:lnTo>
                    <a:lnTo>
                      <a:pt x="554242" y="2685858"/>
                    </a:lnTo>
                    <a:close/>
                    <a:moveTo>
                      <a:pt x="554242" y="3258958"/>
                    </a:moveTo>
                    <a:lnTo>
                      <a:pt x="819260" y="3258958"/>
                    </a:lnTo>
                    <a:lnTo>
                      <a:pt x="819260" y="2990734"/>
                    </a:lnTo>
                    <a:lnTo>
                      <a:pt x="554242" y="2990734"/>
                    </a:lnTo>
                    <a:close/>
                    <a:moveTo>
                      <a:pt x="252648" y="2039664"/>
                    </a:moveTo>
                    <a:lnTo>
                      <a:pt x="517666" y="2039664"/>
                    </a:lnTo>
                    <a:lnTo>
                      <a:pt x="517666" y="1770234"/>
                    </a:lnTo>
                    <a:lnTo>
                      <a:pt x="252648" y="1770234"/>
                    </a:lnTo>
                    <a:close/>
                    <a:moveTo>
                      <a:pt x="252648" y="2344558"/>
                    </a:moveTo>
                    <a:lnTo>
                      <a:pt x="517666" y="2344558"/>
                    </a:lnTo>
                    <a:lnTo>
                      <a:pt x="517666" y="2076240"/>
                    </a:lnTo>
                    <a:lnTo>
                      <a:pt x="252648" y="2076240"/>
                    </a:lnTo>
                    <a:close/>
                    <a:moveTo>
                      <a:pt x="0" y="2076240"/>
                    </a:moveTo>
                    <a:lnTo>
                      <a:pt x="0" y="2039664"/>
                    </a:lnTo>
                    <a:lnTo>
                      <a:pt x="216072" y="2039664"/>
                    </a:lnTo>
                    <a:lnTo>
                      <a:pt x="216072" y="1770234"/>
                    </a:lnTo>
                    <a:lnTo>
                      <a:pt x="30117" y="1770234"/>
                    </a:lnTo>
                    <a:lnTo>
                      <a:pt x="30117" y="1733658"/>
                    </a:lnTo>
                    <a:lnTo>
                      <a:pt x="216072" y="1733658"/>
                    </a:lnTo>
                    <a:lnTo>
                      <a:pt x="216072" y="1535772"/>
                    </a:lnTo>
                    <a:lnTo>
                      <a:pt x="252648" y="1535772"/>
                    </a:lnTo>
                    <a:lnTo>
                      <a:pt x="252648" y="1733658"/>
                    </a:lnTo>
                    <a:lnTo>
                      <a:pt x="517666" y="1733658"/>
                    </a:lnTo>
                    <a:lnTo>
                      <a:pt x="517666" y="1465508"/>
                    </a:lnTo>
                    <a:lnTo>
                      <a:pt x="104452" y="1465508"/>
                    </a:lnTo>
                    <a:lnTo>
                      <a:pt x="104452" y="1428932"/>
                    </a:lnTo>
                    <a:lnTo>
                      <a:pt x="517666" y="1428932"/>
                    </a:lnTo>
                    <a:lnTo>
                      <a:pt x="517666" y="1160634"/>
                    </a:lnTo>
                    <a:lnTo>
                      <a:pt x="227896" y="1160634"/>
                    </a:lnTo>
                    <a:lnTo>
                      <a:pt x="227896" y="1124058"/>
                    </a:lnTo>
                    <a:lnTo>
                      <a:pt x="517666" y="1124058"/>
                    </a:lnTo>
                    <a:lnTo>
                      <a:pt x="517666" y="855834"/>
                    </a:lnTo>
                    <a:lnTo>
                      <a:pt x="424492" y="855834"/>
                    </a:lnTo>
                    <a:lnTo>
                      <a:pt x="424492" y="819258"/>
                    </a:lnTo>
                    <a:lnTo>
                      <a:pt x="517666" y="819258"/>
                    </a:lnTo>
                    <a:lnTo>
                      <a:pt x="517666" y="716814"/>
                    </a:lnTo>
                    <a:lnTo>
                      <a:pt x="554242" y="716814"/>
                    </a:lnTo>
                    <a:lnTo>
                      <a:pt x="554242" y="819258"/>
                    </a:lnTo>
                    <a:lnTo>
                      <a:pt x="819260" y="819258"/>
                    </a:lnTo>
                    <a:lnTo>
                      <a:pt x="819260" y="554238"/>
                    </a:lnTo>
                    <a:lnTo>
                      <a:pt x="746226" y="554238"/>
                    </a:lnTo>
                    <a:lnTo>
                      <a:pt x="746226" y="517662"/>
                    </a:lnTo>
                    <a:lnTo>
                      <a:pt x="819260" y="517662"/>
                    </a:lnTo>
                    <a:lnTo>
                      <a:pt x="819260" y="398468"/>
                    </a:lnTo>
                    <a:lnTo>
                      <a:pt x="855836" y="398468"/>
                    </a:lnTo>
                    <a:lnTo>
                      <a:pt x="855836" y="517662"/>
                    </a:lnTo>
                    <a:lnTo>
                      <a:pt x="1124060" y="517662"/>
                    </a:lnTo>
                    <a:lnTo>
                      <a:pt x="1124060" y="201872"/>
                    </a:lnTo>
                    <a:lnTo>
                      <a:pt x="1160636" y="201872"/>
                    </a:lnTo>
                    <a:lnTo>
                      <a:pt x="1160636" y="517662"/>
                    </a:lnTo>
                    <a:lnTo>
                      <a:pt x="1428935" y="517662"/>
                    </a:lnTo>
                    <a:lnTo>
                      <a:pt x="1428935" y="78428"/>
                    </a:lnTo>
                    <a:lnTo>
                      <a:pt x="1465511" y="78428"/>
                    </a:lnTo>
                    <a:lnTo>
                      <a:pt x="1465511" y="517662"/>
                    </a:lnTo>
                    <a:lnTo>
                      <a:pt x="1733660" y="517662"/>
                    </a:lnTo>
                    <a:lnTo>
                      <a:pt x="1733660" y="252646"/>
                    </a:lnTo>
                    <a:lnTo>
                      <a:pt x="1481748" y="252646"/>
                    </a:lnTo>
                    <a:lnTo>
                      <a:pt x="1481748" y="216070"/>
                    </a:lnTo>
                    <a:lnTo>
                      <a:pt x="1733660" y="216070"/>
                    </a:lnTo>
                    <a:lnTo>
                      <a:pt x="1733660" y="15602"/>
                    </a:lnTo>
                    <a:lnTo>
                      <a:pt x="1770236" y="15602"/>
                    </a:lnTo>
                    <a:lnTo>
                      <a:pt x="1770236" y="216070"/>
                    </a:lnTo>
                    <a:lnTo>
                      <a:pt x="2039667" y="216070"/>
                    </a:lnTo>
                    <a:lnTo>
                      <a:pt x="2039667" y="0"/>
                    </a:lnTo>
                    <a:lnTo>
                      <a:pt x="2076243" y="0"/>
                    </a:lnTo>
                    <a:lnTo>
                      <a:pt x="2076243" y="216070"/>
                    </a:lnTo>
                    <a:lnTo>
                      <a:pt x="2344560" y="216070"/>
                    </a:lnTo>
                    <a:lnTo>
                      <a:pt x="2344560" y="15610"/>
                    </a:lnTo>
                    <a:lnTo>
                      <a:pt x="2381136" y="15610"/>
                    </a:lnTo>
                    <a:lnTo>
                      <a:pt x="2381136" y="216070"/>
                    </a:lnTo>
                    <a:lnTo>
                      <a:pt x="2579028" y="216070"/>
                    </a:lnTo>
                    <a:lnTo>
                      <a:pt x="2579028" y="252646"/>
                    </a:lnTo>
                    <a:lnTo>
                      <a:pt x="2381136" y="252646"/>
                    </a:lnTo>
                    <a:lnTo>
                      <a:pt x="2381136" y="517662"/>
                    </a:lnTo>
                    <a:lnTo>
                      <a:pt x="2649285" y="517662"/>
                    </a:lnTo>
                    <a:lnTo>
                      <a:pt x="2649285" y="78436"/>
                    </a:lnTo>
                    <a:lnTo>
                      <a:pt x="2685861" y="78436"/>
                    </a:lnTo>
                    <a:lnTo>
                      <a:pt x="2685861" y="517662"/>
                    </a:lnTo>
                    <a:lnTo>
                      <a:pt x="2954160" y="517662"/>
                    </a:lnTo>
                    <a:lnTo>
                      <a:pt x="2954160" y="201880"/>
                    </a:lnTo>
                    <a:lnTo>
                      <a:pt x="2990736" y="201880"/>
                    </a:lnTo>
                    <a:lnTo>
                      <a:pt x="2990736" y="517662"/>
                    </a:lnTo>
                    <a:lnTo>
                      <a:pt x="3258960" y="517662"/>
                    </a:lnTo>
                    <a:lnTo>
                      <a:pt x="3258960" y="398476"/>
                    </a:lnTo>
                    <a:lnTo>
                      <a:pt x="3295536" y="398476"/>
                    </a:lnTo>
                    <a:lnTo>
                      <a:pt x="3295536" y="517662"/>
                    </a:lnTo>
                    <a:lnTo>
                      <a:pt x="3397986" y="517662"/>
                    </a:lnTo>
                    <a:lnTo>
                      <a:pt x="3397986" y="554238"/>
                    </a:lnTo>
                    <a:lnTo>
                      <a:pt x="3295536" y="554238"/>
                    </a:lnTo>
                    <a:lnTo>
                      <a:pt x="3295536" y="819258"/>
                    </a:lnTo>
                    <a:lnTo>
                      <a:pt x="3560554" y="819258"/>
                    </a:lnTo>
                    <a:lnTo>
                      <a:pt x="3560554" y="716822"/>
                    </a:lnTo>
                    <a:lnTo>
                      <a:pt x="3597130" y="716822"/>
                    </a:lnTo>
                    <a:lnTo>
                      <a:pt x="3597130" y="819258"/>
                    </a:lnTo>
                    <a:lnTo>
                      <a:pt x="3716332" y="819258"/>
                    </a:lnTo>
                    <a:lnTo>
                      <a:pt x="3716332" y="855834"/>
                    </a:lnTo>
                    <a:lnTo>
                      <a:pt x="3597130" y="855834"/>
                    </a:lnTo>
                    <a:lnTo>
                      <a:pt x="3597130" y="1124058"/>
                    </a:lnTo>
                    <a:lnTo>
                      <a:pt x="3912928" y="1124058"/>
                    </a:lnTo>
                    <a:lnTo>
                      <a:pt x="3912928" y="1160634"/>
                    </a:lnTo>
                    <a:lnTo>
                      <a:pt x="3597130" y="1160634"/>
                    </a:lnTo>
                    <a:lnTo>
                      <a:pt x="3597130" y="1428932"/>
                    </a:lnTo>
                    <a:lnTo>
                      <a:pt x="4036372" y="1428932"/>
                    </a:lnTo>
                    <a:lnTo>
                      <a:pt x="4036372" y="1465508"/>
                    </a:lnTo>
                    <a:lnTo>
                      <a:pt x="3597130" y="1465508"/>
                    </a:lnTo>
                    <a:lnTo>
                      <a:pt x="3597130" y="1733658"/>
                    </a:lnTo>
                    <a:lnTo>
                      <a:pt x="3862148" y="1733658"/>
                    </a:lnTo>
                    <a:lnTo>
                      <a:pt x="3862148" y="1535780"/>
                    </a:lnTo>
                    <a:lnTo>
                      <a:pt x="3898724" y="1535780"/>
                    </a:lnTo>
                    <a:lnTo>
                      <a:pt x="3898724" y="1733658"/>
                    </a:lnTo>
                    <a:lnTo>
                      <a:pt x="4099197" y="1733658"/>
                    </a:lnTo>
                    <a:lnTo>
                      <a:pt x="4099197" y="1770234"/>
                    </a:lnTo>
                    <a:lnTo>
                      <a:pt x="3898724" y="1770234"/>
                    </a:lnTo>
                    <a:lnTo>
                      <a:pt x="3898724" y="2039664"/>
                    </a:lnTo>
                    <a:lnTo>
                      <a:pt x="4114800" y="2039664"/>
                    </a:lnTo>
                    <a:lnTo>
                      <a:pt x="4114800" y="2076240"/>
                    </a:lnTo>
                    <a:lnTo>
                      <a:pt x="3898724" y="2076240"/>
                    </a:lnTo>
                    <a:lnTo>
                      <a:pt x="3898724" y="2344558"/>
                    </a:lnTo>
                    <a:lnTo>
                      <a:pt x="4099189" y="2344558"/>
                    </a:lnTo>
                    <a:lnTo>
                      <a:pt x="4099189" y="2381134"/>
                    </a:lnTo>
                    <a:lnTo>
                      <a:pt x="3898724" y="2381134"/>
                    </a:lnTo>
                    <a:lnTo>
                      <a:pt x="3898724" y="2633060"/>
                    </a:lnTo>
                    <a:lnTo>
                      <a:pt x="3862148" y="2633060"/>
                    </a:lnTo>
                    <a:lnTo>
                      <a:pt x="3862148" y="2381134"/>
                    </a:lnTo>
                    <a:lnTo>
                      <a:pt x="3597130" y="2381134"/>
                    </a:lnTo>
                    <a:lnTo>
                      <a:pt x="3597130" y="2649282"/>
                    </a:lnTo>
                    <a:lnTo>
                      <a:pt x="4036364" y="2649282"/>
                    </a:lnTo>
                    <a:lnTo>
                      <a:pt x="4036364" y="2685858"/>
                    </a:lnTo>
                    <a:lnTo>
                      <a:pt x="3597130" y="2685858"/>
                    </a:lnTo>
                    <a:lnTo>
                      <a:pt x="3597130" y="2954158"/>
                    </a:lnTo>
                    <a:lnTo>
                      <a:pt x="3912920" y="2954158"/>
                    </a:lnTo>
                    <a:lnTo>
                      <a:pt x="3912920" y="2990734"/>
                    </a:lnTo>
                    <a:lnTo>
                      <a:pt x="3597130" y="2990734"/>
                    </a:lnTo>
                    <a:lnTo>
                      <a:pt x="3597130" y="3258958"/>
                    </a:lnTo>
                    <a:lnTo>
                      <a:pt x="3716324" y="3258958"/>
                    </a:lnTo>
                    <a:lnTo>
                      <a:pt x="3716324" y="3295534"/>
                    </a:lnTo>
                    <a:lnTo>
                      <a:pt x="3597130" y="3295534"/>
                    </a:lnTo>
                    <a:lnTo>
                      <a:pt x="3597130" y="3368582"/>
                    </a:lnTo>
                    <a:lnTo>
                      <a:pt x="3560554" y="3368582"/>
                    </a:lnTo>
                    <a:lnTo>
                      <a:pt x="3560554" y="3295534"/>
                    </a:lnTo>
                    <a:lnTo>
                      <a:pt x="3295536" y="3295534"/>
                    </a:lnTo>
                    <a:lnTo>
                      <a:pt x="3295536" y="3560550"/>
                    </a:lnTo>
                    <a:lnTo>
                      <a:pt x="3397978" y="3560550"/>
                    </a:lnTo>
                    <a:lnTo>
                      <a:pt x="3397978" y="3597126"/>
                    </a:lnTo>
                    <a:lnTo>
                      <a:pt x="3295536" y="3597126"/>
                    </a:lnTo>
                    <a:lnTo>
                      <a:pt x="3295536" y="3690316"/>
                    </a:lnTo>
                    <a:lnTo>
                      <a:pt x="3258960" y="3690316"/>
                    </a:lnTo>
                    <a:lnTo>
                      <a:pt x="3258960" y="3597126"/>
                    </a:lnTo>
                    <a:lnTo>
                      <a:pt x="2990736" y="3597126"/>
                    </a:lnTo>
                    <a:lnTo>
                      <a:pt x="2990736" y="3886912"/>
                    </a:lnTo>
                    <a:lnTo>
                      <a:pt x="2954160" y="3886912"/>
                    </a:lnTo>
                    <a:lnTo>
                      <a:pt x="2954160" y="3597126"/>
                    </a:lnTo>
                    <a:lnTo>
                      <a:pt x="2685861" y="3597126"/>
                    </a:lnTo>
                    <a:lnTo>
                      <a:pt x="2685861" y="4010356"/>
                    </a:lnTo>
                    <a:lnTo>
                      <a:pt x="2649285" y="4010356"/>
                    </a:lnTo>
                    <a:lnTo>
                      <a:pt x="2649285" y="3597126"/>
                    </a:lnTo>
                    <a:lnTo>
                      <a:pt x="2381136" y="3597126"/>
                    </a:lnTo>
                    <a:lnTo>
                      <a:pt x="2381136" y="3862146"/>
                    </a:lnTo>
                    <a:lnTo>
                      <a:pt x="2579020" y="3862146"/>
                    </a:lnTo>
                    <a:lnTo>
                      <a:pt x="2579020" y="3898722"/>
                    </a:lnTo>
                    <a:lnTo>
                      <a:pt x="2381136" y="3898722"/>
                    </a:lnTo>
                    <a:lnTo>
                      <a:pt x="2381136" y="4084690"/>
                    </a:lnTo>
                    <a:lnTo>
                      <a:pt x="2344560" y="4084690"/>
                    </a:lnTo>
                    <a:lnTo>
                      <a:pt x="2344560" y="3898722"/>
                    </a:lnTo>
                    <a:lnTo>
                      <a:pt x="2076243" y="3898722"/>
                    </a:lnTo>
                    <a:lnTo>
                      <a:pt x="2076243" y="4114800"/>
                    </a:lnTo>
                    <a:lnTo>
                      <a:pt x="2039667" y="4114800"/>
                    </a:lnTo>
                    <a:lnTo>
                      <a:pt x="2039667" y="3898722"/>
                    </a:lnTo>
                    <a:lnTo>
                      <a:pt x="1770236" y="3898722"/>
                    </a:lnTo>
                    <a:lnTo>
                      <a:pt x="1770236" y="4084682"/>
                    </a:lnTo>
                    <a:lnTo>
                      <a:pt x="1733660" y="4084682"/>
                    </a:lnTo>
                    <a:lnTo>
                      <a:pt x="1733660" y="3898722"/>
                    </a:lnTo>
                    <a:lnTo>
                      <a:pt x="1481740" y="3898722"/>
                    </a:lnTo>
                    <a:lnTo>
                      <a:pt x="1481740" y="3862146"/>
                    </a:lnTo>
                    <a:lnTo>
                      <a:pt x="1733660" y="3862146"/>
                    </a:lnTo>
                    <a:lnTo>
                      <a:pt x="1733660" y="3597126"/>
                    </a:lnTo>
                    <a:lnTo>
                      <a:pt x="1465511" y="3597126"/>
                    </a:lnTo>
                    <a:lnTo>
                      <a:pt x="1465511" y="4010348"/>
                    </a:lnTo>
                    <a:lnTo>
                      <a:pt x="1428935" y="4010348"/>
                    </a:lnTo>
                    <a:lnTo>
                      <a:pt x="1428935" y="3597126"/>
                    </a:lnTo>
                    <a:lnTo>
                      <a:pt x="1160636" y="3597126"/>
                    </a:lnTo>
                    <a:lnTo>
                      <a:pt x="1160636" y="3886904"/>
                    </a:lnTo>
                    <a:lnTo>
                      <a:pt x="1124060" y="3886904"/>
                    </a:lnTo>
                    <a:lnTo>
                      <a:pt x="1124060" y="3597126"/>
                    </a:lnTo>
                    <a:lnTo>
                      <a:pt x="855836" y="3597126"/>
                    </a:lnTo>
                    <a:lnTo>
                      <a:pt x="855836" y="3690308"/>
                    </a:lnTo>
                    <a:lnTo>
                      <a:pt x="819260" y="3690308"/>
                    </a:lnTo>
                    <a:lnTo>
                      <a:pt x="819260" y="3597126"/>
                    </a:lnTo>
                    <a:lnTo>
                      <a:pt x="746218" y="3597126"/>
                    </a:lnTo>
                    <a:lnTo>
                      <a:pt x="746218" y="3560550"/>
                    </a:lnTo>
                    <a:lnTo>
                      <a:pt x="819260" y="3560550"/>
                    </a:lnTo>
                    <a:lnTo>
                      <a:pt x="819260" y="3295534"/>
                    </a:lnTo>
                    <a:lnTo>
                      <a:pt x="554242" y="3295534"/>
                    </a:lnTo>
                    <a:lnTo>
                      <a:pt x="554242" y="3368574"/>
                    </a:lnTo>
                    <a:lnTo>
                      <a:pt x="517666" y="3368574"/>
                    </a:lnTo>
                    <a:lnTo>
                      <a:pt x="517666" y="3295534"/>
                    </a:lnTo>
                    <a:lnTo>
                      <a:pt x="424484" y="3295534"/>
                    </a:lnTo>
                    <a:lnTo>
                      <a:pt x="424484" y="3258958"/>
                    </a:lnTo>
                    <a:lnTo>
                      <a:pt x="517666" y="3258958"/>
                    </a:lnTo>
                    <a:lnTo>
                      <a:pt x="517666" y="2990734"/>
                    </a:lnTo>
                    <a:lnTo>
                      <a:pt x="227888" y="2990734"/>
                    </a:lnTo>
                    <a:lnTo>
                      <a:pt x="227888" y="2954158"/>
                    </a:lnTo>
                    <a:lnTo>
                      <a:pt x="517666" y="2954158"/>
                    </a:lnTo>
                    <a:lnTo>
                      <a:pt x="517666" y="2685858"/>
                    </a:lnTo>
                    <a:lnTo>
                      <a:pt x="104444" y="2685858"/>
                    </a:lnTo>
                    <a:lnTo>
                      <a:pt x="104444" y="2649282"/>
                    </a:lnTo>
                    <a:lnTo>
                      <a:pt x="517666" y="2649282"/>
                    </a:lnTo>
                    <a:lnTo>
                      <a:pt x="517666" y="2381134"/>
                    </a:lnTo>
                    <a:lnTo>
                      <a:pt x="252648" y="2381134"/>
                    </a:lnTo>
                    <a:lnTo>
                      <a:pt x="252648" y="2633052"/>
                    </a:lnTo>
                    <a:lnTo>
                      <a:pt x="216072" y="2633052"/>
                    </a:lnTo>
                    <a:lnTo>
                      <a:pt x="216072" y="2381134"/>
                    </a:lnTo>
                    <a:lnTo>
                      <a:pt x="30109" y="2381134"/>
                    </a:lnTo>
                    <a:lnTo>
                      <a:pt x="30109" y="2344558"/>
                    </a:lnTo>
                    <a:lnTo>
                      <a:pt x="216072" y="2344558"/>
                    </a:lnTo>
                    <a:lnTo>
                      <a:pt x="216072" y="2076240"/>
                    </a:lnTo>
                    <a:close/>
                  </a:path>
                </a:pathLst>
              </a:custGeom>
              <a:solidFill>
                <a:srgbClr val="D0A666"/>
              </a:solidFill>
              <a:ln w="3810">
                <a:noFill/>
              </a:ln>
              <a:scene3d>
                <a:camera prst="isometricOffAxis2Top"/>
                <a:lightRig rig="threePt" dir="t"/>
              </a:scene3d>
              <a:sp3d prstMaterial="matte">
                <a:bevelT w="63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sp3d extrusionH="57150">
                  <a:bevelT w="38100" h="38100"/>
                </a:sp3d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" name="Circle: Hollow 41">
                <a:extLst>
                  <a:ext uri="{FF2B5EF4-FFF2-40B4-BE49-F238E27FC236}">
                    <a16:creationId xmlns:a16="http://schemas.microsoft.com/office/drawing/2014/main" id="{429FCD12-4981-4B91-8345-F31B9769BBE7}"/>
                  </a:ext>
                </a:extLst>
              </p:cNvPr>
              <p:cNvSpPr/>
              <p:nvPr/>
            </p:nvSpPr>
            <p:spPr>
              <a:xfrm>
                <a:off x="20305974" y="6706926"/>
                <a:ext cx="4376060" cy="4376060"/>
              </a:xfrm>
              <a:prstGeom prst="donut">
                <a:avLst>
                  <a:gd name="adj" fmla="val 8011"/>
                </a:avLst>
              </a:prstGeom>
              <a:solidFill>
                <a:srgbClr val="C8A062"/>
              </a:solidFill>
              <a:ln>
                <a:solidFill>
                  <a:srgbClr val="C8A062"/>
                </a:solidFill>
              </a:ln>
              <a:effectLst>
                <a:softEdge rad="0"/>
              </a:effectLst>
              <a:scene3d>
                <a:camera prst="isometricOffAxis2Top"/>
                <a:lightRig rig="threePt" dir="t"/>
              </a:scene3d>
              <a:sp3d extrusionH="12700" prstMaterial="matte">
                <a:bevelT w="19050" h="19050"/>
                <a:extrusionClr>
                  <a:srgbClr val="C8A06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59057B7-5A7C-4F16-8B53-C563797998FF}"/>
                </a:ext>
              </a:extLst>
            </p:cNvPr>
            <p:cNvSpPr/>
            <p:nvPr/>
          </p:nvSpPr>
          <p:spPr>
            <a:xfrm>
              <a:off x="11305458" y="8983382"/>
              <a:ext cx="4346904" cy="4346904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Circle: Hollow 28">
              <a:extLst>
                <a:ext uri="{FF2B5EF4-FFF2-40B4-BE49-F238E27FC236}">
                  <a16:creationId xmlns:a16="http://schemas.microsoft.com/office/drawing/2014/main" id="{89290ACA-CDBE-4DEE-8094-6505608D38C0}"/>
                </a:ext>
              </a:extLst>
            </p:cNvPr>
            <p:cNvSpPr/>
            <p:nvPr/>
          </p:nvSpPr>
          <p:spPr>
            <a:xfrm>
              <a:off x="11293553" y="8925651"/>
              <a:ext cx="4376060" cy="4376060"/>
            </a:xfrm>
            <a:prstGeom prst="donut">
              <a:avLst>
                <a:gd name="adj" fmla="val 13830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25400" h="2540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70E69F5-BAC4-4C89-92DC-D7A695004EB8}"/>
                </a:ext>
              </a:extLst>
            </p:cNvPr>
            <p:cNvSpPr/>
            <p:nvPr/>
          </p:nvSpPr>
          <p:spPr>
            <a:xfrm rot="19800000">
              <a:off x="13477179" y="11092497"/>
              <a:ext cx="27432" cy="27432"/>
            </a:xfrm>
            <a:custGeom>
              <a:avLst/>
              <a:gdLst>
                <a:gd name="connsiteX0" fmla="*/ 2507456 w 2507456"/>
                <a:gd name="connsiteY0" fmla="*/ 0 h 566738"/>
                <a:gd name="connsiteX1" fmla="*/ 2507456 w 2507456"/>
                <a:gd name="connsiteY1" fmla="*/ 566738 h 566738"/>
                <a:gd name="connsiteX2" fmla="*/ 0 w 2507456"/>
                <a:gd name="connsiteY2" fmla="*/ 309563 h 566738"/>
                <a:gd name="connsiteX3" fmla="*/ 0 w 2507456"/>
                <a:gd name="connsiteY3" fmla="*/ 261938 h 566738"/>
                <a:gd name="connsiteX4" fmla="*/ 2507456 w 2507456"/>
                <a:gd name="connsiteY4" fmla="*/ 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456" h="566738">
                  <a:moveTo>
                    <a:pt x="2507456" y="0"/>
                  </a:moveTo>
                  <a:lnTo>
                    <a:pt x="2507456" y="566738"/>
                  </a:lnTo>
                  <a:lnTo>
                    <a:pt x="0" y="309563"/>
                  </a:lnTo>
                  <a:lnTo>
                    <a:pt x="0" y="261938"/>
                  </a:lnTo>
                  <a:lnTo>
                    <a:pt x="25074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28BC3CF9-44A1-44B3-93CE-274CE2226BEB}"/>
                </a:ext>
              </a:extLst>
            </p:cNvPr>
            <p:cNvSpPr/>
            <p:nvPr/>
          </p:nvSpPr>
          <p:spPr>
            <a:xfrm>
              <a:off x="11982723" y="9594072"/>
              <a:ext cx="3034808" cy="303480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75000"/>
              </a:schemeClr>
            </a:solidFill>
            <a:ln w="12700"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02A38DF6-1364-4E68-AE8F-06E4C6530CE2}"/>
                </a:ext>
              </a:extLst>
            </p:cNvPr>
            <p:cNvSpPr/>
            <p:nvPr/>
          </p:nvSpPr>
          <p:spPr>
            <a:xfrm>
              <a:off x="10950036" y="8472075"/>
              <a:ext cx="5479821" cy="5479821"/>
            </a:xfrm>
            <a:prstGeom prst="arc">
              <a:avLst>
                <a:gd name="adj1" fmla="val 8044334"/>
                <a:gd name="adj2" fmla="val 2170325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2FE6609-C9A4-4FB9-9B57-2A454EC6ED82}"/>
                </a:ext>
              </a:extLst>
            </p:cNvPr>
            <p:cNvSpPr/>
            <p:nvPr/>
          </p:nvSpPr>
          <p:spPr>
            <a:xfrm>
              <a:off x="9360953" y="7523520"/>
              <a:ext cx="15397146" cy="7456207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" name="Block Arc 37">
              <a:extLst>
                <a:ext uri="{FF2B5EF4-FFF2-40B4-BE49-F238E27FC236}">
                  <a16:creationId xmlns:a16="http://schemas.microsoft.com/office/drawing/2014/main" id="{0D151D4A-C269-4834-8AD5-B6D0D11B428C}"/>
                </a:ext>
              </a:extLst>
            </p:cNvPr>
            <p:cNvSpPr/>
            <p:nvPr/>
          </p:nvSpPr>
          <p:spPr>
            <a:xfrm>
              <a:off x="10862970" y="8343356"/>
              <a:ext cx="5717188" cy="5717190"/>
            </a:xfrm>
            <a:prstGeom prst="blockArc">
              <a:avLst>
                <a:gd name="adj1" fmla="val 8477066"/>
                <a:gd name="adj2" fmla="val 552654"/>
                <a:gd name="adj3" fmla="val 11524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905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9" name="Circle: Hollow 38">
              <a:extLst>
                <a:ext uri="{FF2B5EF4-FFF2-40B4-BE49-F238E27FC236}">
                  <a16:creationId xmlns:a16="http://schemas.microsoft.com/office/drawing/2014/main" id="{EE49A8B7-4222-4BDE-AF60-6A92BECF2A1B}"/>
                </a:ext>
              </a:extLst>
            </p:cNvPr>
            <p:cNvSpPr/>
            <p:nvPr/>
          </p:nvSpPr>
          <p:spPr>
            <a:xfrm>
              <a:off x="10090443" y="7512816"/>
              <a:ext cx="6968832" cy="6407072"/>
            </a:xfrm>
            <a:prstGeom prst="donut">
              <a:avLst>
                <a:gd name="adj" fmla="val 17623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408165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11691096" y="1285475"/>
            <a:ext cx="35926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HPF sample</a:t>
            </a:r>
            <a:endParaRPr lang="en-US" sz="5500" dirty="0"/>
          </a:p>
        </p:txBody>
      </p:sp>
      <p:sp>
        <p:nvSpPr>
          <p:cNvPr id="151" name="Circle: Hollow 150">
            <a:extLst>
              <a:ext uri="{FF2B5EF4-FFF2-40B4-BE49-F238E27FC236}">
                <a16:creationId xmlns:a16="http://schemas.microsoft.com/office/drawing/2014/main" id="{09D06F1E-DACA-4ECF-8848-3D73EE5CF053}"/>
              </a:ext>
            </a:extLst>
          </p:cNvPr>
          <p:cNvSpPr/>
          <p:nvPr/>
        </p:nvSpPr>
        <p:spPr>
          <a:xfrm rot="16200000">
            <a:off x="11045084" y="10000870"/>
            <a:ext cx="5181116" cy="4763466"/>
          </a:xfrm>
          <a:prstGeom prst="donut">
            <a:avLst>
              <a:gd name="adj" fmla="val 42621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2AB0B92A-8195-4AD8-AA87-0A5BE8490871}"/>
              </a:ext>
            </a:extLst>
          </p:cNvPr>
          <p:cNvSpPr/>
          <p:nvPr/>
        </p:nvSpPr>
        <p:spPr>
          <a:xfrm rot="16200000">
            <a:off x="7358665" y="6404808"/>
            <a:ext cx="12760834" cy="6179551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 rot="16200000">
            <a:off x="10878941" y="10096211"/>
            <a:ext cx="4717751" cy="471775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 rot="16200000">
            <a:off x="11358130" y="10647862"/>
            <a:ext cx="3626787" cy="3626788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 rot="16200000">
            <a:off x="11364718" y="10660811"/>
            <a:ext cx="3602624" cy="360262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 rot="16200000">
            <a:off x="11316872" y="10646514"/>
            <a:ext cx="3626787" cy="3626788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4400000">
            <a:off x="13112708" y="12440823"/>
            <a:ext cx="22735" cy="22735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 rot="16200000">
            <a:off x="11870845" y="11186946"/>
            <a:ext cx="2515186" cy="251518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Arc 31">
            <a:extLst>
              <a:ext uri="{FF2B5EF4-FFF2-40B4-BE49-F238E27FC236}">
                <a16:creationId xmlns:a16="http://schemas.microsoft.com/office/drawing/2014/main" id="{F62AF02D-F3A0-4411-B769-8D4D529B5136}"/>
              </a:ext>
            </a:extLst>
          </p:cNvPr>
          <p:cNvSpPr/>
          <p:nvPr/>
        </p:nvSpPr>
        <p:spPr>
          <a:xfrm rot="16200000">
            <a:off x="10940957" y="10016439"/>
            <a:ext cx="4541562" cy="4541562"/>
          </a:xfrm>
          <a:prstGeom prst="arc">
            <a:avLst>
              <a:gd name="adj1" fmla="val 8044334"/>
              <a:gd name="adj2" fmla="val 217032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15358C3-BFB5-4762-A6C5-A100CB3AA866}"/>
              </a:ext>
            </a:extLst>
          </p:cNvPr>
          <p:cNvSpPr/>
          <p:nvPr/>
        </p:nvSpPr>
        <p:spPr>
          <a:xfrm rot="16200000">
            <a:off x="6864172" y="6404808"/>
            <a:ext cx="12760834" cy="6179550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3" name="Block Arc 32">
            <a:extLst>
              <a:ext uri="{FF2B5EF4-FFF2-40B4-BE49-F238E27FC236}">
                <a16:creationId xmlns:a16="http://schemas.microsoft.com/office/drawing/2014/main" id="{BEA5561C-BE3B-4331-AE90-FB8717B1BA24}"/>
              </a:ext>
            </a:extLst>
          </p:cNvPr>
          <p:cNvSpPr/>
          <p:nvPr/>
        </p:nvSpPr>
        <p:spPr>
          <a:xfrm rot="16200000">
            <a:off x="10834278" y="9891872"/>
            <a:ext cx="4738286" cy="4738289"/>
          </a:xfrm>
          <a:prstGeom prst="blockArc">
            <a:avLst>
              <a:gd name="adj1" fmla="val 8477066"/>
              <a:gd name="adj2" fmla="val 552654"/>
              <a:gd name="adj3" fmla="val 11524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Circle: Hollow 30">
            <a:extLst>
              <a:ext uri="{FF2B5EF4-FFF2-40B4-BE49-F238E27FC236}">
                <a16:creationId xmlns:a16="http://schemas.microsoft.com/office/drawing/2014/main" id="{81294068-FB92-4523-BF01-1F2EA9F2F36C}"/>
              </a:ext>
            </a:extLst>
          </p:cNvPr>
          <p:cNvSpPr/>
          <p:nvPr/>
        </p:nvSpPr>
        <p:spPr>
          <a:xfrm rot="16200000">
            <a:off x="9913156" y="9727578"/>
            <a:ext cx="5775623" cy="5310049"/>
          </a:xfrm>
          <a:prstGeom prst="donut">
            <a:avLst>
              <a:gd name="adj" fmla="val 1762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E9AD25C-8C62-4CD4-B109-6095FE89873A}"/>
              </a:ext>
            </a:extLst>
          </p:cNvPr>
          <p:cNvGrpSpPr/>
          <p:nvPr/>
        </p:nvGrpSpPr>
        <p:grpSpPr>
          <a:xfrm>
            <a:off x="17818100" y="5357019"/>
            <a:ext cx="6019800" cy="6019800"/>
            <a:chOff x="17818100" y="6144559"/>
            <a:chExt cx="6019800" cy="6019800"/>
          </a:xfrm>
        </p:grpSpPr>
        <p:sp>
          <p:nvSpPr>
            <p:cNvPr id="41" name="Explosion: 14 Points 40">
              <a:extLst>
                <a:ext uri="{FF2B5EF4-FFF2-40B4-BE49-F238E27FC236}">
                  <a16:creationId xmlns:a16="http://schemas.microsoft.com/office/drawing/2014/main" id="{A549CAAD-875E-4B6B-8EE4-4ADCCC965D90}"/>
                </a:ext>
              </a:extLst>
            </p:cNvPr>
            <p:cNvSpPr/>
            <p:nvPr/>
          </p:nvSpPr>
          <p:spPr>
            <a:xfrm>
              <a:off x="17818100" y="6144559"/>
              <a:ext cx="6019800" cy="6019800"/>
            </a:xfrm>
            <a:prstGeom prst="irregularSeal2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cene3d>
                <a:camera prst="obliqueTopRight"/>
                <a:lightRig rig="threePt" dir="t"/>
              </a:scene3d>
            </a:bodyPr>
            <a:lstStyle/>
            <a:p>
              <a:pPr algn="ctr"/>
              <a:endParaRPr lang="en-US" sz="6900" dirty="0"/>
            </a:p>
          </p:txBody>
        </p:sp>
        <p:sp>
          <p:nvSpPr>
            <p:cNvPr id="42" name="Explosion: 14 Points 41">
              <a:extLst>
                <a:ext uri="{FF2B5EF4-FFF2-40B4-BE49-F238E27FC236}">
                  <a16:creationId xmlns:a16="http://schemas.microsoft.com/office/drawing/2014/main" id="{0A3366AC-FC82-4C09-8775-FC9F89FB01D9}"/>
                </a:ext>
              </a:extLst>
            </p:cNvPr>
            <p:cNvSpPr/>
            <p:nvPr/>
          </p:nvSpPr>
          <p:spPr>
            <a:xfrm>
              <a:off x="18605500" y="6931959"/>
              <a:ext cx="4445000" cy="4445000"/>
            </a:xfrm>
            <a:prstGeom prst="irregularSeal2">
              <a:avLst/>
            </a:prstGeom>
            <a:solidFill>
              <a:srgbClr val="FCEF05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cene3d>
                <a:camera prst="obliqueTopRight"/>
                <a:lightRig rig="threePt" dir="t"/>
              </a:scene3d>
            </a:bodyPr>
            <a:lstStyle/>
            <a:p>
              <a:pPr algn="ctr"/>
              <a:endParaRPr lang="en-US" sz="6900" dirty="0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B8D37AD-637B-40C1-8CB2-F3DA28BC9CE7}"/>
                </a:ext>
              </a:extLst>
            </p:cNvPr>
            <p:cNvSpPr txBox="1"/>
            <p:nvPr/>
          </p:nvSpPr>
          <p:spPr>
            <a:xfrm>
              <a:off x="17919993" y="8046463"/>
              <a:ext cx="5816016" cy="221599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bliqueTopRight"/>
                <a:lightRig rig="threePt" dir="t"/>
              </a:scene3d>
              <a:sp3d contourW="12700" prstMaterial="matte">
                <a:contourClr>
                  <a:srgbClr val="FD0503"/>
                </a:contourClr>
              </a:sp3d>
            </a:bodyPr>
            <a:lstStyle/>
            <a:p>
              <a:pPr algn="ctr"/>
              <a:r>
                <a:rPr lang="en-US" sz="13800" b="1" dirty="0">
                  <a:ln w="53975">
                    <a:solidFill>
                      <a:schemeClr val="accent1">
                        <a:shade val="50000"/>
                      </a:schemeClr>
                    </a:solidFill>
                  </a:ln>
                  <a:solidFill>
                    <a:srgbClr val="FF0306"/>
                  </a:solidFill>
                  <a:effectLst>
                    <a:innerShdw blurRad="165100">
                      <a:prstClr val="black"/>
                    </a:innerShdw>
                  </a:effectLst>
                  <a:latin typeface="Komika Axis" panose="02000506000000020004" pitchFamily="2" charset="0"/>
                </a:rPr>
                <a:t>BANG!</a:t>
              </a: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D6F5799D-3518-4429-AEE9-12DB3E54C219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HPF</a:t>
            </a:r>
          </a:p>
        </p:txBody>
      </p:sp>
      <p:pic>
        <p:nvPicPr>
          <p:cNvPr id="25" name="Picture 24" descr="A close up of a logo&#10;&#10;Description automatically generated">
            <a:extLst>
              <a:ext uri="{FF2B5EF4-FFF2-40B4-BE49-F238E27FC236}">
                <a16:creationId xmlns:a16="http://schemas.microsoft.com/office/drawing/2014/main" id="{E43DC35C-8297-4F47-99F2-040EAD16BE2B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6710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14:flash/>
      </p:transition>
    </mc:Choice>
    <mc:Fallback xmlns="">
      <p:transition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11691096" y="1285475"/>
            <a:ext cx="35926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HPF sample</a:t>
            </a:r>
            <a:endParaRPr lang="en-US" sz="5500" dirty="0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 rot="16200000">
            <a:off x="7358665" y="6404808"/>
            <a:ext cx="12760834" cy="6179551"/>
            <a:chOff x="6921687" y="9695508"/>
            <a:chExt cx="15092346" cy="7308605"/>
          </a:xfrm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4262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 rot="16200000">
            <a:off x="10878941" y="10096211"/>
            <a:ext cx="4717751" cy="471775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 rot="16200000">
            <a:off x="11358130" y="10647862"/>
            <a:ext cx="3626787" cy="3626788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 rot="16200000">
            <a:off x="11364718" y="10660811"/>
            <a:ext cx="3602624" cy="360262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 rot="16200000">
            <a:off x="11316872" y="10646514"/>
            <a:ext cx="3626787" cy="3626788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4400000">
            <a:off x="13112708" y="12440823"/>
            <a:ext cx="22735" cy="22735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 rot="16200000">
            <a:off x="11870845" y="11186946"/>
            <a:ext cx="2515186" cy="251518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Arc 31">
            <a:extLst>
              <a:ext uri="{FF2B5EF4-FFF2-40B4-BE49-F238E27FC236}">
                <a16:creationId xmlns:a16="http://schemas.microsoft.com/office/drawing/2014/main" id="{F62AF02D-F3A0-4411-B769-8D4D529B5136}"/>
              </a:ext>
            </a:extLst>
          </p:cNvPr>
          <p:cNvSpPr/>
          <p:nvPr/>
        </p:nvSpPr>
        <p:spPr>
          <a:xfrm rot="16200000">
            <a:off x="10940957" y="10016439"/>
            <a:ext cx="4541562" cy="4541562"/>
          </a:xfrm>
          <a:prstGeom prst="arc">
            <a:avLst>
              <a:gd name="adj1" fmla="val 8044334"/>
              <a:gd name="adj2" fmla="val 217032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15358C3-BFB5-4762-A6C5-A100CB3AA866}"/>
              </a:ext>
            </a:extLst>
          </p:cNvPr>
          <p:cNvSpPr/>
          <p:nvPr/>
        </p:nvSpPr>
        <p:spPr>
          <a:xfrm rot="16200000">
            <a:off x="6864172" y="6404808"/>
            <a:ext cx="12760834" cy="6179550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3" name="Block Arc 32">
            <a:extLst>
              <a:ext uri="{FF2B5EF4-FFF2-40B4-BE49-F238E27FC236}">
                <a16:creationId xmlns:a16="http://schemas.microsoft.com/office/drawing/2014/main" id="{BEA5561C-BE3B-4331-AE90-FB8717B1BA24}"/>
              </a:ext>
            </a:extLst>
          </p:cNvPr>
          <p:cNvSpPr/>
          <p:nvPr/>
        </p:nvSpPr>
        <p:spPr>
          <a:xfrm rot="16200000">
            <a:off x="10834278" y="9891872"/>
            <a:ext cx="4738286" cy="4738289"/>
          </a:xfrm>
          <a:prstGeom prst="blockArc">
            <a:avLst>
              <a:gd name="adj1" fmla="val 8477066"/>
              <a:gd name="adj2" fmla="val 552654"/>
              <a:gd name="adj3" fmla="val 11524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Circle: Hollow 30">
            <a:extLst>
              <a:ext uri="{FF2B5EF4-FFF2-40B4-BE49-F238E27FC236}">
                <a16:creationId xmlns:a16="http://schemas.microsoft.com/office/drawing/2014/main" id="{81294068-FB92-4523-BF01-1F2EA9F2F36C}"/>
              </a:ext>
            </a:extLst>
          </p:cNvPr>
          <p:cNvSpPr/>
          <p:nvPr/>
        </p:nvSpPr>
        <p:spPr>
          <a:xfrm rot="16200000">
            <a:off x="9913156" y="9727578"/>
            <a:ext cx="5775623" cy="5310049"/>
          </a:xfrm>
          <a:prstGeom prst="donut">
            <a:avLst>
              <a:gd name="adj" fmla="val 1762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D97983D-B4BB-4A15-A42D-BD27258BC3A3}"/>
              </a:ext>
            </a:extLst>
          </p:cNvPr>
          <p:cNvGrpSpPr/>
          <p:nvPr/>
        </p:nvGrpSpPr>
        <p:grpSpPr>
          <a:xfrm>
            <a:off x="17818100" y="5357019"/>
            <a:ext cx="6019800" cy="6019800"/>
            <a:chOff x="17818100" y="6144559"/>
            <a:chExt cx="6019800" cy="6019800"/>
          </a:xfrm>
        </p:grpSpPr>
        <p:sp>
          <p:nvSpPr>
            <p:cNvPr id="25" name="Explosion: 14 Points 24">
              <a:extLst>
                <a:ext uri="{FF2B5EF4-FFF2-40B4-BE49-F238E27FC236}">
                  <a16:creationId xmlns:a16="http://schemas.microsoft.com/office/drawing/2014/main" id="{783CA2FF-0F27-44E1-ACD0-48889675DD91}"/>
                </a:ext>
              </a:extLst>
            </p:cNvPr>
            <p:cNvSpPr/>
            <p:nvPr/>
          </p:nvSpPr>
          <p:spPr>
            <a:xfrm>
              <a:off x="17818100" y="6144559"/>
              <a:ext cx="6019800" cy="6019800"/>
            </a:xfrm>
            <a:prstGeom prst="irregularSeal2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cene3d>
                <a:camera prst="obliqueTopRight"/>
                <a:lightRig rig="threePt" dir="t"/>
              </a:scene3d>
            </a:bodyPr>
            <a:lstStyle/>
            <a:p>
              <a:pPr algn="ctr"/>
              <a:endParaRPr lang="en-US" sz="6900" dirty="0"/>
            </a:p>
          </p:txBody>
        </p:sp>
        <p:sp>
          <p:nvSpPr>
            <p:cNvPr id="26" name="Explosion: 14 Points 25">
              <a:extLst>
                <a:ext uri="{FF2B5EF4-FFF2-40B4-BE49-F238E27FC236}">
                  <a16:creationId xmlns:a16="http://schemas.microsoft.com/office/drawing/2014/main" id="{5ACA9965-7394-441E-9958-0A835E2A12C8}"/>
                </a:ext>
              </a:extLst>
            </p:cNvPr>
            <p:cNvSpPr/>
            <p:nvPr/>
          </p:nvSpPr>
          <p:spPr>
            <a:xfrm>
              <a:off x="18605500" y="6931959"/>
              <a:ext cx="4445000" cy="4445000"/>
            </a:xfrm>
            <a:prstGeom prst="irregularSeal2">
              <a:avLst/>
            </a:prstGeom>
            <a:solidFill>
              <a:srgbClr val="FCEF05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cene3d>
                <a:camera prst="obliqueTopRight"/>
                <a:lightRig rig="threePt" dir="t"/>
              </a:scene3d>
            </a:bodyPr>
            <a:lstStyle/>
            <a:p>
              <a:pPr algn="ctr"/>
              <a:endParaRPr lang="en-US" sz="6900" dirty="0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F29E872-D5FA-4210-9DE1-D8697169D20C}"/>
                </a:ext>
              </a:extLst>
            </p:cNvPr>
            <p:cNvSpPr txBox="1"/>
            <p:nvPr/>
          </p:nvSpPr>
          <p:spPr>
            <a:xfrm>
              <a:off x="17919993" y="8046463"/>
              <a:ext cx="5816016" cy="221599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bliqueTopRight"/>
                <a:lightRig rig="threePt" dir="t"/>
              </a:scene3d>
              <a:sp3d contourW="12700" prstMaterial="matte">
                <a:contourClr>
                  <a:srgbClr val="FD0503"/>
                </a:contourClr>
              </a:sp3d>
            </a:bodyPr>
            <a:lstStyle/>
            <a:p>
              <a:pPr algn="ctr"/>
              <a:r>
                <a:rPr lang="en-US" sz="13800" b="1" dirty="0">
                  <a:ln w="53975">
                    <a:solidFill>
                      <a:schemeClr val="accent1">
                        <a:shade val="50000"/>
                      </a:schemeClr>
                    </a:solidFill>
                  </a:ln>
                  <a:solidFill>
                    <a:srgbClr val="FF0306"/>
                  </a:solidFill>
                  <a:effectLst>
                    <a:innerShdw blurRad="165100">
                      <a:prstClr val="black"/>
                    </a:innerShdw>
                  </a:effectLst>
                  <a:latin typeface="Komika Axis" panose="02000506000000020004" pitchFamily="2" charset="0"/>
                </a:rPr>
                <a:t>BANG!</a:t>
              </a: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225A8EF4-88DD-45D5-BE4B-450FE8944F9D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HPF</a:t>
            </a:r>
          </a:p>
        </p:txBody>
      </p:sp>
      <p:pic>
        <p:nvPicPr>
          <p:cNvPr id="28" name="Picture 27" descr="A close up of a logo&#10;&#10;Description automatically generated">
            <a:extLst>
              <a:ext uri="{FF2B5EF4-FFF2-40B4-BE49-F238E27FC236}">
                <a16:creationId xmlns:a16="http://schemas.microsoft.com/office/drawing/2014/main" id="{F49D39A2-F051-450F-91D8-B5417E7D7BC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9924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6894DC6-D3AB-49B4-A04D-9E15270A3B3D}"/>
              </a:ext>
            </a:extLst>
          </p:cNvPr>
          <p:cNvGrpSpPr/>
          <p:nvPr/>
        </p:nvGrpSpPr>
        <p:grpSpPr>
          <a:xfrm rot="16200000">
            <a:off x="7358665" y="6404808"/>
            <a:ext cx="12760834" cy="6179551"/>
            <a:chOff x="6921687" y="9695508"/>
            <a:chExt cx="15092346" cy="7308605"/>
          </a:xfrm>
        </p:grpSpPr>
        <p:sp>
          <p:nvSpPr>
            <p:cNvPr id="151" name="Circle: Hollow 150">
              <a:extLst>
                <a:ext uri="{FF2B5EF4-FFF2-40B4-BE49-F238E27FC236}">
                  <a16:creationId xmlns:a16="http://schemas.microsoft.com/office/drawing/2014/main" id="{09D06F1E-DACA-4ECF-8848-3D73EE5CF053}"/>
                </a:ext>
              </a:extLst>
            </p:cNvPr>
            <p:cNvSpPr/>
            <p:nvPr/>
          </p:nvSpPr>
          <p:spPr>
            <a:xfrm>
              <a:off x="7988300" y="10410576"/>
              <a:ext cx="6127750" cy="5633790"/>
            </a:xfrm>
            <a:prstGeom prst="donut">
              <a:avLst>
                <a:gd name="adj" fmla="val 42621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AB0B92A-8195-4AD8-AA87-0A5BE8490871}"/>
                </a:ext>
              </a:extLst>
            </p:cNvPr>
            <p:cNvSpPr/>
            <p:nvPr/>
          </p:nvSpPr>
          <p:spPr>
            <a:xfrm>
              <a:off x="6921687" y="9695508"/>
              <a:ext cx="15092346" cy="7308605"/>
            </a:xfrm>
            <a:custGeom>
              <a:avLst/>
              <a:gdLst>
                <a:gd name="connsiteX0" fmla="*/ 3672701 w 15092346"/>
                <a:gd name="connsiteY0" fmla="*/ 880797 h 7308605"/>
                <a:gd name="connsiteX1" fmla="*/ 879804 w 15092346"/>
                <a:gd name="connsiteY1" fmla="*/ 3673694 h 7308605"/>
                <a:gd name="connsiteX2" fmla="*/ 3672701 w 15092346"/>
                <a:gd name="connsiteY2" fmla="*/ 6466591 h 7308605"/>
                <a:gd name="connsiteX3" fmla="*/ 6465598 w 15092346"/>
                <a:gd name="connsiteY3" fmla="*/ 3673694 h 7308605"/>
                <a:gd name="connsiteX4" fmla="*/ 3672701 w 15092346"/>
                <a:gd name="connsiteY4" fmla="*/ 880797 h 7308605"/>
                <a:gd name="connsiteX5" fmla="*/ 0 w 15092346"/>
                <a:gd name="connsiteY5" fmla="*/ 0 h 7308605"/>
                <a:gd name="connsiteX6" fmla="*/ 15092346 w 15092346"/>
                <a:gd name="connsiteY6" fmla="*/ 0 h 7308605"/>
                <a:gd name="connsiteX7" fmla="*/ 15092346 w 15092346"/>
                <a:gd name="connsiteY7" fmla="*/ 7308605 h 7308605"/>
                <a:gd name="connsiteX8" fmla="*/ 0 w 15092346"/>
                <a:gd name="connsiteY8" fmla="*/ 7308605 h 730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2346" h="7308605">
                  <a:moveTo>
                    <a:pt x="3672701" y="880797"/>
                  </a:moveTo>
                  <a:cubicBezTo>
                    <a:pt x="2130227" y="880797"/>
                    <a:pt x="879804" y="2131220"/>
                    <a:pt x="879804" y="3673694"/>
                  </a:cubicBezTo>
                  <a:cubicBezTo>
                    <a:pt x="879804" y="5216168"/>
                    <a:pt x="2130227" y="6466591"/>
                    <a:pt x="3672701" y="6466591"/>
                  </a:cubicBezTo>
                  <a:cubicBezTo>
                    <a:pt x="5215175" y="6466591"/>
                    <a:pt x="6465598" y="5216168"/>
                    <a:pt x="6465598" y="3673694"/>
                  </a:cubicBezTo>
                  <a:cubicBezTo>
                    <a:pt x="6465598" y="2131220"/>
                    <a:pt x="5215175" y="880797"/>
                    <a:pt x="3672701" y="880797"/>
                  </a:cubicBezTo>
                  <a:close/>
                  <a:moveTo>
                    <a:pt x="0" y="0"/>
                  </a:moveTo>
                  <a:lnTo>
                    <a:pt x="15092346" y="0"/>
                  </a:lnTo>
                  <a:lnTo>
                    <a:pt x="15092346" y="7308605"/>
                  </a:lnTo>
                  <a:lnTo>
                    <a:pt x="0" y="730860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381000" prstMaterial="matte"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99A99AC2-B644-43CA-BD46-6FF4B30B3194}"/>
              </a:ext>
            </a:extLst>
          </p:cNvPr>
          <p:cNvSpPr/>
          <p:nvPr/>
        </p:nvSpPr>
        <p:spPr>
          <a:xfrm rot="16200000">
            <a:off x="10878941" y="10096211"/>
            <a:ext cx="4717751" cy="471775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5E0E708-A94B-4FE2-9DBD-CA2AA2E6DDE6}"/>
              </a:ext>
            </a:extLst>
          </p:cNvPr>
          <p:cNvGrpSpPr/>
          <p:nvPr/>
        </p:nvGrpSpPr>
        <p:grpSpPr>
          <a:xfrm rot="16200000">
            <a:off x="11358130" y="10647862"/>
            <a:ext cx="3626787" cy="3626788"/>
            <a:chOff x="20305974" y="6706926"/>
            <a:chExt cx="4376060" cy="437606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188E868-CB3A-4777-8A9B-857677EA428B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08220F-FB44-44E7-80FD-E902B40ED874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03" name="Circle: Hollow 102">
              <a:extLst>
                <a:ext uri="{FF2B5EF4-FFF2-40B4-BE49-F238E27FC236}">
                  <a16:creationId xmlns:a16="http://schemas.microsoft.com/office/drawing/2014/main" id="{55CE3BCA-C0D9-4D3A-BBD0-DB2E28AF303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1" name="Oval 140">
            <a:extLst>
              <a:ext uri="{FF2B5EF4-FFF2-40B4-BE49-F238E27FC236}">
                <a16:creationId xmlns:a16="http://schemas.microsoft.com/office/drawing/2014/main" id="{0249ABD7-615E-4492-8155-4C0FE63D3591}"/>
              </a:ext>
            </a:extLst>
          </p:cNvPr>
          <p:cNvSpPr/>
          <p:nvPr/>
        </p:nvSpPr>
        <p:spPr>
          <a:xfrm rot="16200000">
            <a:off x="11364718" y="10660811"/>
            <a:ext cx="3602624" cy="360262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ircle: Hollow 63">
            <a:extLst>
              <a:ext uri="{FF2B5EF4-FFF2-40B4-BE49-F238E27FC236}">
                <a16:creationId xmlns:a16="http://schemas.microsoft.com/office/drawing/2014/main" id="{420564E3-4C18-4DBD-BD81-DAC493B56009}"/>
              </a:ext>
            </a:extLst>
          </p:cNvPr>
          <p:cNvSpPr/>
          <p:nvPr/>
        </p:nvSpPr>
        <p:spPr>
          <a:xfrm rot="16200000">
            <a:off x="11316872" y="10646514"/>
            <a:ext cx="3626787" cy="3626788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45DAB7C-F71F-48FF-9A4D-6E54E5093017}"/>
              </a:ext>
            </a:extLst>
          </p:cNvPr>
          <p:cNvSpPr/>
          <p:nvPr/>
        </p:nvSpPr>
        <p:spPr>
          <a:xfrm rot="14400000">
            <a:off x="13112708" y="12440823"/>
            <a:ext cx="22735" cy="22735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AAB2120-6B04-4C36-A2C9-850601DF2E16}"/>
              </a:ext>
            </a:extLst>
          </p:cNvPr>
          <p:cNvSpPr/>
          <p:nvPr/>
        </p:nvSpPr>
        <p:spPr>
          <a:xfrm rot="16200000">
            <a:off x="11870845" y="11186946"/>
            <a:ext cx="2515186" cy="251518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Arc 31">
            <a:extLst>
              <a:ext uri="{FF2B5EF4-FFF2-40B4-BE49-F238E27FC236}">
                <a16:creationId xmlns:a16="http://schemas.microsoft.com/office/drawing/2014/main" id="{F62AF02D-F3A0-4411-B769-8D4D529B5136}"/>
              </a:ext>
            </a:extLst>
          </p:cNvPr>
          <p:cNvSpPr/>
          <p:nvPr/>
        </p:nvSpPr>
        <p:spPr>
          <a:xfrm rot="16200000">
            <a:off x="10940957" y="10016439"/>
            <a:ext cx="4541562" cy="4541562"/>
          </a:xfrm>
          <a:prstGeom prst="arc">
            <a:avLst>
              <a:gd name="adj1" fmla="val 8044334"/>
              <a:gd name="adj2" fmla="val 217032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15358C3-BFB5-4762-A6C5-A100CB3AA866}"/>
              </a:ext>
            </a:extLst>
          </p:cNvPr>
          <p:cNvSpPr/>
          <p:nvPr/>
        </p:nvSpPr>
        <p:spPr>
          <a:xfrm rot="16200000">
            <a:off x="6864172" y="6404808"/>
            <a:ext cx="12760834" cy="6179550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3" name="Block Arc 32">
            <a:extLst>
              <a:ext uri="{FF2B5EF4-FFF2-40B4-BE49-F238E27FC236}">
                <a16:creationId xmlns:a16="http://schemas.microsoft.com/office/drawing/2014/main" id="{BEA5561C-BE3B-4331-AE90-FB8717B1BA24}"/>
              </a:ext>
            </a:extLst>
          </p:cNvPr>
          <p:cNvSpPr/>
          <p:nvPr/>
        </p:nvSpPr>
        <p:spPr>
          <a:xfrm rot="16200000">
            <a:off x="10834278" y="9891872"/>
            <a:ext cx="4738286" cy="4738289"/>
          </a:xfrm>
          <a:prstGeom prst="blockArc">
            <a:avLst>
              <a:gd name="adj1" fmla="val 8477066"/>
              <a:gd name="adj2" fmla="val 552654"/>
              <a:gd name="adj3" fmla="val 11524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Circle: Hollow 30">
            <a:extLst>
              <a:ext uri="{FF2B5EF4-FFF2-40B4-BE49-F238E27FC236}">
                <a16:creationId xmlns:a16="http://schemas.microsoft.com/office/drawing/2014/main" id="{81294068-FB92-4523-BF01-1F2EA9F2F36C}"/>
              </a:ext>
            </a:extLst>
          </p:cNvPr>
          <p:cNvSpPr/>
          <p:nvPr/>
        </p:nvSpPr>
        <p:spPr>
          <a:xfrm rot="16200000">
            <a:off x="9913156" y="9727578"/>
            <a:ext cx="5775623" cy="5310049"/>
          </a:xfrm>
          <a:prstGeom prst="donut">
            <a:avLst>
              <a:gd name="adj" fmla="val 1762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600D4E-C819-4BFE-90AE-A1F1057CF32F}"/>
              </a:ext>
            </a:extLst>
          </p:cNvPr>
          <p:cNvSpPr txBox="1"/>
          <p:nvPr/>
        </p:nvSpPr>
        <p:spPr>
          <a:xfrm>
            <a:off x="10455991" y="1285475"/>
            <a:ext cx="606287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Disassemble HPF tip</a:t>
            </a:r>
            <a:endParaRPr lang="en-US" sz="55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07AB67-7D21-4C1D-97A2-A834C1286B49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29" name="Picture 28" descr="A close up of a logo&#10;&#10;Description automatically generated">
            <a:extLst>
              <a:ext uri="{FF2B5EF4-FFF2-40B4-BE49-F238E27FC236}">
                <a16:creationId xmlns:a16="http://schemas.microsoft.com/office/drawing/2014/main" id="{7DCA2CFC-272A-4CE9-BFEA-1B788821F89C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1554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10455991" y="1285475"/>
            <a:ext cx="606287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Disassemble HPF tip</a:t>
            </a:r>
            <a:endParaRPr lang="en-US" sz="5500" dirty="0"/>
          </a:p>
        </p:txBody>
      </p:sp>
      <p:sp>
        <p:nvSpPr>
          <p:cNvPr id="81" name="Circle: Hollow 80">
            <a:extLst>
              <a:ext uri="{FF2B5EF4-FFF2-40B4-BE49-F238E27FC236}">
                <a16:creationId xmlns:a16="http://schemas.microsoft.com/office/drawing/2014/main" id="{3428B3AA-1F7E-4FDD-8D03-A2ECB8098BC8}"/>
              </a:ext>
            </a:extLst>
          </p:cNvPr>
          <p:cNvSpPr/>
          <p:nvPr/>
        </p:nvSpPr>
        <p:spPr>
          <a:xfrm rot="16200000">
            <a:off x="11208642" y="10019866"/>
            <a:ext cx="5183964" cy="4766084"/>
          </a:xfrm>
          <a:prstGeom prst="donut">
            <a:avLst>
              <a:gd name="adj" fmla="val 17481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2E8613F7-7812-40F5-B7B5-133AF77D1CDD}"/>
              </a:ext>
            </a:extLst>
          </p:cNvPr>
          <p:cNvSpPr/>
          <p:nvPr/>
        </p:nvSpPr>
        <p:spPr>
          <a:xfrm rot="16200000">
            <a:off x="7520196" y="6421827"/>
            <a:ext cx="12767849" cy="6182947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6281965-AC6F-4F28-8234-1B911A28FE2D}"/>
              </a:ext>
            </a:extLst>
          </p:cNvPr>
          <p:cNvSpPr/>
          <p:nvPr/>
        </p:nvSpPr>
        <p:spPr>
          <a:xfrm rot="16200000">
            <a:off x="10949084" y="10115259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 rot="16200000">
            <a:off x="11428537" y="10667214"/>
            <a:ext cx="3628781" cy="3628781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 rot="16200000">
            <a:off x="11435129" y="10680170"/>
            <a:ext cx="3604604" cy="36046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Circle: Hollow 85">
            <a:extLst>
              <a:ext uri="{FF2B5EF4-FFF2-40B4-BE49-F238E27FC236}">
                <a16:creationId xmlns:a16="http://schemas.microsoft.com/office/drawing/2014/main" id="{3F0EDBC8-3743-4AA3-A466-E71F65D9DBB3}"/>
              </a:ext>
            </a:extLst>
          </p:cNvPr>
          <p:cNvSpPr/>
          <p:nvPr/>
        </p:nvSpPr>
        <p:spPr>
          <a:xfrm rot="16200000">
            <a:off x="11387256" y="10665865"/>
            <a:ext cx="3628781" cy="3628781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72C0E920-17FE-4033-B91E-B9C4529464F6}"/>
              </a:ext>
            </a:extLst>
          </p:cNvPr>
          <p:cNvSpPr/>
          <p:nvPr/>
        </p:nvSpPr>
        <p:spPr>
          <a:xfrm rot="14400000">
            <a:off x="13184080" y="12461160"/>
            <a:ext cx="22748" cy="22748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 rot="16200000">
            <a:off x="11941534" y="11206594"/>
            <a:ext cx="2516568" cy="25165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B756F278-4F12-4443-9F5E-D149D92F127E}"/>
              </a:ext>
            </a:extLst>
          </p:cNvPr>
          <p:cNvSpPr/>
          <p:nvPr/>
        </p:nvSpPr>
        <p:spPr>
          <a:xfrm rot="16200000">
            <a:off x="10586976" y="10115259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Circle: Hollow 89">
            <a:extLst>
              <a:ext uri="{FF2B5EF4-FFF2-40B4-BE49-F238E27FC236}">
                <a16:creationId xmlns:a16="http://schemas.microsoft.com/office/drawing/2014/main" id="{FD326396-C188-46BB-9BCC-7CCB226608ED}"/>
              </a:ext>
            </a:extLst>
          </p:cNvPr>
          <p:cNvSpPr/>
          <p:nvPr/>
        </p:nvSpPr>
        <p:spPr>
          <a:xfrm rot="16200000">
            <a:off x="10586976" y="10115259"/>
            <a:ext cx="4720344" cy="4720345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2EF9097A-BFEB-4DDD-BEE8-0E57512C52FE}"/>
              </a:ext>
            </a:extLst>
          </p:cNvPr>
          <p:cNvSpPr/>
          <p:nvPr/>
        </p:nvSpPr>
        <p:spPr>
          <a:xfrm rot="16200000">
            <a:off x="6695631" y="6406960"/>
            <a:ext cx="12767849" cy="6182946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2" name="Circle: Hollow 91">
            <a:extLst>
              <a:ext uri="{FF2B5EF4-FFF2-40B4-BE49-F238E27FC236}">
                <a16:creationId xmlns:a16="http://schemas.microsoft.com/office/drawing/2014/main" id="{39E388F7-82C8-4C6B-8CFD-80C234AF0FE4}"/>
              </a:ext>
            </a:extLst>
          </p:cNvPr>
          <p:cNvSpPr/>
          <p:nvPr/>
        </p:nvSpPr>
        <p:spPr>
          <a:xfrm rot="16200000">
            <a:off x="9746291" y="9731557"/>
            <a:ext cx="5778798" cy="5312967"/>
          </a:xfrm>
          <a:prstGeom prst="donut">
            <a:avLst>
              <a:gd name="adj" fmla="val 1762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A306AE2-5147-4D26-87E1-049FA141F083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97" name="Picture 96" descr="A close up of a logo&#10;&#10;Description automatically generated">
            <a:extLst>
              <a:ext uri="{FF2B5EF4-FFF2-40B4-BE49-F238E27FC236}">
                <a16:creationId xmlns:a16="http://schemas.microsoft.com/office/drawing/2014/main" id="{C3B8D0C2-B323-4D6E-8020-C909F307B7A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7836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10455991" y="1285475"/>
            <a:ext cx="606287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Disassemble HPF tip</a:t>
            </a:r>
            <a:endParaRPr lang="en-US" sz="5500" dirty="0"/>
          </a:p>
        </p:txBody>
      </p:sp>
      <p:sp>
        <p:nvSpPr>
          <p:cNvPr id="81" name="Circle: Hollow 80">
            <a:extLst>
              <a:ext uri="{FF2B5EF4-FFF2-40B4-BE49-F238E27FC236}">
                <a16:creationId xmlns:a16="http://schemas.microsoft.com/office/drawing/2014/main" id="{3428B3AA-1F7E-4FDD-8D03-A2ECB8098BC8}"/>
              </a:ext>
            </a:extLst>
          </p:cNvPr>
          <p:cNvSpPr/>
          <p:nvPr/>
        </p:nvSpPr>
        <p:spPr>
          <a:xfrm rot="16200000">
            <a:off x="20321006" y="10019866"/>
            <a:ext cx="5183964" cy="4766084"/>
          </a:xfrm>
          <a:prstGeom prst="donut">
            <a:avLst>
              <a:gd name="adj" fmla="val 17481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2E8613F7-7812-40F5-B7B5-133AF77D1CDD}"/>
              </a:ext>
            </a:extLst>
          </p:cNvPr>
          <p:cNvSpPr/>
          <p:nvPr/>
        </p:nvSpPr>
        <p:spPr>
          <a:xfrm rot="16200000">
            <a:off x="16632560" y="6421827"/>
            <a:ext cx="12767849" cy="6182947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6281965-AC6F-4F28-8234-1B911A28FE2D}"/>
              </a:ext>
            </a:extLst>
          </p:cNvPr>
          <p:cNvSpPr/>
          <p:nvPr/>
        </p:nvSpPr>
        <p:spPr>
          <a:xfrm rot="16200000">
            <a:off x="10949084" y="10115259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 rot="16200000">
            <a:off x="11428537" y="10667214"/>
            <a:ext cx="3628781" cy="3628781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 rot="16200000">
            <a:off x="11435129" y="10680170"/>
            <a:ext cx="3604604" cy="36046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Circle: Hollow 85">
            <a:extLst>
              <a:ext uri="{FF2B5EF4-FFF2-40B4-BE49-F238E27FC236}">
                <a16:creationId xmlns:a16="http://schemas.microsoft.com/office/drawing/2014/main" id="{3F0EDBC8-3743-4AA3-A466-E71F65D9DBB3}"/>
              </a:ext>
            </a:extLst>
          </p:cNvPr>
          <p:cNvSpPr/>
          <p:nvPr/>
        </p:nvSpPr>
        <p:spPr>
          <a:xfrm rot="16200000">
            <a:off x="11387256" y="10665865"/>
            <a:ext cx="3628781" cy="3628781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72C0E920-17FE-4033-B91E-B9C4529464F6}"/>
              </a:ext>
            </a:extLst>
          </p:cNvPr>
          <p:cNvSpPr/>
          <p:nvPr/>
        </p:nvSpPr>
        <p:spPr>
          <a:xfrm rot="14400000">
            <a:off x="13184080" y="12461160"/>
            <a:ext cx="22748" cy="22748"/>
          </a:xfrm>
          <a:custGeom>
            <a:avLst/>
            <a:gdLst>
              <a:gd name="connsiteX0" fmla="*/ 2507456 w 2507456"/>
              <a:gd name="connsiteY0" fmla="*/ 0 h 566738"/>
              <a:gd name="connsiteX1" fmla="*/ 2507456 w 2507456"/>
              <a:gd name="connsiteY1" fmla="*/ 566738 h 566738"/>
              <a:gd name="connsiteX2" fmla="*/ 0 w 2507456"/>
              <a:gd name="connsiteY2" fmla="*/ 309563 h 566738"/>
              <a:gd name="connsiteX3" fmla="*/ 0 w 2507456"/>
              <a:gd name="connsiteY3" fmla="*/ 261938 h 566738"/>
              <a:gd name="connsiteX4" fmla="*/ 2507456 w 2507456"/>
              <a:gd name="connsiteY4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456" h="566738">
                <a:moveTo>
                  <a:pt x="2507456" y="0"/>
                </a:moveTo>
                <a:lnTo>
                  <a:pt x="2507456" y="566738"/>
                </a:lnTo>
                <a:lnTo>
                  <a:pt x="0" y="309563"/>
                </a:lnTo>
                <a:lnTo>
                  <a:pt x="0" y="261938"/>
                </a:lnTo>
                <a:lnTo>
                  <a:pt x="2507456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 rot="16200000">
            <a:off x="11941534" y="11206594"/>
            <a:ext cx="2516568" cy="25165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B756F278-4F12-4443-9F5E-D149D92F127E}"/>
              </a:ext>
            </a:extLst>
          </p:cNvPr>
          <p:cNvSpPr/>
          <p:nvPr/>
        </p:nvSpPr>
        <p:spPr>
          <a:xfrm rot="16200000">
            <a:off x="10586976" y="10115259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Circle: Hollow 89">
            <a:extLst>
              <a:ext uri="{FF2B5EF4-FFF2-40B4-BE49-F238E27FC236}">
                <a16:creationId xmlns:a16="http://schemas.microsoft.com/office/drawing/2014/main" id="{FD326396-C188-46BB-9BCC-7CCB226608ED}"/>
              </a:ext>
            </a:extLst>
          </p:cNvPr>
          <p:cNvSpPr/>
          <p:nvPr/>
        </p:nvSpPr>
        <p:spPr>
          <a:xfrm rot="16200000">
            <a:off x="10586976" y="10115259"/>
            <a:ext cx="4720344" cy="4720345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8F337F4-94B6-4B5E-92C7-FE2870676924}"/>
              </a:ext>
            </a:extLst>
          </p:cNvPr>
          <p:cNvSpPr/>
          <p:nvPr/>
        </p:nvSpPr>
        <p:spPr>
          <a:xfrm rot="16200000">
            <a:off x="-2425609" y="6406961"/>
            <a:ext cx="12767849" cy="6182946"/>
          </a:xfrm>
          <a:custGeom>
            <a:avLst/>
            <a:gdLst>
              <a:gd name="connsiteX0" fmla="*/ 3672701 w 15092346"/>
              <a:gd name="connsiteY0" fmla="*/ 880797 h 7308605"/>
              <a:gd name="connsiteX1" fmla="*/ 879804 w 15092346"/>
              <a:gd name="connsiteY1" fmla="*/ 3673694 h 7308605"/>
              <a:gd name="connsiteX2" fmla="*/ 3672701 w 15092346"/>
              <a:gd name="connsiteY2" fmla="*/ 6466591 h 7308605"/>
              <a:gd name="connsiteX3" fmla="*/ 6465598 w 15092346"/>
              <a:gd name="connsiteY3" fmla="*/ 3673694 h 7308605"/>
              <a:gd name="connsiteX4" fmla="*/ 3672701 w 15092346"/>
              <a:gd name="connsiteY4" fmla="*/ 880797 h 7308605"/>
              <a:gd name="connsiteX5" fmla="*/ 0 w 15092346"/>
              <a:gd name="connsiteY5" fmla="*/ 0 h 7308605"/>
              <a:gd name="connsiteX6" fmla="*/ 15092346 w 15092346"/>
              <a:gd name="connsiteY6" fmla="*/ 0 h 7308605"/>
              <a:gd name="connsiteX7" fmla="*/ 15092346 w 15092346"/>
              <a:gd name="connsiteY7" fmla="*/ 7308605 h 7308605"/>
              <a:gd name="connsiteX8" fmla="*/ 0 w 15092346"/>
              <a:gd name="connsiteY8" fmla="*/ 7308605 h 730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92346" h="7308605">
                <a:moveTo>
                  <a:pt x="3672701" y="880797"/>
                </a:moveTo>
                <a:cubicBezTo>
                  <a:pt x="2130227" y="880797"/>
                  <a:pt x="879804" y="2131220"/>
                  <a:pt x="879804" y="3673694"/>
                </a:cubicBezTo>
                <a:cubicBezTo>
                  <a:pt x="879804" y="5216168"/>
                  <a:pt x="2130227" y="6466591"/>
                  <a:pt x="3672701" y="6466591"/>
                </a:cubicBezTo>
                <a:cubicBezTo>
                  <a:pt x="5215175" y="6466591"/>
                  <a:pt x="6465598" y="5216168"/>
                  <a:pt x="6465598" y="3673694"/>
                </a:cubicBezTo>
                <a:cubicBezTo>
                  <a:pt x="6465598" y="2131220"/>
                  <a:pt x="5215175" y="880797"/>
                  <a:pt x="3672701" y="880797"/>
                </a:cubicBezTo>
                <a:close/>
                <a:moveTo>
                  <a:pt x="0" y="0"/>
                </a:moveTo>
                <a:lnTo>
                  <a:pt x="15092346" y="0"/>
                </a:lnTo>
                <a:lnTo>
                  <a:pt x="15092346" y="7308605"/>
                </a:lnTo>
                <a:lnTo>
                  <a:pt x="0" y="73086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81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D861A5D7-5FBA-4B37-A858-60F394383DED}"/>
              </a:ext>
            </a:extLst>
          </p:cNvPr>
          <p:cNvSpPr/>
          <p:nvPr/>
        </p:nvSpPr>
        <p:spPr>
          <a:xfrm rot="16200000">
            <a:off x="625051" y="9731558"/>
            <a:ext cx="5778798" cy="5312967"/>
          </a:xfrm>
          <a:prstGeom prst="donut">
            <a:avLst>
              <a:gd name="adj" fmla="val 1762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509CB39-6E37-4036-9CFA-87E295957AFC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30" name="Picture 29" descr="A close up of a logo&#10;&#10;Description automatically generated">
            <a:extLst>
              <a:ext uri="{FF2B5EF4-FFF2-40B4-BE49-F238E27FC236}">
                <a16:creationId xmlns:a16="http://schemas.microsoft.com/office/drawing/2014/main" id="{54616D69-0027-43F6-9753-591A2064180B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29043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10455991" y="1285475"/>
            <a:ext cx="606287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Disassemble HPF tip</a:t>
            </a:r>
            <a:endParaRPr lang="en-US" sz="5500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6281965-AC6F-4F28-8234-1B911A28FE2D}"/>
              </a:ext>
            </a:extLst>
          </p:cNvPr>
          <p:cNvSpPr/>
          <p:nvPr/>
        </p:nvSpPr>
        <p:spPr>
          <a:xfrm rot="16200000">
            <a:off x="10949084" y="10115259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 rot="16200000">
            <a:off x="11428537" y="10667214"/>
            <a:ext cx="3628781" cy="3628781"/>
            <a:chOff x="20305974" y="6706925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5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 rot="16200000">
            <a:off x="11435129" y="10680170"/>
            <a:ext cx="3604604" cy="36046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Circle: Hollow 85">
            <a:extLst>
              <a:ext uri="{FF2B5EF4-FFF2-40B4-BE49-F238E27FC236}">
                <a16:creationId xmlns:a16="http://schemas.microsoft.com/office/drawing/2014/main" id="{3F0EDBC8-3743-4AA3-A466-E71F65D9DBB3}"/>
              </a:ext>
            </a:extLst>
          </p:cNvPr>
          <p:cNvSpPr/>
          <p:nvPr/>
        </p:nvSpPr>
        <p:spPr>
          <a:xfrm rot="16200000">
            <a:off x="11387256" y="10665865"/>
            <a:ext cx="3628781" cy="3628781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 rot="16200000">
            <a:off x="11941534" y="11206594"/>
            <a:ext cx="2516568" cy="25165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B756F278-4F12-4443-9F5E-D149D92F127E}"/>
              </a:ext>
            </a:extLst>
          </p:cNvPr>
          <p:cNvSpPr/>
          <p:nvPr/>
        </p:nvSpPr>
        <p:spPr>
          <a:xfrm rot="16200000">
            <a:off x="10586976" y="10115259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Circle: Hollow 89">
            <a:extLst>
              <a:ext uri="{FF2B5EF4-FFF2-40B4-BE49-F238E27FC236}">
                <a16:creationId xmlns:a16="http://schemas.microsoft.com/office/drawing/2014/main" id="{FD326396-C188-46BB-9BCC-7CCB226608ED}"/>
              </a:ext>
            </a:extLst>
          </p:cNvPr>
          <p:cNvSpPr/>
          <p:nvPr/>
        </p:nvSpPr>
        <p:spPr>
          <a:xfrm rot="16200000">
            <a:off x="10586976" y="10115259"/>
            <a:ext cx="4720344" cy="4720345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88EC0C3-88D0-4D7E-A06E-B2EA540C2AB4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27" name="Picture 26" descr="A close up of a logo&#10;&#10;Description automatically generated">
            <a:extLst>
              <a:ext uri="{FF2B5EF4-FFF2-40B4-BE49-F238E27FC236}">
                <a16:creationId xmlns:a16="http://schemas.microsoft.com/office/drawing/2014/main" id="{64096E24-02AF-432F-A7CD-2E672F1C955B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0493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803216" y="1285475"/>
            <a:ext cx="736842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Disassemble planchettes</a:t>
            </a:r>
            <a:endParaRPr lang="en-US" sz="55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8BB4F5-5683-437D-BB5C-95F311E08329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22" name="Picture 21" descr="A close up of a logo&#10;&#10;Description automatically generated">
            <a:extLst>
              <a:ext uri="{FF2B5EF4-FFF2-40B4-BE49-F238E27FC236}">
                <a16:creationId xmlns:a16="http://schemas.microsoft.com/office/drawing/2014/main" id="{670324A5-D3D3-495C-8BF8-4B61B2DE1BD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26" name="Oval 25">
            <a:extLst>
              <a:ext uri="{FF2B5EF4-FFF2-40B4-BE49-F238E27FC236}">
                <a16:creationId xmlns:a16="http://schemas.microsoft.com/office/drawing/2014/main" id="{C16483A1-5641-46AC-9589-B15BB5343573}"/>
              </a:ext>
            </a:extLst>
          </p:cNvPr>
          <p:cNvSpPr/>
          <p:nvPr/>
        </p:nvSpPr>
        <p:spPr>
          <a:xfrm rot="16200000">
            <a:off x="10949084" y="10115259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D7C28DA5-2462-43FB-921E-2E8AA0BE65D6}"/>
              </a:ext>
            </a:extLst>
          </p:cNvPr>
          <p:cNvGrpSpPr/>
          <p:nvPr/>
        </p:nvGrpSpPr>
        <p:grpSpPr>
          <a:xfrm rot="16200000">
            <a:off x="11428537" y="10667214"/>
            <a:ext cx="3628781" cy="3628781"/>
            <a:chOff x="20305974" y="6706925"/>
            <a:chExt cx="4376060" cy="4376060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F7AD4BF4-DBCE-4389-8B17-0623012C1266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A9FCB06-9883-4F4C-8EE1-D0E35942A428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30" name="Circle: Hollow 29">
              <a:extLst>
                <a:ext uri="{FF2B5EF4-FFF2-40B4-BE49-F238E27FC236}">
                  <a16:creationId xmlns:a16="http://schemas.microsoft.com/office/drawing/2014/main" id="{5FE7B024-D484-4687-89FF-B5E069155B9F}"/>
                </a:ext>
              </a:extLst>
            </p:cNvPr>
            <p:cNvSpPr/>
            <p:nvPr/>
          </p:nvSpPr>
          <p:spPr>
            <a:xfrm>
              <a:off x="20305974" y="6706925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93EDA508-ADC5-4FA5-9D12-27488C1A5F48}"/>
              </a:ext>
            </a:extLst>
          </p:cNvPr>
          <p:cNvSpPr/>
          <p:nvPr/>
        </p:nvSpPr>
        <p:spPr>
          <a:xfrm rot="16200000">
            <a:off x="11435129" y="10680170"/>
            <a:ext cx="3604604" cy="36046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Circle: Hollow 31">
            <a:extLst>
              <a:ext uri="{FF2B5EF4-FFF2-40B4-BE49-F238E27FC236}">
                <a16:creationId xmlns:a16="http://schemas.microsoft.com/office/drawing/2014/main" id="{40409DD3-7321-4096-B8D0-EE4253085877}"/>
              </a:ext>
            </a:extLst>
          </p:cNvPr>
          <p:cNvSpPr/>
          <p:nvPr/>
        </p:nvSpPr>
        <p:spPr>
          <a:xfrm rot="16200000">
            <a:off x="11387256" y="10665865"/>
            <a:ext cx="3628781" cy="3628781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5D4DFAC5-F39B-4CDE-ADA8-07FEA9EB3D93}"/>
              </a:ext>
            </a:extLst>
          </p:cNvPr>
          <p:cNvSpPr/>
          <p:nvPr/>
        </p:nvSpPr>
        <p:spPr>
          <a:xfrm rot="16200000">
            <a:off x="11941534" y="11206594"/>
            <a:ext cx="2516568" cy="25165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EE60CB8-1EC8-4CB2-910B-735D35F7F5DD}"/>
              </a:ext>
            </a:extLst>
          </p:cNvPr>
          <p:cNvSpPr/>
          <p:nvPr/>
        </p:nvSpPr>
        <p:spPr>
          <a:xfrm rot="16200000">
            <a:off x="10586976" y="10115259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Circle: Hollow 34">
            <a:extLst>
              <a:ext uri="{FF2B5EF4-FFF2-40B4-BE49-F238E27FC236}">
                <a16:creationId xmlns:a16="http://schemas.microsoft.com/office/drawing/2014/main" id="{5C95283C-150E-4BB2-807B-E6117B999A19}"/>
              </a:ext>
            </a:extLst>
          </p:cNvPr>
          <p:cNvSpPr/>
          <p:nvPr/>
        </p:nvSpPr>
        <p:spPr>
          <a:xfrm rot="16200000">
            <a:off x="10586976" y="10115259"/>
            <a:ext cx="4720344" cy="4720345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21408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 rot="16200000">
            <a:off x="11435129" y="10680170"/>
            <a:ext cx="3604604" cy="36046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803216" y="1285475"/>
            <a:ext cx="736842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Disassemble planchettes</a:t>
            </a:r>
            <a:endParaRPr lang="en-US" sz="5500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6281965-AC6F-4F28-8234-1B911A28FE2D}"/>
              </a:ext>
            </a:extLst>
          </p:cNvPr>
          <p:cNvSpPr/>
          <p:nvPr/>
        </p:nvSpPr>
        <p:spPr>
          <a:xfrm rot="16200000">
            <a:off x="21255233" y="10115260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 rot="16200000">
            <a:off x="11428537" y="10667214"/>
            <a:ext cx="3628781" cy="3628781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6" name="Circle: Hollow 85">
            <a:extLst>
              <a:ext uri="{FF2B5EF4-FFF2-40B4-BE49-F238E27FC236}">
                <a16:creationId xmlns:a16="http://schemas.microsoft.com/office/drawing/2014/main" id="{3F0EDBC8-3743-4AA3-A466-E71F65D9DBB3}"/>
              </a:ext>
            </a:extLst>
          </p:cNvPr>
          <p:cNvSpPr/>
          <p:nvPr/>
        </p:nvSpPr>
        <p:spPr>
          <a:xfrm rot="16200000">
            <a:off x="11387256" y="10665865"/>
            <a:ext cx="3628781" cy="3628781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 rot="16200000">
            <a:off x="11941534" y="11206594"/>
            <a:ext cx="2516568" cy="25165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B756F278-4F12-4443-9F5E-D149D92F127E}"/>
              </a:ext>
            </a:extLst>
          </p:cNvPr>
          <p:cNvSpPr/>
          <p:nvPr/>
        </p:nvSpPr>
        <p:spPr>
          <a:xfrm rot="16200000">
            <a:off x="999224" y="10115259"/>
            <a:ext cx="4720344" cy="472034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Circle: Hollow 89">
            <a:extLst>
              <a:ext uri="{FF2B5EF4-FFF2-40B4-BE49-F238E27FC236}">
                <a16:creationId xmlns:a16="http://schemas.microsoft.com/office/drawing/2014/main" id="{FD326396-C188-46BB-9BCC-7CCB226608ED}"/>
              </a:ext>
            </a:extLst>
          </p:cNvPr>
          <p:cNvSpPr/>
          <p:nvPr/>
        </p:nvSpPr>
        <p:spPr>
          <a:xfrm rot="16200000">
            <a:off x="999224" y="10115259"/>
            <a:ext cx="4720344" cy="4720345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7081D1B-6B30-4E34-9EE7-951FA7EA4C12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32" name="Picture 31" descr="A close up of a logo&#10;&#10;Description automatically generated">
            <a:extLst>
              <a:ext uri="{FF2B5EF4-FFF2-40B4-BE49-F238E27FC236}">
                <a16:creationId xmlns:a16="http://schemas.microsoft.com/office/drawing/2014/main" id="{015B8911-500B-428F-B8B3-67BBD3756DB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0274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 rot="16200000">
            <a:off x="11435129" y="10680170"/>
            <a:ext cx="3604604" cy="36046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9803216" y="1285475"/>
            <a:ext cx="736842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Disassemble planchettes</a:t>
            </a:r>
            <a:endParaRPr lang="en-US" sz="5500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 rot="16200000">
            <a:off x="11428537" y="10667214"/>
            <a:ext cx="3628781" cy="3628781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6" name="Circle: Hollow 85">
            <a:extLst>
              <a:ext uri="{FF2B5EF4-FFF2-40B4-BE49-F238E27FC236}">
                <a16:creationId xmlns:a16="http://schemas.microsoft.com/office/drawing/2014/main" id="{3F0EDBC8-3743-4AA3-A466-E71F65D9DBB3}"/>
              </a:ext>
            </a:extLst>
          </p:cNvPr>
          <p:cNvSpPr/>
          <p:nvPr/>
        </p:nvSpPr>
        <p:spPr>
          <a:xfrm rot="16200000">
            <a:off x="11387256" y="10665865"/>
            <a:ext cx="3628781" cy="3628781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 rot="16200000">
            <a:off x="11941534" y="11206594"/>
            <a:ext cx="2516568" cy="25165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AE0C880-2E1C-451E-9690-ABB9B064AE2C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17" name="Picture 16" descr="A close up of a logo&#10;&#10;Description automatically generated">
            <a:extLst>
              <a:ext uri="{FF2B5EF4-FFF2-40B4-BE49-F238E27FC236}">
                <a16:creationId xmlns:a16="http://schemas.microsoft.com/office/drawing/2014/main" id="{D967B993-ECF8-4372-8E85-399C471781DA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5204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CF006C6F-FD32-4E81-BB60-3ECF192DDDF5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</p:spTree>
    <p:extLst>
      <p:ext uri="{BB962C8B-B14F-4D97-AF65-F5344CB8AC3E}">
        <p14:creationId xmlns:p14="http://schemas.microsoft.com/office/powerpoint/2010/main" val="4547152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 rot="16200000">
            <a:off x="11435129" y="10680170"/>
            <a:ext cx="3604604" cy="36046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 rot="16200000">
            <a:off x="11428537" y="10667214"/>
            <a:ext cx="3628781" cy="3628781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6" name="Circle: Hollow 85">
            <a:extLst>
              <a:ext uri="{FF2B5EF4-FFF2-40B4-BE49-F238E27FC236}">
                <a16:creationId xmlns:a16="http://schemas.microsoft.com/office/drawing/2014/main" id="{3F0EDBC8-3743-4AA3-A466-E71F65D9DBB3}"/>
              </a:ext>
            </a:extLst>
          </p:cNvPr>
          <p:cNvSpPr/>
          <p:nvPr/>
        </p:nvSpPr>
        <p:spPr>
          <a:xfrm rot="16200000">
            <a:off x="11387256" y="10665865"/>
            <a:ext cx="3628781" cy="3628781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 rot="16200000">
            <a:off x="11941534" y="11206594"/>
            <a:ext cx="2516568" cy="25165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E697AE-4016-433C-9A78-AB608DBC907D}"/>
              </a:ext>
            </a:extLst>
          </p:cNvPr>
          <p:cNvSpPr txBox="1"/>
          <p:nvPr/>
        </p:nvSpPr>
        <p:spPr>
          <a:xfrm>
            <a:off x="11179109" y="1285475"/>
            <a:ext cx="461664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Remove spacer</a:t>
            </a:r>
            <a:endParaRPr lang="en-US" sz="5500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DC15C73-95BC-4829-AEC7-2E4D809FAAA3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14" name="Picture 13" descr="A close up of a logo&#10;&#10;Description automatically generated">
            <a:extLst>
              <a:ext uri="{FF2B5EF4-FFF2-40B4-BE49-F238E27FC236}">
                <a16:creationId xmlns:a16="http://schemas.microsoft.com/office/drawing/2014/main" id="{5A9A1C80-33F5-49CC-BB79-F2CD5FD053E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44563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 rot="16200000">
            <a:off x="11435129" y="10680170"/>
            <a:ext cx="3604604" cy="36046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11179109" y="1285475"/>
            <a:ext cx="461664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Remove spacer</a:t>
            </a:r>
            <a:endParaRPr lang="en-US" sz="5500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 rot="16200000">
            <a:off x="11428537" y="10667214"/>
            <a:ext cx="3628781" cy="3628781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6" name="Circle: Hollow 85">
            <a:extLst>
              <a:ext uri="{FF2B5EF4-FFF2-40B4-BE49-F238E27FC236}">
                <a16:creationId xmlns:a16="http://schemas.microsoft.com/office/drawing/2014/main" id="{3F0EDBC8-3743-4AA3-A466-E71F65D9DBB3}"/>
              </a:ext>
            </a:extLst>
          </p:cNvPr>
          <p:cNvSpPr/>
          <p:nvPr/>
        </p:nvSpPr>
        <p:spPr>
          <a:xfrm rot="16200000">
            <a:off x="5988662" y="10665865"/>
            <a:ext cx="3628781" cy="3628781"/>
          </a:xfrm>
          <a:prstGeom prst="donut">
            <a:avLst>
              <a:gd name="adj" fmla="val 13830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 rot="16200000">
            <a:off x="11941534" y="11206594"/>
            <a:ext cx="2516568" cy="25165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99F07BC-9C96-48F6-B57D-2543BDEA4F84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13" name="Picture 12" descr="A close up of a logo&#10;&#10;Description automatically generated">
            <a:extLst>
              <a:ext uri="{FF2B5EF4-FFF2-40B4-BE49-F238E27FC236}">
                <a16:creationId xmlns:a16="http://schemas.microsoft.com/office/drawing/2014/main" id="{96F51309-9F93-436B-BA21-ABE81421852B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89347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 rot="16200000">
            <a:off x="11435129" y="10680170"/>
            <a:ext cx="3604604" cy="3604604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FFFC1C-A62D-4DE8-B664-8CF1052B6067}"/>
              </a:ext>
            </a:extLst>
          </p:cNvPr>
          <p:cNvSpPr txBox="1"/>
          <p:nvPr/>
        </p:nvSpPr>
        <p:spPr>
          <a:xfrm>
            <a:off x="11179109" y="1285475"/>
            <a:ext cx="461664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Remove spacer</a:t>
            </a:r>
            <a:endParaRPr lang="en-US" sz="5500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 rot="16200000">
            <a:off x="11428537" y="10667214"/>
            <a:ext cx="3628781" cy="3628781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 rot="16200000">
            <a:off x="11941534" y="11206594"/>
            <a:ext cx="2516568" cy="25165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96E526-3B6A-4DA3-9A25-4719E3B7BC47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13" name="Picture 12" descr="A close up of a logo&#10;&#10;Description automatically generated">
            <a:extLst>
              <a:ext uri="{FF2B5EF4-FFF2-40B4-BE49-F238E27FC236}">
                <a16:creationId xmlns:a16="http://schemas.microsoft.com/office/drawing/2014/main" id="{6CE79B63-1CD1-45FA-986E-F9BAA14D7C6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14733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>
            <a:off x="817043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4D00B54-04D7-4B52-9C18-CEEA1F8630B2}"/>
              </a:ext>
            </a:extLst>
          </p:cNvPr>
          <p:cNvSpPr txBox="1"/>
          <p:nvPr/>
        </p:nvSpPr>
        <p:spPr>
          <a:xfrm>
            <a:off x="904875" y="15815486"/>
            <a:ext cx="17468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</a:t>
            </a:r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63C214E6-C496-464C-BFB6-46FEC86962B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42213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>
            <a:off x="8155194" y="309927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CFEA486-07F8-484A-9044-8C2096EC9D8E}"/>
              </a:ext>
            </a:extLst>
          </p:cNvPr>
          <p:cNvSpPr txBox="1"/>
          <p:nvPr/>
        </p:nvSpPr>
        <p:spPr>
          <a:xfrm>
            <a:off x="10880450" y="1285475"/>
            <a:ext cx="521399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Clip grid carefully</a:t>
            </a:r>
            <a:endParaRPr lang="en-US" sz="55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4D00B54-04D7-4B52-9C18-CEEA1F8630B2}"/>
              </a:ext>
            </a:extLst>
          </p:cNvPr>
          <p:cNvSpPr txBox="1"/>
          <p:nvPr/>
        </p:nvSpPr>
        <p:spPr>
          <a:xfrm>
            <a:off x="904875" y="15815486"/>
            <a:ext cx="4206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 or LN2 gas</a:t>
            </a:r>
          </a:p>
        </p:txBody>
      </p:sp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63C214E6-C496-464C-BFB6-46FEC86962B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3551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Block Arc 22">
            <a:extLst>
              <a:ext uri="{FF2B5EF4-FFF2-40B4-BE49-F238E27FC236}">
                <a16:creationId xmlns:a16="http://schemas.microsoft.com/office/drawing/2014/main" id="{5CDFA23B-C4A5-4DD1-8939-9C7D04FD2B43}"/>
              </a:ext>
            </a:extLst>
          </p:cNvPr>
          <p:cNvSpPr/>
          <p:nvPr/>
        </p:nvSpPr>
        <p:spPr>
          <a:xfrm>
            <a:off x="7834230" y="6434217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>
            <a:off x="8155194" y="309927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CFEA486-07F8-484A-9044-8C2096EC9D8E}"/>
              </a:ext>
            </a:extLst>
          </p:cNvPr>
          <p:cNvSpPr txBox="1"/>
          <p:nvPr/>
        </p:nvSpPr>
        <p:spPr>
          <a:xfrm>
            <a:off x="10880446" y="1285475"/>
            <a:ext cx="521399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Clip grid carefully</a:t>
            </a:r>
            <a:endParaRPr lang="en-US" sz="5500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A6F604F9-12E6-42B7-850E-BD048115E7B4}"/>
              </a:ext>
            </a:extLst>
          </p:cNvPr>
          <p:cNvSpPr/>
          <p:nvPr/>
        </p:nvSpPr>
        <p:spPr>
          <a:xfrm>
            <a:off x="7758244" y="-1209579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5B69F19C-C3AF-40DA-A2E6-0677C625E971}"/>
              </a:ext>
            </a:extLst>
          </p:cNvPr>
          <p:cNvSpPr/>
          <p:nvPr/>
        </p:nvSpPr>
        <p:spPr>
          <a:xfrm>
            <a:off x="7758244" y="-1231040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28F81A59-5823-418E-9944-4378FCE43A90}"/>
              </a:ext>
            </a:extLst>
          </p:cNvPr>
          <p:cNvSpPr/>
          <p:nvPr/>
        </p:nvSpPr>
        <p:spPr>
          <a:xfrm>
            <a:off x="7759717" y="-124525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49B7963-B7CC-4C2F-9DE6-DEA555D3A70C}"/>
              </a:ext>
            </a:extLst>
          </p:cNvPr>
          <p:cNvSpPr txBox="1"/>
          <p:nvPr/>
        </p:nvSpPr>
        <p:spPr>
          <a:xfrm>
            <a:off x="904875" y="15815486"/>
            <a:ext cx="4206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 or LN2 gas</a:t>
            </a:r>
          </a:p>
        </p:txBody>
      </p:sp>
      <p:pic>
        <p:nvPicPr>
          <p:cNvPr id="28" name="Picture 27" descr="A close up of a logo&#10;&#10;Description automatically generated">
            <a:extLst>
              <a:ext uri="{FF2B5EF4-FFF2-40B4-BE49-F238E27FC236}">
                <a16:creationId xmlns:a16="http://schemas.microsoft.com/office/drawing/2014/main" id="{64CA045C-CAD2-415D-8A13-2A704645B04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1454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Oval 84">
            <a:extLst>
              <a:ext uri="{FF2B5EF4-FFF2-40B4-BE49-F238E27FC236}">
                <a16:creationId xmlns:a16="http://schemas.microsoft.com/office/drawing/2014/main" id="{B83E6280-AD08-4BAF-A839-01EC7F037261}"/>
              </a:ext>
            </a:extLst>
          </p:cNvPr>
          <p:cNvSpPr/>
          <p:nvPr/>
        </p:nvSpPr>
        <p:spPr>
          <a:xfrm>
            <a:off x="8155194" y="309927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Block Arc 18">
            <a:extLst>
              <a:ext uri="{FF2B5EF4-FFF2-40B4-BE49-F238E27FC236}">
                <a16:creationId xmlns:a16="http://schemas.microsoft.com/office/drawing/2014/main" id="{D07CEBC3-8156-414F-AFEA-D41D99A09167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CFEA486-07F8-484A-9044-8C2096EC9D8E}"/>
              </a:ext>
            </a:extLst>
          </p:cNvPr>
          <p:cNvSpPr txBox="1"/>
          <p:nvPr/>
        </p:nvSpPr>
        <p:spPr>
          <a:xfrm>
            <a:off x="10880446" y="1285475"/>
            <a:ext cx="521399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Clip grid carefully</a:t>
            </a:r>
            <a:endParaRPr lang="en-US" sz="5500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200A-FB75-49E2-B385-B7546F019D8A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B4E6A34-8B7A-424E-925D-4803D69C97A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3C73380-5CC0-4E39-AF35-E1F354B25B3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D1365D49-7480-48D4-BE6F-86C2FE0A0FC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88" name="Oval 87">
            <a:extLst>
              <a:ext uri="{FF2B5EF4-FFF2-40B4-BE49-F238E27FC236}">
                <a16:creationId xmlns:a16="http://schemas.microsoft.com/office/drawing/2014/main" id="{DF7F2101-5B12-4CC0-9391-C6ABFE101057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Circle: Hollow 19">
            <a:extLst>
              <a:ext uri="{FF2B5EF4-FFF2-40B4-BE49-F238E27FC236}">
                <a16:creationId xmlns:a16="http://schemas.microsoft.com/office/drawing/2014/main" id="{7CEFE003-DF74-4818-86A0-B4959C3CA066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Circle: Hollow 20">
            <a:extLst>
              <a:ext uri="{FF2B5EF4-FFF2-40B4-BE49-F238E27FC236}">
                <a16:creationId xmlns:a16="http://schemas.microsoft.com/office/drawing/2014/main" id="{BC89E3BD-FC15-43C8-98F7-ABE54326507F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Circle: Hollow 21">
            <a:extLst>
              <a:ext uri="{FF2B5EF4-FFF2-40B4-BE49-F238E27FC236}">
                <a16:creationId xmlns:a16="http://schemas.microsoft.com/office/drawing/2014/main" id="{23F95770-EAC1-41A8-B31A-A5DC3CD76372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43FBC86-0BAE-4C04-83FD-F0B952338C83}"/>
              </a:ext>
            </a:extLst>
          </p:cNvPr>
          <p:cNvSpPr txBox="1"/>
          <p:nvPr/>
        </p:nvSpPr>
        <p:spPr>
          <a:xfrm>
            <a:off x="904875" y="15815486"/>
            <a:ext cx="4206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 or LN2 gas</a:t>
            </a:r>
          </a:p>
        </p:txBody>
      </p:sp>
      <p:pic>
        <p:nvPicPr>
          <p:cNvPr id="24" name="Picture 23" descr="A close up of a logo&#10;&#10;Description automatically generated">
            <a:extLst>
              <a:ext uri="{FF2B5EF4-FFF2-40B4-BE49-F238E27FC236}">
                <a16:creationId xmlns:a16="http://schemas.microsoft.com/office/drawing/2014/main" id="{C8FE9672-5B96-4438-B1B1-669B4A43FB7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35770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val 21">
            <a:extLst>
              <a:ext uri="{FF2B5EF4-FFF2-40B4-BE49-F238E27FC236}">
                <a16:creationId xmlns:a16="http://schemas.microsoft.com/office/drawing/2014/main" id="{F7621847-C49C-4F15-AE45-80D672A7FC2C}"/>
              </a:ext>
            </a:extLst>
          </p:cNvPr>
          <p:cNvSpPr/>
          <p:nvPr/>
        </p:nvSpPr>
        <p:spPr>
          <a:xfrm>
            <a:off x="8155194" y="309927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CFEA486-07F8-484A-9044-8C2096EC9D8E}"/>
              </a:ext>
            </a:extLst>
          </p:cNvPr>
          <p:cNvSpPr txBox="1"/>
          <p:nvPr/>
        </p:nvSpPr>
        <p:spPr>
          <a:xfrm>
            <a:off x="6716849" y="1285475"/>
            <a:ext cx="1354120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i="1" dirty="0"/>
              <a:t>(optional)</a:t>
            </a:r>
            <a:r>
              <a:rPr lang="en-US" sz="5600" dirty="0"/>
              <a:t> Sputter ~5nm of platinum onto grid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837EEA8B-20C7-46B2-AD56-CC4C785F9C63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77C87ED-2AD9-4E2F-9E70-57D4C071CD4D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8C68BC7-821C-45EC-9C90-53985886172F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2778F2F-3C95-43FA-988D-1A4D484468DE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1" name="Circle: Hollow 20">
              <a:extLst>
                <a:ext uri="{FF2B5EF4-FFF2-40B4-BE49-F238E27FC236}">
                  <a16:creationId xmlns:a16="http://schemas.microsoft.com/office/drawing/2014/main" id="{4B91809D-D271-4AF1-941D-4FF4DDB77BA8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5BDCA8B7-39BD-4725-868A-3D8CEB9E7652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327EB83F-EF1E-4743-B3F4-04A5DFDF417D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E3743D85-B3E6-49E3-B9C5-C86C016C0E31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38ADF893-2935-4831-A9FC-9CE21DDDDADA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A1A8B58-6CAA-41DA-BA80-774E8A71127A}"/>
              </a:ext>
            </a:extLst>
          </p:cNvPr>
          <p:cNvSpPr txBox="1"/>
          <p:nvPr/>
        </p:nvSpPr>
        <p:spPr>
          <a:xfrm>
            <a:off x="904875" y="15815486"/>
            <a:ext cx="4206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28" name="Picture 27" descr="A close up of a logo&#10;&#10;Description automatically generated">
            <a:extLst>
              <a:ext uri="{FF2B5EF4-FFF2-40B4-BE49-F238E27FC236}">
                <a16:creationId xmlns:a16="http://schemas.microsoft.com/office/drawing/2014/main" id="{8A9C8DD2-ED98-4E84-8432-F15B7FD665EA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75643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val 22">
            <a:extLst>
              <a:ext uri="{FF2B5EF4-FFF2-40B4-BE49-F238E27FC236}">
                <a16:creationId xmlns:a16="http://schemas.microsoft.com/office/drawing/2014/main" id="{FEC3D42A-EED5-47ED-AAB6-C247B20244D8}"/>
              </a:ext>
            </a:extLst>
          </p:cNvPr>
          <p:cNvSpPr/>
          <p:nvPr/>
        </p:nvSpPr>
        <p:spPr>
          <a:xfrm>
            <a:off x="8155194" y="309927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CFEA486-07F8-484A-9044-8C2096EC9D8E}"/>
              </a:ext>
            </a:extLst>
          </p:cNvPr>
          <p:cNvSpPr txBox="1"/>
          <p:nvPr/>
        </p:nvSpPr>
        <p:spPr>
          <a:xfrm>
            <a:off x="6716851" y="1285475"/>
            <a:ext cx="1354120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i="1" dirty="0"/>
              <a:t>(optional)</a:t>
            </a:r>
            <a:r>
              <a:rPr lang="en-US" sz="5600" dirty="0"/>
              <a:t> Sputter ~5nm of platinum onto grid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0B597437-9343-4E28-A6A7-103178DE3CF4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2A0A2DF-D46B-4D65-B9A0-2A0C3F134384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96B4436D-F802-4CFF-9CF0-77E724AE8F95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A5C8343-33C1-4622-8798-B2462C7C7D9F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2" name="Circle: Hollow 21">
              <a:extLst>
                <a:ext uri="{FF2B5EF4-FFF2-40B4-BE49-F238E27FC236}">
                  <a16:creationId xmlns:a16="http://schemas.microsoft.com/office/drawing/2014/main" id="{5B9F6D0E-B22C-4E78-BAB8-DCBCF5276797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C05B9CA9-1C04-46EC-8E86-F5D61C44D515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258EB3CD-25CF-4098-AE4D-1034705DCB62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EB02E386-BA45-441E-9789-B53C3D7E6A66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47F88091-5652-4313-A6A8-6CD8223A9876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FD9A510-E54D-4A61-8842-CDA1D7CBA9AF}"/>
              </a:ext>
            </a:extLst>
          </p:cNvPr>
          <p:cNvSpPr/>
          <p:nvPr/>
        </p:nvSpPr>
        <p:spPr>
          <a:xfrm>
            <a:off x="7770980" y="-1411656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940A38A-2003-44B3-BC1B-729EC8319900}"/>
              </a:ext>
            </a:extLst>
          </p:cNvPr>
          <p:cNvSpPr txBox="1"/>
          <p:nvPr/>
        </p:nvSpPr>
        <p:spPr>
          <a:xfrm>
            <a:off x="904875" y="15815486"/>
            <a:ext cx="4206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29" name="Picture 28" descr="A close up of a logo&#10;&#10;Description automatically generated">
            <a:extLst>
              <a:ext uri="{FF2B5EF4-FFF2-40B4-BE49-F238E27FC236}">
                <a16:creationId xmlns:a16="http://schemas.microsoft.com/office/drawing/2014/main" id="{FB882D85-77CB-419E-9FE5-069E968D308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61673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="">
      <p:transition spd="slow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val 22">
            <a:extLst>
              <a:ext uri="{FF2B5EF4-FFF2-40B4-BE49-F238E27FC236}">
                <a16:creationId xmlns:a16="http://schemas.microsoft.com/office/drawing/2014/main" id="{C470E131-409D-4D8D-9EC2-08C7A792C72B}"/>
              </a:ext>
            </a:extLst>
          </p:cNvPr>
          <p:cNvSpPr/>
          <p:nvPr/>
        </p:nvSpPr>
        <p:spPr>
          <a:xfrm>
            <a:off x="815519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CFEA486-07F8-484A-9044-8C2096EC9D8E}"/>
              </a:ext>
            </a:extLst>
          </p:cNvPr>
          <p:cNvSpPr txBox="1"/>
          <p:nvPr/>
        </p:nvSpPr>
        <p:spPr>
          <a:xfrm>
            <a:off x="6716851" y="1285475"/>
            <a:ext cx="1354120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i="1" dirty="0"/>
              <a:t>(optional)</a:t>
            </a:r>
            <a:r>
              <a:rPr lang="en-US" sz="5600" dirty="0"/>
              <a:t> Sputter ~5nm of platinum onto grid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48D673AA-A849-49D7-869C-269E7A8C6C3E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573ED83-69DC-43B6-9473-E7FB823EDD66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55FD249-19E4-4811-BAF6-43A7CD0E56F7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AE427D2-395D-4A5B-921E-13891F459B61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2" name="Circle: Hollow 21">
              <a:extLst>
                <a:ext uri="{FF2B5EF4-FFF2-40B4-BE49-F238E27FC236}">
                  <a16:creationId xmlns:a16="http://schemas.microsoft.com/office/drawing/2014/main" id="{118FAF79-4129-4ABF-A770-ADBBE20D7A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DDC59A66-815B-43DA-A400-6D8F881D508F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A64320A7-DEA4-46FB-82F8-E678B729AAB4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82A0B5FB-DD2D-400A-A816-213AD498E571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CF871450-A3F6-45E1-894E-80828346412C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663A08A-0F71-46D0-B78A-DE00C5AD08C9}"/>
              </a:ext>
            </a:extLst>
          </p:cNvPr>
          <p:cNvSpPr txBox="1"/>
          <p:nvPr/>
        </p:nvSpPr>
        <p:spPr>
          <a:xfrm>
            <a:off x="904875" y="15815486"/>
            <a:ext cx="4206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30" name="Picture 29" descr="A close up of a logo&#10;&#10;Description automatically generated">
            <a:extLst>
              <a:ext uri="{FF2B5EF4-FFF2-40B4-BE49-F238E27FC236}">
                <a16:creationId xmlns:a16="http://schemas.microsoft.com/office/drawing/2014/main" id="{758E43D1-5172-4557-8A78-DECBC758FAC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19" name="Oval 18">
            <a:extLst>
              <a:ext uri="{FF2B5EF4-FFF2-40B4-BE49-F238E27FC236}">
                <a16:creationId xmlns:a16="http://schemas.microsoft.com/office/drawing/2014/main" id="{E697880A-6E4A-4653-94A5-9C4A5C91E7A1}"/>
              </a:ext>
            </a:extLst>
          </p:cNvPr>
          <p:cNvSpPr/>
          <p:nvPr/>
        </p:nvSpPr>
        <p:spPr>
          <a:xfrm>
            <a:off x="7770980" y="2459490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25036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CF006C6F-FD32-4E81-BB60-3ECF192DDDF5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125FABAB-F2C1-48C5-AF5F-716B05A39565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64377F8E-8951-423E-A197-0B6FCD29FCC5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Circle: Hollow 92">
            <a:extLst>
              <a:ext uri="{FF2B5EF4-FFF2-40B4-BE49-F238E27FC236}">
                <a16:creationId xmlns:a16="http://schemas.microsoft.com/office/drawing/2014/main" id="{5327C1E9-D09C-4A34-B829-604B98F87423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1957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2513057B-1CE6-4B04-95CA-6FFD6F036268}"/>
              </a:ext>
            </a:extLst>
          </p:cNvPr>
          <p:cNvSpPr/>
          <p:nvPr/>
        </p:nvSpPr>
        <p:spPr>
          <a:xfrm>
            <a:off x="815519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6" y="-2906"/>
            <a:ext cx="2341730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BD4D85D-39C9-4C52-9C33-E2AA6BA6C760}"/>
              </a:ext>
            </a:extLst>
          </p:cNvPr>
          <p:cNvSpPr txBox="1"/>
          <p:nvPr/>
        </p:nvSpPr>
        <p:spPr>
          <a:xfrm>
            <a:off x="7928063" y="1285475"/>
            <a:ext cx="111188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i="1" dirty="0"/>
              <a:t>(optional)</a:t>
            </a:r>
            <a:r>
              <a:rPr lang="en-US" sz="5600" dirty="0"/>
              <a:t> Screen waffle in cryo-CLEM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B50977DA-AB01-4CC6-BA13-AACEF1175E37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A46CF7E-B508-4077-8F4A-8D87F791DF25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0070816-13BE-44BA-9549-908873B9A287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62BFF50-23A7-4724-A420-D056AFAD93B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7CCC88E3-61FA-4C68-A060-2B1458910ACA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5BE20822-C587-4134-BE36-180BDE959A4E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182DE32A-AFEB-464A-98FE-FAE5AF22844B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FF59EE6A-ECF2-458E-8558-F3B4C26790D0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E7323A91-630B-4EE0-98A2-BD56621969B3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594C03-7A82-4193-B773-3F5D1DF4BBBA}"/>
              </a:ext>
            </a:extLst>
          </p:cNvPr>
          <p:cNvSpPr txBox="1"/>
          <p:nvPr/>
        </p:nvSpPr>
        <p:spPr>
          <a:xfrm>
            <a:off x="904875" y="15815486"/>
            <a:ext cx="33724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on cold stage</a:t>
            </a:r>
          </a:p>
        </p:txBody>
      </p:sp>
      <p:pic>
        <p:nvPicPr>
          <p:cNvPr id="31" name="Picture 30" descr="A close up of a logo&#10;&#10;Description automatically generated">
            <a:extLst>
              <a:ext uri="{FF2B5EF4-FFF2-40B4-BE49-F238E27FC236}">
                <a16:creationId xmlns:a16="http://schemas.microsoft.com/office/drawing/2014/main" id="{C8D65423-9B28-4417-A701-222CD12882A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17" name="Oval 16">
            <a:extLst>
              <a:ext uri="{FF2B5EF4-FFF2-40B4-BE49-F238E27FC236}">
                <a16:creationId xmlns:a16="http://schemas.microsoft.com/office/drawing/2014/main" id="{90A073EF-2B3A-4EBD-A3E3-F2EA4643608F}"/>
              </a:ext>
            </a:extLst>
          </p:cNvPr>
          <p:cNvSpPr/>
          <p:nvPr/>
        </p:nvSpPr>
        <p:spPr>
          <a:xfrm>
            <a:off x="7770980" y="2459490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7324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2513057B-1CE6-4B04-95CA-6FFD6F036268}"/>
              </a:ext>
            </a:extLst>
          </p:cNvPr>
          <p:cNvSpPr/>
          <p:nvPr/>
        </p:nvSpPr>
        <p:spPr>
          <a:xfrm>
            <a:off x="815519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6" y="-2906"/>
            <a:ext cx="2341730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BD4D85D-39C9-4C52-9C33-E2AA6BA6C760}"/>
              </a:ext>
            </a:extLst>
          </p:cNvPr>
          <p:cNvSpPr txBox="1"/>
          <p:nvPr/>
        </p:nvSpPr>
        <p:spPr>
          <a:xfrm>
            <a:off x="7933673" y="1285475"/>
            <a:ext cx="1110759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i="1" dirty="0"/>
              <a:t>(optional)</a:t>
            </a:r>
            <a:r>
              <a:rPr lang="en-US" sz="5600" dirty="0"/>
              <a:t> Screen waffle in cryo-CLEM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B50977DA-AB01-4CC6-BA13-AACEF1175E37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A46CF7E-B508-4077-8F4A-8D87F791DF25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0070816-13BE-44BA-9549-908873B9A287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62BFF50-23A7-4724-A420-D056AFAD93B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7CCC88E3-61FA-4C68-A060-2B1458910ACA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5BE20822-C587-4134-BE36-180BDE959A4E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182DE32A-AFEB-464A-98FE-FAE5AF22844B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FF59EE6A-ECF2-458E-8558-F3B4C26790D0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E7323A91-630B-4EE0-98A2-BD56621969B3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594C03-7A82-4193-B773-3F5D1DF4BBBA}"/>
              </a:ext>
            </a:extLst>
          </p:cNvPr>
          <p:cNvSpPr txBox="1"/>
          <p:nvPr/>
        </p:nvSpPr>
        <p:spPr>
          <a:xfrm>
            <a:off x="904875" y="15815486"/>
            <a:ext cx="33724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on cold stage</a:t>
            </a:r>
          </a:p>
        </p:txBody>
      </p:sp>
      <p:pic>
        <p:nvPicPr>
          <p:cNvPr id="31" name="Picture 30" descr="A close up of a logo&#10;&#10;Description automatically generated">
            <a:extLst>
              <a:ext uri="{FF2B5EF4-FFF2-40B4-BE49-F238E27FC236}">
                <a16:creationId xmlns:a16="http://schemas.microsoft.com/office/drawing/2014/main" id="{C8D65423-9B28-4417-A701-222CD12882A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9AB8123F-7435-4222-B997-D035821E13EF}"/>
              </a:ext>
            </a:extLst>
          </p:cNvPr>
          <p:cNvSpPr/>
          <p:nvPr/>
        </p:nvSpPr>
        <p:spPr>
          <a:xfrm rot="10800000" flipV="1">
            <a:off x="14293808" y="8104685"/>
            <a:ext cx="78764" cy="8134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317500">
              <a:schemeClr val="accent6"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E0C0DD61-3096-46C4-BF30-E7C12C5FA006}"/>
              </a:ext>
            </a:extLst>
          </p:cNvPr>
          <p:cNvSpPr/>
          <p:nvPr/>
        </p:nvSpPr>
        <p:spPr>
          <a:xfrm rot="9331245" flipV="1">
            <a:off x="12332928" y="7380723"/>
            <a:ext cx="78764" cy="64008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317500">
              <a:schemeClr val="accent6"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77AB152-20ED-42A7-A019-56CC4B700670}"/>
              </a:ext>
            </a:extLst>
          </p:cNvPr>
          <p:cNvSpPr/>
          <p:nvPr/>
        </p:nvSpPr>
        <p:spPr>
          <a:xfrm rot="17783146" flipV="1">
            <a:off x="13622313" y="8801079"/>
            <a:ext cx="78764" cy="36576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317500">
              <a:schemeClr val="accent6"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229D7FBE-5666-4832-B5AF-5C07C6DEE382}"/>
              </a:ext>
            </a:extLst>
          </p:cNvPr>
          <p:cNvSpPr/>
          <p:nvPr/>
        </p:nvSpPr>
        <p:spPr>
          <a:xfrm rot="14261135" flipV="1">
            <a:off x="13574660" y="7852311"/>
            <a:ext cx="78764" cy="36576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190500">
              <a:srgbClr val="FF000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BEDF96E-5E0A-4679-96D8-4129868DF820}"/>
              </a:ext>
            </a:extLst>
          </p:cNvPr>
          <p:cNvSpPr/>
          <p:nvPr/>
        </p:nvSpPr>
        <p:spPr>
          <a:xfrm rot="9964948" flipV="1">
            <a:off x="11445882" y="8541690"/>
            <a:ext cx="78764" cy="18288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190500">
              <a:srgbClr val="FF000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53AD78CE-EC90-45B7-A38F-4762F847E995}"/>
              </a:ext>
            </a:extLst>
          </p:cNvPr>
          <p:cNvSpPr/>
          <p:nvPr/>
        </p:nvSpPr>
        <p:spPr>
          <a:xfrm rot="11647896" flipV="1">
            <a:off x="14254425" y="8611731"/>
            <a:ext cx="78764" cy="18288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190500">
              <a:srgbClr val="FF000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AC851F23-6F7C-4574-9FD7-6E3A6D406287}"/>
              </a:ext>
            </a:extLst>
          </p:cNvPr>
          <p:cNvSpPr/>
          <p:nvPr/>
        </p:nvSpPr>
        <p:spPr>
          <a:xfrm>
            <a:off x="7770980" y="2459490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53162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6" grpId="0" animBg="1"/>
      <p:bldP spid="37" grpId="0" animBg="1"/>
      <p:bldP spid="32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2513057B-1CE6-4B04-95CA-6FFD6F036268}"/>
              </a:ext>
            </a:extLst>
          </p:cNvPr>
          <p:cNvSpPr/>
          <p:nvPr/>
        </p:nvSpPr>
        <p:spPr>
          <a:xfrm>
            <a:off x="815519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6" y="-2906"/>
            <a:ext cx="2341730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BD4D85D-39C9-4C52-9C33-E2AA6BA6C760}"/>
              </a:ext>
            </a:extLst>
          </p:cNvPr>
          <p:cNvSpPr txBox="1"/>
          <p:nvPr/>
        </p:nvSpPr>
        <p:spPr>
          <a:xfrm>
            <a:off x="7933673" y="1285475"/>
            <a:ext cx="1110759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i="1" dirty="0"/>
              <a:t>(optional)</a:t>
            </a:r>
            <a:r>
              <a:rPr lang="en-US" sz="5600" dirty="0"/>
              <a:t> Screen waffle in cryo-CLEM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B50977DA-AB01-4CC6-BA13-AACEF1175E37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A46CF7E-B508-4077-8F4A-8D87F791DF25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0070816-13BE-44BA-9549-908873B9A287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62BFF50-23A7-4724-A420-D056AFAD93B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7CCC88E3-61FA-4C68-A060-2B1458910ACA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5BE20822-C587-4134-BE36-180BDE959A4E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182DE32A-AFEB-464A-98FE-FAE5AF22844B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FF59EE6A-ECF2-458E-8558-F3B4C26790D0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E7323A91-630B-4EE0-98A2-BD56621969B3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594C03-7A82-4193-B773-3F5D1DF4BBBA}"/>
              </a:ext>
            </a:extLst>
          </p:cNvPr>
          <p:cNvSpPr txBox="1"/>
          <p:nvPr/>
        </p:nvSpPr>
        <p:spPr>
          <a:xfrm>
            <a:off x="904875" y="15815486"/>
            <a:ext cx="33724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on cold stage</a:t>
            </a:r>
          </a:p>
        </p:txBody>
      </p:sp>
      <p:pic>
        <p:nvPicPr>
          <p:cNvPr id="31" name="Picture 30" descr="A close up of a logo&#10;&#10;Description automatically generated">
            <a:extLst>
              <a:ext uri="{FF2B5EF4-FFF2-40B4-BE49-F238E27FC236}">
                <a16:creationId xmlns:a16="http://schemas.microsoft.com/office/drawing/2014/main" id="{C8D65423-9B28-4417-A701-222CD12882A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9AB8123F-7435-4222-B997-D035821E13EF}"/>
              </a:ext>
            </a:extLst>
          </p:cNvPr>
          <p:cNvSpPr/>
          <p:nvPr/>
        </p:nvSpPr>
        <p:spPr>
          <a:xfrm rot="10800000" flipV="1">
            <a:off x="14293808" y="8104685"/>
            <a:ext cx="78764" cy="8134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317500">
              <a:schemeClr val="accent6"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E0C0DD61-3096-46C4-BF30-E7C12C5FA006}"/>
              </a:ext>
            </a:extLst>
          </p:cNvPr>
          <p:cNvSpPr/>
          <p:nvPr/>
        </p:nvSpPr>
        <p:spPr>
          <a:xfrm rot="9331245" flipV="1">
            <a:off x="12332928" y="7380723"/>
            <a:ext cx="78764" cy="64008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317500">
              <a:schemeClr val="accent6"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77AB152-20ED-42A7-A019-56CC4B700670}"/>
              </a:ext>
            </a:extLst>
          </p:cNvPr>
          <p:cNvSpPr/>
          <p:nvPr/>
        </p:nvSpPr>
        <p:spPr>
          <a:xfrm rot="17783146" flipV="1">
            <a:off x="13622313" y="8801079"/>
            <a:ext cx="78764" cy="36576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317500">
              <a:schemeClr val="accent6"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229D7FBE-5666-4832-B5AF-5C07C6DEE382}"/>
              </a:ext>
            </a:extLst>
          </p:cNvPr>
          <p:cNvSpPr/>
          <p:nvPr/>
        </p:nvSpPr>
        <p:spPr>
          <a:xfrm rot="14261135" flipV="1">
            <a:off x="13574660" y="7852311"/>
            <a:ext cx="78764" cy="36576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190500">
              <a:srgbClr val="FF000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BEDF96E-5E0A-4679-96D8-4129868DF820}"/>
              </a:ext>
            </a:extLst>
          </p:cNvPr>
          <p:cNvSpPr/>
          <p:nvPr/>
        </p:nvSpPr>
        <p:spPr>
          <a:xfrm rot="9964948" flipV="1">
            <a:off x="11445882" y="8541690"/>
            <a:ext cx="78764" cy="18288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190500">
              <a:srgbClr val="FF000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C254F0EB-207F-477C-B531-A67D3CD1C9C1}"/>
              </a:ext>
            </a:extLst>
          </p:cNvPr>
          <p:cNvSpPr/>
          <p:nvPr/>
        </p:nvSpPr>
        <p:spPr>
          <a:xfrm rot="11647896" flipV="1">
            <a:off x="14254425" y="8611731"/>
            <a:ext cx="78764" cy="18288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190500">
              <a:srgbClr val="FF000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4381B5EE-4A45-4F33-AA22-590A72622F60}"/>
              </a:ext>
            </a:extLst>
          </p:cNvPr>
          <p:cNvSpPr/>
          <p:nvPr/>
        </p:nvSpPr>
        <p:spPr>
          <a:xfrm>
            <a:off x="7770980" y="2459490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05079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25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50" tmFilter="0, 0; .2, .5; .8, .5; 1, 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25" autoRev="1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50" tmFilter="0, 0; .2, .5; .8, .5; 1, 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25" autoRev="1" fill="hold"/>
                                        <p:tgtEl>
                                          <p:spTgt spid="3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250" tmFilter="0, 0; .2, .5; .8, .5; 1, 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125" autoRev="1" fill="hold"/>
                                        <p:tgtEl>
                                          <p:spTgt spid="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25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125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25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125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6" grpId="0" animBg="1"/>
      <p:bldP spid="37" grpId="0" animBg="1"/>
      <p:bldP spid="32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2513057B-1CE6-4B04-95CA-6FFD6F036268}"/>
              </a:ext>
            </a:extLst>
          </p:cNvPr>
          <p:cNvSpPr/>
          <p:nvPr/>
        </p:nvSpPr>
        <p:spPr>
          <a:xfrm>
            <a:off x="815519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6" y="-2906"/>
            <a:ext cx="2341730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BD4D85D-39C9-4C52-9C33-E2AA6BA6C760}"/>
              </a:ext>
            </a:extLst>
          </p:cNvPr>
          <p:cNvSpPr txBox="1"/>
          <p:nvPr/>
        </p:nvSpPr>
        <p:spPr>
          <a:xfrm>
            <a:off x="7933673" y="1285475"/>
            <a:ext cx="1110759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i="1" dirty="0"/>
              <a:t>(optional)</a:t>
            </a:r>
            <a:r>
              <a:rPr lang="en-US" sz="5600" dirty="0"/>
              <a:t> Screen waffle in cryo-CLEM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B50977DA-AB01-4CC6-BA13-AACEF1175E37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A46CF7E-B508-4077-8F4A-8D87F791DF25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0070816-13BE-44BA-9549-908873B9A287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62BFF50-23A7-4724-A420-D056AFAD93B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7CCC88E3-61FA-4C68-A060-2B1458910ACA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5BE20822-C587-4134-BE36-180BDE959A4E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182DE32A-AFEB-464A-98FE-FAE5AF22844B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FF59EE6A-ECF2-458E-8558-F3B4C26790D0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E7323A91-630B-4EE0-98A2-BD56621969B3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594C03-7A82-4193-B773-3F5D1DF4BBBA}"/>
              </a:ext>
            </a:extLst>
          </p:cNvPr>
          <p:cNvSpPr txBox="1"/>
          <p:nvPr/>
        </p:nvSpPr>
        <p:spPr>
          <a:xfrm>
            <a:off x="904875" y="15815486"/>
            <a:ext cx="33724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on cold stage</a:t>
            </a:r>
          </a:p>
        </p:txBody>
      </p:sp>
      <p:pic>
        <p:nvPicPr>
          <p:cNvPr id="31" name="Picture 30" descr="A close up of a logo&#10;&#10;Description automatically generated">
            <a:extLst>
              <a:ext uri="{FF2B5EF4-FFF2-40B4-BE49-F238E27FC236}">
                <a16:creationId xmlns:a16="http://schemas.microsoft.com/office/drawing/2014/main" id="{C8D65423-9B28-4417-A701-222CD12882A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9AB8123F-7435-4222-B997-D035821E13EF}"/>
              </a:ext>
            </a:extLst>
          </p:cNvPr>
          <p:cNvSpPr/>
          <p:nvPr/>
        </p:nvSpPr>
        <p:spPr>
          <a:xfrm rot="10800000" flipV="1">
            <a:off x="14293808" y="8104685"/>
            <a:ext cx="78764" cy="8134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317500">
              <a:schemeClr val="accent6"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E0C0DD61-3096-46C4-BF30-E7C12C5FA006}"/>
              </a:ext>
            </a:extLst>
          </p:cNvPr>
          <p:cNvSpPr/>
          <p:nvPr/>
        </p:nvSpPr>
        <p:spPr>
          <a:xfrm rot="9331245" flipV="1">
            <a:off x="12332928" y="7380723"/>
            <a:ext cx="78764" cy="64008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317500">
              <a:schemeClr val="accent6"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77AB152-20ED-42A7-A019-56CC4B700670}"/>
              </a:ext>
            </a:extLst>
          </p:cNvPr>
          <p:cNvSpPr/>
          <p:nvPr/>
        </p:nvSpPr>
        <p:spPr>
          <a:xfrm rot="17783146" flipV="1">
            <a:off x="13622313" y="8801079"/>
            <a:ext cx="78764" cy="36576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317500">
              <a:schemeClr val="accent6"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229D7FBE-5666-4832-B5AF-5C07C6DEE382}"/>
              </a:ext>
            </a:extLst>
          </p:cNvPr>
          <p:cNvSpPr/>
          <p:nvPr/>
        </p:nvSpPr>
        <p:spPr>
          <a:xfrm rot="14261135" flipV="1">
            <a:off x="13574660" y="7852311"/>
            <a:ext cx="78764" cy="36576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190500">
              <a:srgbClr val="FF000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BEDF96E-5E0A-4679-96D8-4129868DF820}"/>
              </a:ext>
            </a:extLst>
          </p:cNvPr>
          <p:cNvSpPr/>
          <p:nvPr/>
        </p:nvSpPr>
        <p:spPr>
          <a:xfrm rot="9964948" flipV="1">
            <a:off x="11445882" y="8541690"/>
            <a:ext cx="78764" cy="18288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190500">
              <a:srgbClr val="FF000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24C3241D-C97C-470B-9797-81FAD7648B5B}"/>
              </a:ext>
            </a:extLst>
          </p:cNvPr>
          <p:cNvSpPr/>
          <p:nvPr/>
        </p:nvSpPr>
        <p:spPr>
          <a:xfrm rot="11647896" flipV="1">
            <a:off x="14254425" y="8611731"/>
            <a:ext cx="78764" cy="182880"/>
          </a:xfrm>
          <a:custGeom>
            <a:avLst/>
            <a:gdLst>
              <a:gd name="connsiteX0" fmla="*/ 0 w 715227"/>
              <a:gd name="connsiteY0" fmla="*/ 3658923 h 4365819"/>
              <a:gd name="connsiteX1" fmla="*/ 0 w 715227"/>
              <a:gd name="connsiteY1" fmla="*/ 831339 h 4365819"/>
              <a:gd name="connsiteX2" fmla="*/ 1 w 715227"/>
              <a:gd name="connsiteY2" fmla="*/ 831339 h 4365819"/>
              <a:gd name="connsiteX3" fmla="*/ 1 w 715227"/>
              <a:gd name="connsiteY3" fmla="*/ 706896 h 4365819"/>
              <a:gd name="connsiteX4" fmla="*/ 357614 w 715227"/>
              <a:gd name="connsiteY4" fmla="*/ 0 h 4365819"/>
              <a:gd name="connsiteX5" fmla="*/ 715227 w 715227"/>
              <a:gd name="connsiteY5" fmla="*/ 706896 h 4365819"/>
              <a:gd name="connsiteX6" fmla="*/ 715226 w 715227"/>
              <a:gd name="connsiteY6" fmla="*/ 3534481 h 4365819"/>
              <a:gd name="connsiteX7" fmla="*/ 715226 w 715227"/>
              <a:gd name="connsiteY7" fmla="*/ 3534481 h 4365819"/>
              <a:gd name="connsiteX8" fmla="*/ 715226 w 715227"/>
              <a:gd name="connsiteY8" fmla="*/ 3658923 h 4365819"/>
              <a:gd name="connsiteX9" fmla="*/ 357613 w 715227"/>
              <a:gd name="connsiteY9" fmla="*/ 4365819 h 436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5227" h="4365819">
                <a:moveTo>
                  <a:pt x="0" y="3658923"/>
                </a:moveTo>
                <a:lnTo>
                  <a:pt x="0" y="831339"/>
                </a:lnTo>
                <a:lnTo>
                  <a:pt x="1" y="831339"/>
                </a:lnTo>
                <a:lnTo>
                  <a:pt x="1" y="706896"/>
                </a:lnTo>
                <a:lnTo>
                  <a:pt x="357614" y="0"/>
                </a:lnTo>
                <a:lnTo>
                  <a:pt x="715227" y="706896"/>
                </a:lnTo>
                <a:lnTo>
                  <a:pt x="715226" y="3534481"/>
                </a:lnTo>
                <a:lnTo>
                  <a:pt x="715226" y="3534481"/>
                </a:lnTo>
                <a:lnTo>
                  <a:pt x="715226" y="3658923"/>
                </a:lnTo>
                <a:lnTo>
                  <a:pt x="357613" y="4365819"/>
                </a:lnTo>
                <a:close/>
              </a:path>
            </a:pathLst>
          </a:custGeom>
          <a:solidFill>
            <a:srgbClr val="7030A0">
              <a:alpha val="1000"/>
            </a:srgbClr>
          </a:solidFill>
          <a:ln w="6350">
            <a:solidFill>
              <a:srgbClr val="7030A0">
                <a:alpha val="1000"/>
              </a:srgbClr>
            </a:solidFill>
          </a:ln>
          <a:effectLst>
            <a:glow rad="190500">
              <a:srgbClr val="FF0000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3300634-6164-4C86-955D-7391BD25FB19}"/>
              </a:ext>
            </a:extLst>
          </p:cNvPr>
          <p:cNvSpPr/>
          <p:nvPr/>
        </p:nvSpPr>
        <p:spPr>
          <a:xfrm>
            <a:off x="7770980" y="2459490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5422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25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50" tmFilter="0, 0; .2, .5; .8, .5; 1, 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25" autoRev="1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50" tmFilter="0, 0; .2, .5; .8, .5; 1, 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25" autoRev="1" fill="hold"/>
                                        <p:tgtEl>
                                          <p:spTgt spid="3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250" tmFilter="0, 0; .2, .5; .8, .5; 1, 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125" autoRev="1" fill="hold"/>
                                        <p:tgtEl>
                                          <p:spTgt spid="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25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125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250" tmFilter="0, 0; .2, .5; .8, .5; 1, 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125" autoRev="1" fill="hold"/>
                                        <p:tgtEl>
                                          <p:spTgt spid="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2513057B-1CE6-4B04-95CA-6FFD6F036268}"/>
              </a:ext>
            </a:extLst>
          </p:cNvPr>
          <p:cNvSpPr/>
          <p:nvPr/>
        </p:nvSpPr>
        <p:spPr>
          <a:xfrm>
            <a:off x="815519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6" y="-2906"/>
            <a:ext cx="2341730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BD4D85D-39C9-4C52-9C33-E2AA6BA6C760}"/>
              </a:ext>
            </a:extLst>
          </p:cNvPr>
          <p:cNvSpPr txBox="1"/>
          <p:nvPr/>
        </p:nvSpPr>
        <p:spPr>
          <a:xfrm>
            <a:off x="7933673" y="1285475"/>
            <a:ext cx="1110759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i="1" dirty="0"/>
              <a:t>(optional)</a:t>
            </a:r>
            <a:r>
              <a:rPr lang="en-US" sz="5600" dirty="0"/>
              <a:t> Screen waffle in cryo-CLEM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B50977DA-AB01-4CC6-BA13-AACEF1175E37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A46CF7E-B508-4077-8F4A-8D87F791DF25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0070816-13BE-44BA-9549-908873B9A287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62BFF50-23A7-4724-A420-D056AFAD93B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7CCC88E3-61FA-4C68-A060-2B1458910ACA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5BE20822-C587-4134-BE36-180BDE959A4E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182DE32A-AFEB-464A-98FE-FAE5AF22844B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FF59EE6A-ECF2-458E-8558-F3B4C26790D0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E7323A91-630B-4EE0-98A2-BD56621969B3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594C03-7A82-4193-B773-3F5D1DF4BBBA}"/>
              </a:ext>
            </a:extLst>
          </p:cNvPr>
          <p:cNvSpPr txBox="1"/>
          <p:nvPr/>
        </p:nvSpPr>
        <p:spPr>
          <a:xfrm>
            <a:off x="904875" y="15815486"/>
            <a:ext cx="337248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on cold stage</a:t>
            </a:r>
          </a:p>
        </p:txBody>
      </p:sp>
      <p:pic>
        <p:nvPicPr>
          <p:cNvPr id="31" name="Picture 30" descr="A close up of a logo&#10;&#10;Description automatically generated">
            <a:extLst>
              <a:ext uri="{FF2B5EF4-FFF2-40B4-BE49-F238E27FC236}">
                <a16:creationId xmlns:a16="http://schemas.microsoft.com/office/drawing/2014/main" id="{C8D65423-9B28-4417-A701-222CD12882A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591C2925-5786-4BAC-9D1B-8F8DE86526AF}"/>
              </a:ext>
            </a:extLst>
          </p:cNvPr>
          <p:cNvSpPr/>
          <p:nvPr/>
        </p:nvSpPr>
        <p:spPr>
          <a:xfrm>
            <a:off x="7770980" y="2459490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64373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val 22">
            <a:extLst>
              <a:ext uri="{FF2B5EF4-FFF2-40B4-BE49-F238E27FC236}">
                <a16:creationId xmlns:a16="http://schemas.microsoft.com/office/drawing/2014/main" id="{FB28DD63-055B-410C-B568-44399390F27B}"/>
              </a:ext>
            </a:extLst>
          </p:cNvPr>
          <p:cNvSpPr/>
          <p:nvPr/>
        </p:nvSpPr>
        <p:spPr>
          <a:xfrm>
            <a:off x="815519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CFEA486-07F8-484A-9044-8C2096EC9D8E}"/>
              </a:ext>
            </a:extLst>
          </p:cNvPr>
          <p:cNvSpPr txBox="1"/>
          <p:nvPr/>
        </p:nvSpPr>
        <p:spPr>
          <a:xfrm>
            <a:off x="8914222" y="1285475"/>
            <a:ext cx="914647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The waffle is ready for milling!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B001DF69-DB35-4FB6-9CF9-85971E5D0FDA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58962F4-A01F-4266-8A60-DD8ECF487C3B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3FB0DB6-6601-436A-9E80-4BE3D9CAD191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9AB15E1-5AB5-4223-A946-6ECE50BB152C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2" name="Circle: Hollow 21">
              <a:extLst>
                <a:ext uri="{FF2B5EF4-FFF2-40B4-BE49-F238E27FC236}">
                  <a16:creationId xmlns:a16="http://schemas.microsoft.com/office/drawing/2014/main" id="{3CEFB288-38ED-49D4-BC7D-3EA308242DFC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E79565C9-E63D-47F4-8276-98316C5DA75D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E5847DED-FAB8-4D9E-9E0B-63373FED1737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C04B73C5-30FB-480D-A1B1-5C091A7C32CB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5612A5D6-E56F-40C4-B948-6CACFD04995C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503D6BE-FC77-4786-A583-5B082584BB1F}"/>
              </a:ext>
            </a:extLst>
          </p:cNvPr>
          <p:cNvSpPr txBox="1"/>
          <p:nvPr/>
        </p:nvSpPr>
        <p:spPr>
          <a:xfrm>
            <a:off x="904875" y="15448554"/>
            <a:ext cx="467531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store in clean LN2 and separate </a:t>
            </a:r>
            <a:r>
              <a:rPr lang="en-US" sz="4200" dirty="0" err="1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dewar</a:t>
            </a:r>
            <a:endParaRPr lang="en-US" sz="4200" dirty="0">
              <a:ln w="3175">
                <a:solidFill>
                  <a:schemeClr val="tx1"/>
                </a:solidFill>
              </a:ln>
              <a:solidFill>
                <a:srgbClr val="3EC2FA"/>
              </a:solidFill>
            </a:endParaRPr>
          </a:p>
        </p:txBody>
      </p:sp>
      <p:pic>
        <p:nvPicPr>
          <p:cNvPr id="30" name="Picture 29" descr="A close up of a logo&#10;&#10;Description automatically generated">
            <a:extLst>
              <a:ext uri="{FF2B5EF4-FFF2-40B4-BE49-F238E27FC236}">
                <a16:creationId xmlns:a16="http://schemas.microsoft.com/office/drawing/2014/main" id="{6FD6B7C0-2202-41F2-89F4-4F37DB0A46DC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17" name="Oval 16">
            <a:extLst>
              <a:ext uri="{FF2B5EF4-FFF2-40B4-BE49-F238E27FC236}">
                <a16:creationId xmlns:a16="http://schemas.microsoft.com/office/drawing/2014/main" id="{B43D02CF-C065-4B5F-9F40-B25D62B8777C}"/>
              </a:ext>
            </a:extLst>
          </p:cNvPr>
          <p:cNvSpPr/>
          <p:nvPr/>
        </p:nvSpPr>
        <p:spPr>
          <a:xfrm>
            <a:off x="7770980" y="2459490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753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2513057B-1CE6-4B04-95CA-6FFD6F036268}"/>
              </a:ext>
            </a:extLst>
          </p:cNvPr>
          <p:cNvSpPr/>
          <p:nvPr/>
        </p:nvSpPr>
        <p:spPr>
          <a:xfrm>
            <a:off x="815519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BD4D85D-39C9-4C52-9C33-E2AA6BA6C760}"/>
              </a:ext>
            </a:extLst>
          </p:cNvPr>
          <p:cNvSpPr txBox="1"/>
          <p:nvPr/>
        </p:nvSpPr>
        <p:spPr>
          <a:xfrm>
            <a:off x="8914222" y="1285475"/>
            <a:ext cx="914647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The waffle is ready for milling!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B50977DA-AB01-4CC6-BA13-AACEF1175E37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A46CF7E-B508-4077-8F4A-8D87F791DF25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0070816-13BE-44BA-9549-908873B9A287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62BFF50-23A7-4724-A420-D056AFAD93B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7CCC88E3-61FA-4C68-A060-2B1458910ACA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5BE20822-C587-4134-BE36-180BDE959A4E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182DE32A-AFEB-464A-98FE-FAE5AF22844B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FF59EE6A-ECF2-458E-8558-F3B4C26790D0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E7323A91-630B-4EE0-98A2-BD56621969B3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594C03-7A82-4193-B773-3F5D1DF4BBBA}"/>
              </a:ext>
            </a:extLst>
          </p:cNvPr>
          <p:cNvSpPr txBox="1"/>
          <p:nvPr/>
        </p:nvSpPr>
        <p:spPr>
          <a:xfrm>
            <a:off x="904875" y="15448554"/>
            <a:ext cx="467531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store in clean LN2 and separate </a:t>
            </a:r>
            <a:r>
              <a:rPr lang="en-US" sz="4200" dirty="0" err="1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dewar</a:t>
            </a:r>
            <a:endParaRPr lang="en-US" sz="4200" dirty="0">
              <a:ln w="3175">
                <a:solidFill>
                  <a:schemeClr val="tx1"/>
                </a:solidFill>
              </a:ln>
              <a:solidFill>
                <a:srgbClr val="3EC2FA"/>
              </a:solidFill>
            </a:endParaRPr>
          </a:p>
        </p:txBody>
      </p:sp>
      <p:pic>
        <p:nvPicPr>
          <p:cNvPr id="31" name="Picture 30" descr="A close up of a logo&#10;&#10;Description automatically generated">
            <a:extLst>
              <a:ext uri="{FF2B5EF4-FFF2-40B4-BE49-F238E27FC236}">
                <a16:creationId xmlns:a16="http://schemas.microsoft.com/office/drawing/2014/main" id="{C8D65423-9B28-4417-A701-222CD12882A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0A89832-A8FB-4906-9F41-5CBF849D1879}"/>
              </a:ext>
            </a:extLst>
          </p:cNvPr>
          <p:cNvGrpSpPr/>
          <p:nvPr/>
        </p:nvGrpSpPr>
        <p:grpSpPr>
          <a:xfrm>
            <a:off x="18626783" y="1092650"/>
            <a:ext cx="7620000" cy="5417345"/>
            <a:chOff x="19327065" y="5477352"/>
            <a:chExt cx="7620000" cy="5417345"/>
          </a:xfrm>
        </p:grpSpPr>
        <p:pic>
          <p:nvPicPr>
            <p:cNvPr id="18" name="Picture 17" descr="A picture containing monitor, sitting, indoor, bottle&#10;&#10;Description automatically generated">
              <a:extLst>
                <a:ext uri="{FF2B5EF4-FFF2-40B4-BE49-F238E27FC236}">
                  <a16:creationId xmlns:a16="http://schemas.microsoft.com/office/drawing/2014/main" id="{9BBAE580-0B18-4EE6-A33C-1EFF3561647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327065" y="5477352"/>
              <a:ext cx="7620000" cy="5417345"/>
            </a:xfrm>
            <a:prstGeom prst="rect">
              <a:avLst/>
            </a:prstGeom>
          </p:spPr>
        </p:pic>
        <p:pic>
          <p:nvPicPr>
            <p:cNvPr id="5" name="Picture 4" descr="A picture containing monitor, sitting, indoor, bottle&#10;&#10;Description automatically generated">
              <a:extLst>
                <a:ext uri="{FF2B5EF4-FFF2-40B4-BE49-F238E27FC236}">
                  <a16:creationId xmlns:a16="http://schemas.microsoft.com/office/drawing/2014/main" id="{B1CF5C04-EFEA-463C-AB44-D576CA5559B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6435"/>
            <a:stretch/>
          </p:blipFill>
          <p:spPr>
            <a:xfrm>
              <a:off x="19327065" y="5477353"/>
              <a:ext cx="7620000" cy="5068728"/>
            </a:xfrm>
            <a:prstGeom prst="rect">
              <a:avLst/>
            </a:prstGeom>
          </p:spPr>
        </p:pic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9F3981F3-46C7-47E2-820D-69AC94D6F61C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5CD80098-D2C9-4FEB-9340-295B7458EF24}"/>
              </a:ext>
            </a:extLst>
          </p:cNvPr>
          <p:cNvSpPr/>
          <p:nvPr/>
        </p:nvSpPr>
        <p:spPr>
          <a:xfrm>
            <a:off x="7770980" y="2459490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70760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2513057B-1CE6-4B04-95CA-6FFD6F036268}"/>
              </a:ext>
            </a:extLst>
          </p:cNvPr>
          <p:cNvSpPr/>
          <p:nvPr/>
        </p:nvSpPr>
        <p:spPr>
          <a:xfrm>
            <a:off x="8155194" y="3084037"/>
            <a:ext cx="10655297" cy="1065529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1B1225A-29D3-42EE-BE47-0084234A8190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BD4D85D-39C9-4C52-9C33-E2AA6BA6C760}"/>
              </a:ext>
            </a:extLst>
          </p:cNvPr>
          <p:cNvSpPr txBox="1"/>
          <p:nvPr/>
        </p:nvSpPr>
        <p:spPr>
          <a:xfrm>
            <a:off x="8914222" y="1285475"/>
            <a:ext cx="914647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The waffle is ready for milling!</a:t>
            </a:r>
            <a:endParaRPr lang="en-US" sz="5500" dirty="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B50977DA-AB01-4CC6-BA13-AACEF1175E37}"/>
              </a:ext>
            </a:extLst>
          </p:cNvPr>
          <p:cNvSpPr/>
          <p:nvPr/>
        </p:nvSpPr>
        <p:spPr>
          <a:xfrm>
            <a:off x="7834230" y="2422669"/>
            <a:ext cx="10789863" cy="10789870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50800" prstMaterial="matte">
            <a:bevelT w="50800" h="5715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A46CF7E-B508-4077-8F4A-8D87F791DF25}"/>
              </a:ext>
            </a:extLst>
          </p:cNvPr>
          <p:cNvGrpSpPr/>
          <p:nvPr/>
        </p:nvGrpSpPr>
        <p:grpSpPr>
          <a:xfrm>
            <a:off x="8122024" y="3064551"/>
            <a:ext cx="10726764" cy="10726764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0070816-13BE-44BA-9549-908873B9A287}"/>
                </a:ext>
              </a:extLst>
            </p:cNvPr>
            <p:cNvSpPr/>
            <p:nvPr/>
          </p:nvSpPr>
          <p:spPr>
            <a:xfrm>
              <a:off x="20388263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62BFF50-23A7-4724-A420-D056AFAD93BB}"/>
                </a:ext>
              </a:extLst>
            </p:cNvPr>
            <p:cNvSpPr/>
            <p:nvPr/>
          </p:nvSpPr>
          <p:spPr>
            <a:xfrm>
              <a:off x="20434548" y="6842758"/>
              <a:ext cx="4114800" cy="4114800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7CCC88E3-61FA-4C68-A060-2B1458910ACA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1270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5BE20822-C587-4134-BE36-180BDE959A4E}"/>
              </a:ext>
            </a:extLst>
          </p:cNvPr>
          <p:cNvSpPr/>
          <p:nvPr/>
        </p:nvSpPr>
        <p:spPr>
          <a:xfrm>
            <a:off x="9815332" y="4580982"/>
            <a:ext cx="7439036" cy="7439036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182DE32A-AFEB-464A-98FE-FAE5AF22844B}"/>
              </a:ext>
            </a:extLst>
          </p:cNvPr>
          <p:cNvSpPr/>
          <p:nvPr/>
        </p:nvSpPr>
        <p:spPr>
          <a:xfrm>
            <a:off x="7758244" y="2494015"/>
            <a:ext cx="11455366" cy="11455367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587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FF59EE6A-ECF2-458E-8558-F3B4C26790D0}"/>
              </a:ext>
            </a:extLst>
          </p:cNvPr>
          <p:cNvSpPr/>
          <p:nvPr/>
        </p:nvSpPr>
        <p:spPr>
          <a:xfrm>
            <a:off x="7758244" y="2472554"/>
            <a:ext cx="11455366" cy="11455367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E7323A91-630B-4EE0-98A2-BD56621969B3}"/>
              </a:ext>
            </a:extLst>
          </p:cNvPr>
          <p:cNvSpPr/>
          <p:nvPr/>
        </p:nvSpPr>
        <p:spPr>
          <a:xfrm>
            <a:off x="7759717" y="2458342"/>
            <a:ext cx="11455366" cy="11455367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594C03-7A82-4193-B773-3F5D1DF4BBBA}"/>
              </a:ext>
            </a:extLst>
          </p:cNvPr>
          <p:cNvSpPr txBox="1"/>
          <p:nvPr/>
        </p:nvSpPr>
        <p:spPr>
          <a:xfrm>
            <a:off x="904875" y="15448554"/>
            <a:ext cx="467531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store in clean LN2 and separate </a:t>
            </a:r>
            <a:r>
              <a:rPr lang="en-US" sz="4200" dirty="0" err="1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dewar</a:t>
            </a:r>
            <a:endParaRPr lang="en-US" sz="4200" dirty="0">
              <a:ln w="3175">
                <a:solidFill>
                  <a:schemeClr val="tx1"/>
                </a:solidFill>
              </a:ln>
              <a:solidFill>
                <a:srgbClr val="3EC2FA"/>
              </a:solidFill>
            </a:endParaRPr>
          </a:p>
        </p:txBody>
      </p:sp>
      <p:pic>
        <p:nvPicPr>
          <p:cNvPr id="31" name="Picture 30" descr="A close up of a logo&#10;&#10;Description automatically generated">
            <a:extLst>
              <a:ext uri="{FF2B5EF4-FFF2-40B4-BE49-F238E27FC236}">
                <a16:creationId xmlns:a16="http://schemas.microsoft.com/office/drawing/2014/main" id="{C8D65423-9B28-4417-A701-222CD12882A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0A89832-A8FB-4906-9F41-5CBF849D1879}"/>
              </a:ext>
            </a:extLst>
          </p:cNvPr>
          <p:cNvGrpSpPr/>
          <p:nvPr/>
        </p:nvGrpSpPr>
        <p:grpSpPr>
          <a:xfrm>
            <a:off x="18626783" y="1092650"/>
            <a:ext cx="7620000" cy="5417345"/>
            <a:chOff x="19327065" y="5477352"/>
            <a:chExt cx="7620000" cy="5417345"/>
          </a:xfrm>
        </p:grpSpPr>
        <p:pic>
          <p:nvPicPr>
            <p:cNvPr id="18" name="Picture 17" descr="A picture containing monitor, sitting, indoor, bottle&#10;&#10;Description automatically generated">
              <a:extLst>
                <a:ext uri="{FF2B5EF4-FFF2-40B4-BE49-F238E27FC236}">
                  <a16:creationId xmlns:a16="http://schemas.microsoft.com/office/drawing/2014/main" id="{9BBAE580-0B18-4EE6-A33C-1EFF3561647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327065" y="5477352"/>
              <a:ext cx="7620000" cy="5417345"/>
            </a:xfrm>
            <a:prstGeom prst="rect">
              <a:avLst/>
            </a:prstGeom>
          </p:spPr>
        </p:pic>
        <p:pic>
          <p:nvPicPr>
            <p:cNvPr id="5" name="Picture 4" descr="A picture containing monitor, sitting, indoor, bottle&#10;&#10;Description automatically generated">
              <a:extLst>
                <a:ext uri="{FF2B5EF4-FFF2-40B4-BE49-F238E27FC236}">
                  <a16:creationId xmlns:a16="http://schemas.microsoft.com/office/drawing/2014/main" id="{B1CF5C04-EFEA-463C-AB44-D576CA5559B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6435"/>
            <a:stretch/>
          </p:blipFill>
          <p:spPr>
            <a:xfrm>
              <a:off x="19327065" y="5477353"/>
              <a:ext cx="7620000" cy="5068728"/>
            </a:xfrm>
            <a:prstGeom prst="rect">
              <a:avLst/>
            </a:prstGeom>
          </p:spPr>
        </p:pic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9F3981F3-46C7-47E2-820D-69AC94D6F61C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EA54D70-E180-4D84-8138-DEB17CF63DA7}"/>
              </a:ext>
            </a:extLst>
          </p:cNvPr>
          <p:cNvSpPr/>
          <p:nvPr/>
        </p:nvSpPr>
        <p:spPr>
          <a:xfrm>
            <a:off x="7770980" y="2459490"/>
            <a:ext cx="11456839" cy="114568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84302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14" name="Block Arc 13">
            <a:extLst>
              <a:ext uri="{FF2B5EF4-FFF2-40B4-BE49-F238E27FC236}">
                <a16:creationId xmlns:a16="http://schemas.microsoft.com/office/drawing/2014/main" id="{F27E4692-A531-417A-85D0-256B586ECDE5}"/>
              </a:ext>
            </a:extLst>
          </p:cNvPr>
          <p:cNvSpPr/>
          <p:nvPr/>
        </p:nvSpPr>
        <p:spPr>
          <a:xfrm>
            <a:off x="23860170" y="-423401"/>
            <a:ext cx="2352882" cy="2352884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D773DF0-F2BA-4C2F-8863-0E213C2739E5}"/>
              </a:ext>
            </a:extLst>
          </p:cNvPr>
          <p:cNvGrpSpPr/>
          <p:nvPr/>
        </p:nvGrpSpPr>
        <p:grpSpPr>
          <a:xfrm>
            <a:off x="23922927" y="-283430"/>
            <a:ext cx="2339123" cy="2339123"/>
            <a:chOff x="20305974" y="6706926"/>
            <a:chExt cx="4376060" cy="437606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3ED68D29-226A-451D-A01E-A34ACDD613E3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E0CDBB0-E461-495C-AFA9-371E645373E2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18" name="Circle: Hollow 17">
              <a:extLst>
                <a:ext uri="{FF2B5EF4-FFF2-40B4-BE49-F238E27FC236}">
                  <a16:creationId xmlns:a16="http://schemas.microsoft.com/office/drawing/2014/main" id="{7312EA98-ECD7-46D4-9759-21E691C766C9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1FF0260F-9380-4C3E-A4D4-2D51B3E8FDA1}"/>
              </a:ext>
            </a:extLst>
          </p:cNvPr>
          <p:cNvSpPr/>
          <p:nvPr/>
        </p:nvSpPr>
        <p:spPr>
          <a:xfrm>
            <a:off x="23930161" y="-279180"/>
            <a:ext cx="2323538" cy="232353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584494F7-24AC-4A3C-96EE-B5D53DF107D0}"/>
              </a:ext>
            </a:extLst>
          </p:cNvPr>
          <p:cNvSpPr/>
          <p:nvPr/>
        </p:nvSpPr>
        <p:spPr>
          <a:xfrm>
            <a:off x="24292177" y="47250"/>
            <a:ext cx="1622187" cy="1622187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Circle: Hollow 20">
            <a:extLst>
              <a:ext uri="{FF2B5EF4-FFF2-40B4-BE49-F238E27FC236}">
                <a16:creationId xmlns:a16="http://schemas.microsoft.com/office/drawing/2014/main" id="{339CDE26-E666-4269-99C5-9ECDF4D895CC}"/>
              </a:ext>
            </a:extLst>
          </p:cNvPr>
          <p:cNvSpPr/>
          <p:nvPr/>
        </p:nvSpPr>
        <p:spPr>
          <a:xfrm>
            <a:off x="23843600" y="-407843"/>
            <a:ext cx="2498005" cy="2498005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Circle: Hollow 21">
            <a:extLst>
              <a:ext uri="{FF2B5EF4-FFF2-40B4-BE49-F238E27FC236}">
                <a16:creationId xmlns:a16="http://schemas.microsoft.com/office/drawing/2014/main" id="{E7E41ED9-F0A2-4405-809E-F41CF80C9201}"/>
              </a:ext>
            </a:extLst>
          </p:cNvPr>
          <p:cNvSpPr/>
          <p:nvPr/>
        </p:nvSpPr>
        <p:spPr>
          <a:xfrm>
            <a:off x="23843600" y="-412523"/>
            <a:ext cx="2498005" cy="2498005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3" name="Circle: Hollow 22">
            <a:extLst>
              <a:ext uri="{FF2B5EF4-FFF2-40B4-BE49-F238E27FC236}">
                <a16:creationId xmlns:a16="http://schemas.microsoft.com/office/drawing/2014/main" id="{5EB45E79-000A-4F3E-BA6C-3621C2FAFF44}"/>
              </a:ext>
            </a:extLst>
          </p:cNvPr>
          <p:cNvSpPr/>
          <p:nvPr/>
        </p:nvSpPr>
        <p:spPr>
          <a:xfrm>
            <a:off x="23843921" y="-415622"/>
            <a:ext cx="2498005" cy="2498005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686CA95-6079-4130-815A-98C3CB144450}"/>
              </a:ext>
            </a:extLst>
          </p:cNvPr>
          <p:cNvSpPr/>
          <p:nvPr/>
        </p:nvSpPr>
        <p:spPr>
          <a:xfrm>
            <a:off x="23846377" y="-415372"/>
            <a:ext cx="2498326" cy="249832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56226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91C2956-DC37-49C5-ACF8-A58075D5A103}"/>
              </a:ext>
            </a:extLst>
          </p:cNvPr>
          <p:cNvSpPr txBox="1"/>
          <p:nvPr/>
        </p:nvSpPr>
        <p:spPr>
          <a:xfrm>
            <a:off x="10289519" y="3752244"/>
            <a:ext cx="639579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0" b="1" dirty="0"/>
              <a:t>Mill the waffle</a:t>
            </a:r>
          </a:p>
        </p:txBody>
      </p:sp>
      <p:sp>
        <p:nvSpPr>
          <p:cNvPr id="16" name="Block Arc 15">
            <a:extLst>
              <a:ext uri="{FF2B5EF4-FFF2-40B4-BE49-F238E27FC236}">
                <a16:creationId xmlns:a16="http://schemas.microsoft.com/office/drawing/2014/main" id="{2DCCA3A9-9D0D-4F8A-8F86-967EAE165FFE}"/>
              </a:ext>
            </a:extLst>
          </p:cNvPr>
          <p:cNvSpPr/>
          <p:nvPr/>
        </p:nvSpPr>
        <p:spPr>
          <a:xfrm>
            <a:off x="23860170" y="-423401"/>
            <a:ext cx="2352882" cy="2352884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47E842D-A38B-407F-BC58-7278EB6F5270}"/>
              </a:ext>
            </a:extLst>
          </p:cNvPr>
          <p:cNvGrpSpPr/>
          <p:nvPr/>
        </p:nvGrpSpPr>
        <p:grpSpPr>
          <a:xfrm>
            <a:off x="23922927" y="-283430"/>
            <a:ext cx="2339123" cy="2339123"/>
            <a:chOff x="20305974" y="6706926"/>
            <a:chExt cx="4376060" cy="437606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F8E11A12-5FBD-44CA-92E5-0FFD5304F130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274CC39-2AC0-421E-A4E7-1AD3F0EF9876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0" name="Circle: Hollow 19">
              <a:extLst>
                <a:ext uri="{FF2B5EF4-FFF2-40B4-BE49-F238E27FC236}">
                  <a16:creationId xmlns:a16="http://schemas.microsoft.com/office/drawing/2014/main" id="{1B2C31B9-39AE-417E-900E-188D578E638F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747BEF75-EF36-4077-B79C-C71BD8728C2E}"/>
              </a:ext>
            </a:extLst>
          </p:cNvPr>
          <p:cNvSpPr/>
          <p:nvPr/>
        </p:nvSpPr>
        <p:spPr>
          <a:xfrm>
            <a:off x="23930161" y="-279180"/>
            <a:ext cx="2323538" cy="232353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0742C3EA-F32A-4DA5-9A65-37809E5821C0}"/>
              </a:ext>
            </a:extLst>
          </p:cNvPr>
          <p:cNvSpPr/>
          <p:nvPr/>
        </p:nvSpPr>
        <p:spPr>
          <a:xfrm>
            <a:off x="24292177" y="47250"/>
            <a:ext cx="1622187" cy="1622187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Circle: Hollow 22">
            <a:extLst>
              <a:ext uri="{FF2B5EF4-FFF2-40B4-BE49-F238E27FC236}">
                <a16:creationId xmlns:a16="http://schemas.microsoft.com/office/drawing/2014/main" id="{39CA190F-DC88-4CEC-8CF7-0685A0ED471B}"/>
              </a:ext>
            </a:extLst>
          </p:cNvPr>
          <p:cNvSpPr/>
          <p:nvPr/>
        </p:nvSpPr>
        <p:spPr>
          <a:xfrm>
            <a:off x="23843600" y="-407843"/>
            <a:ext cx="2498005" cy="2498005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5FEE8572-B229-4C4E-ADE6-C22888655059}"/>
              </a:ext>
            </a:extLst>
          </p:cNvPr>
          <p:cNvSpPr/>
          <p:nvPr/>
        </p:nvSpPr>
        <p:spPr>
          <a:xfrm>
            <a:off x="23843600" y="-412523"/>
            <a:ext cx="2498005" cy="2498005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B0B86DE8-AF5C-4CBD-88C2-09B00EA4083D}"/>
              </a:ext>
            </a:extLst>
          </p:cNvPr>
          <p:cNvSpPr/>
          <p:nvPr/>
        </p:nvSpPr>
        <p:spPr>
          <a:xfrm>
            <a:off x="23843921" y="-415622"/>
            <a:ext cx="2498005" cy="2498005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B53B3B2-CFC5-4FD6-BE40-80135EA5AD1A}"/>
              </a:ext>
            </a:extLst>
          </p:cNvPr>
          <p:cNvSpPr/>
          <p:nvPr/>
        </p:nvSpPr>
        <p:spPr>
          <a:xfrm>
            <a:off x="23846377" y="-415372"/>
            <a:ext cx="2498326" cy="249832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85797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4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CF006C6F-FD32-4E81-BB60-3ECF192DDDF5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EEB8A11-BB81-4EA0-AB9D-6BB470F8DD5C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B0F191BF-4630-4F22-8F96-959CF81215B6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Circle: Hollow 18">
            <a:extLst>
              <a:ext uri="{FF2B5EF4-FFF2-40B4-BE49-F238E27FC236}">
                <a16:creationId xmlns:a16="http://schemas.microsoft.com/office/drawing/2014/main" id="{883E3560-DE0D-431B-AE8B-FE2073C6F174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A3B8F77D-05DF-4FB8-99B5-8BB54C4A344E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DDBC65D-B753-401A-9104-8C2FF03F8C52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Circle: Hollow 21">
            <a:extLst>
              <a:ext uri="{FF2B5EF4-FFF2-40B4-BE49-F238E27FC236}">
                <a16:creationId xmlns:a16="http://schemas.microsoft.com/office/drawing/2014/main" id="{AC03C54B-9458-4330-9276-86EEF9632D7E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FB2AC3B-6198-4C65-973A-A86581237E8F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47E5A4E-94EB-4727-A206-39D3F799613E}"/>
              </a:ext>
            </a:extLst>
          </p:cNvPr>
          <p:cNvSpPr txBox="1"/>
          <p:nvPr/>
        </p:nvSpPr>
        <p:spPr>
          <a:xfrm>
            <a:off x="4648010" y="7904156"/>
            <a:ext cx="16802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/>
              <a:t>polish</a:t>
            </a:r>
          </a:p>
        </p:txBody>
      </p:sp>
    </p:spTree>
    <p:extLst>
      <p:ext uri="{BB962C8B-B14F-4D97-AF65-F5344CB8AC3E}">
        <p14:creationId xmlns:p14="http://schemas.microsoft.com/office/powerpoint/2010/main" val="3986555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pic>
        <p:nvPicPr>
          <p:cNvPr id="23" name="Picture 22" descr="A close up of a logo&#10;&#10;Description automatically generated">
            <a:extLst>
              <a:ext uri="{FF2B5EF4-FFF2-40B4-BE49-F238E27FC236}">
                <a16:creationId xmlns:a16="http://schemas.microsoft.com/office/drawing/2014/main" id="{FBB481F5-6F6F-4429-8042-B6DFD015B467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17" name="Block Arc 16">
            <a:extLst>
              <a:ext uri="{FF2B5EF4-FFF2-40B4-BE49-F238E27FC236}">
                <a16:creationId xmlns:a16="http://schemas.microsoft.com/office/drawing/2014/main" id="{99EC1F21-8CC7-4519-8D21-9FD4338399B6}"/>
              </a:ext>
            </a:extLst>
          </p:cNvPr>
          <p:cNvSpPr/>
          <p:nvPr/>
        </p:nvSpPr>
        <p:spPr>
          <a:xfrm>
            <a:off x="23860170" y="-423401"/>
            <a:ext cx="2352882" cy="2352884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8C2737B-FEEC-4E05-978E-8F8AA8953B1C}"/>
              </a:ext>
            </a:extLst>
          </p:cNvPr>
          <p:cNvGrpSpPr/>
          <p:nvPr/>
        </p:nvGrpSpPr>
        <p:grpSpPr>
          <a:xfrm>
            <a:off x="23922927" y="-283430"/>
            <a:ext cx="2339123" cy="2339123"/>
            <a:chOff x="20305974" y="6706926"/>
            <a:chExt cx="4376060" cy="4376060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98D629A-2BDB-4540-9783-49EEA4D1B2AF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69C7EA-6C68-4FDB-84A8-F968C2C566F0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1" name="Circle: Hollow 20">
              <a:extLst>
                <a:ext uri="{FF2B5EF4-FFF2-40B4-BE49-F238E27FC236}">
                  <a16:creationId xmlns:a16="http://schemas.microsoft.com/office/drawing/2014/main" id="{F982CF17-7075-4387-8C8D-EAAA0EC3716D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3AAF9008-588C-4E65-8600-EAC05233F331}"/>
              </a:ext>
            </a:extLst>
          </p:cNvPr>
          <p:cNvSpPr/>
          <p:nvPr/>
        </p:nvSpPr>
        <p:spPr>
          <a:xfrm>
            <a:off x="23930161" y="-279180"/>
            <a:ext cx="2323538" cy="232353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8357EDD6-095D-40BA-A62C-BDD81A88881A}"/>
              </a:ext>
            </a:extLst>
          </p:cNvPr>
          <p:cNvSpPr/>
          <p:nvPr/>
        </p:nvSpPr>
        <p:spPr>
          <a:xfrm>
            <a:off x="24292177" y="47250"/>
            <a:ext cx="1622187" cy="1622187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9D452B7A-2780-4202-9833-285522B8AC9F}"/>
              </a:ext>
            </a:extLst>
          </p:cNvPr>
          <p:cNvSpPr/>
          <p:nvPr/>
        </p:nvSpPr>
        <p:spPr>
          <a:xfrm>
            <a:off x="23843600" y="-407843"/>
            <a:ext cx="2498005" cy="2498005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815A46A0-0557-4574-B161-9981E4C01114}"/>
              </a:ext>
            </a:extLst>
          </p:cNvPr>
          <p:cNvSpPr/>
          <p:nvPr/>
        </p:nvSpPr>
        <p:spPr>
          <a:xfrm>
            <a:off x="23843600" y="-412523"/>
            <a:ext cx="2498005" cy="2498005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733F75A2-178B-4A24-9444-A9EB9F921300}"/>
              </a:ext>
            </a:extLst>
          </p:cNvPr>
          <p:cNvSpPr/>
          <p:nvPr/>
        </p:nvSpPr>
        <p:spPr>
          <a:xfrm>
            <a:off x="23843921" y="-415622"/>
            <a:ext cx="2498005" cy="2498005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E71EE97-BF3D-4B5F-B0A6-36E137359D10}"/>
              </a:ext>
            </a:extLst>
          </p:cNvPr>
          <p:cNvSpPr/>
          <p:nvPr/>
        </p:nvSpPr>
        <p:spPr>
          <a:xfrm>
            <a:off x="23846377" y="-415372"/>
            <a:ext cx="2498326" cy="249832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7071A31-7421-4CDE-9FC4-264A25ECEA1B}"/>
              </a:ext>
            </a:extLst>
          </p:cNvPr>
          <p:cNvSpPr txBox="1"/>
          <p:nvPr/>
        </p:nvSpPr>
        <p:spPr>
          <a:xfrm>
            <a:off x="6418811" y="1285475"/>
            <a:ext cx="14473513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Place waffle grid into </a:t>
            </a:r>
            <a:r>
              <a:rPr lang="en-US" sz="5600" i="1" dirty="0"/>
              <a:t>un-tilted stage</a:t>
            </a:r>
            <a:br>
              <a:rPr lang="en-US" sz="5600" i="1" dirty="0"/>
            </a:br>
            <a:r>
              <a:rPr lang="en-US" sz="5500" dirty="0"/>
              <a:t>(orient grid squares to be parallel with the holder)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3878110-B9F5-46CC-BD0A-EE9457627466}"/>
              </a:ext>
            </a:extLst>
          </p:cNvPr>
          <p:cNvSpPr txBox="1"/>
          <p:nvPr/>
        </p:nvSpPr>
        <p:spPr>
          <a:xfrm>
            <a:off x="904875" y="15815486"/>
            <a:ext cx="4206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 or LN2 gas</a:t>
            </a:r>
          </a:p>
        </p:txBody>
      </p:sp>
    </p:spTree>
    <p:extLst>
      <p:ext uri="{BB962C8B-B14F-4D97-AF65-F5344CB8AC3E}">
        <p14:creationId xmlns:p14="http://schemas.microsoft.com/office/powerpoint/2010/main" val="14181026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343484-43CE-4498-9D20-11723384E896}"/>
              </a:ext>
            </a:extLst>
          </p:cNvPr>
          <p:cNvSpPr txBox="1"/>
          <p:nvPr/>
        </p:nvSpPr>
        <p:spPr>
          <a:xfrm>
            <a:off x="6418811" y="1285475"/>
            <a:ext cx="14473513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Place waffle grid into </a:t>
            </a:r>
            <a:r>
              <a:rPr lang="en-US" sz="5600" i="1" dirty="0"/>
              <a:t>un-tilted stage</a:t>
            </a:r>
            <a:br>
              <a:rPr lang="en-US" sz="5600" i="1" dirty="0"/>
            </a:br>
            <a:r>
              <a:rPr lang="en-US" sz="5500" dirty="0"/>
              <a:t>(orient grid squares to be parallel with the holder)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9EFC3E00-98E6-41FC-9A2B-5EF2AB275174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B093BBE-71E4-4718-91FA-579BE5D600C4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42" name="Picture 41" descr="A close up of a logo&#10;&#10;Description automatically generated">
            <a:extLst>
              <a:ext uri="{FF2B5EF4-FFF2-40B4-BE49-F238E27FC236}">
                <a16:creationId xmlns:a16="http://schemas.microsoft.com/office/drawing/2014/main" id="{8CFE8D9F-257C-4CB6-AA48-FF2CB5C0129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20" name="Block Arc 19">
            <a:extLst>
              <a:ext uri="{FF2B5EF4-FFF2-40B4-BE49-F238E27FC236}">
                <a16:creationId xmlns:a16="http://schemas.microsoft.com/office/drawing/2014/main" id="{00FC3D37-F86E-4D6C-AC6A-D2110F8E4046}"/>
              </a:ext>
            </a:extLst>
          </p:cNvPr>
          <p:cNvSpPr/>
          <p:nvPr/>
        </p:nvSpPr>
        <p:spPr>
          <a:xfrm>
            <a:off x="23860170" y="-423401"/>
            <a:ext cx="2352882" cy="2352884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DB13BE9-DD7B-4F66-9897-09C0A7C2EFD3}"/>
              </a:ext>
            </a:extLst>
          </p:cNvPr>
          <p:cNvGrpSpPr/>
          <p:nvPr/>
        </p:nvGrpSpPr>
        <p:grpSpPr>
          <a:xfrm>
            <a:off x="23922927" y="-283430"/>
            <a:ext cx="2339123" cy="2339123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325AA30A-0118-45EE-8E2F-D00D2FEBFB5A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C917223-DE92-4F95-8C32-03CCC2AF73DA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4" name="Circle: Hollow 23">
              <a:extLst>
                <a:ext uri="{FF2B5EF4-FFF2-40B4-BE49-F238E27FC236}">
                  <a16:creationId xmlns:a16="http://schemas.microsoft.com/office/drawing/2014/main" id="{1FC4E4CA-F4BE-4988-872E-FC1F2B159D56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D6F245C9-9919-4140-90F3-72BA0684EEF4}"/>
              </a:ext>
            </a:extLst>
          </p:cNvPr>
          <p:cNvSpPr/>
          <p:nvPr/>
        </p:nvSpPr>
        <p:spPr>
          <a:xfrm>
            <a:off x="23930161" y="-279180"/>
            <a:ext cx="2323538" cy="232353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B98818E8-7685-4269-AE1B-2EA98E4FF87D}"/>
              </a:ext>
            </a:extLst>
          </p:cNvPr>
          <p:cNvSpPr/>
          <p:nvPr/>
        </p:nvSpPr>
        <p:spPr>
          <a:xfrm>
            <a:off x="24292177" y="47250"/>
            <a:ext cx="1622187" cy="1622187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Circle: Hollow 38">
            <a:extLst>
              <a:ext uri="{FF2B5EF4-FFF2-40B4-BE49-F238E27FC236}">
                <a16:creationId xmlns:a16="http://schemas.microsoft.com/office/drawing/2014/main" id="{02B96FB7-9551-4BAB-A7D8-37640C58B11C}"/>
              </a:ext>
            </a:extLst>
          </p:cNvPr>
          <p:cNvSpPr/>
          <p:nvPr/>
        </p:nvSpPr>
        <p:spPr>
          <a:xfrm>
            <a:off x="23843600" y="-407843"/>
            <a:ext cx="2498005" cy="2498005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053FD64D-1117-4197-BC35-AC7DD3A8A156}"/>
              </a:ext>
            </a:extLst>
          </p:cNvPr>
          <p:cNvSpPr/>
          <p:nvPr/>
        </p:nvSpPr>
        <p:spPr>
          <a:xfrm>
            <a:off x="23843600" y="-412523"/>
            <a:ext cx="2498005" cy="2498005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1E638ACA-E975-47F4-899D-39A62208733D}"/>
              </a:ext>
            </a:extLst>
          </p:cNvPr>
          <p:cNvSpPr/>
          <p:nvPr/>
        </p:nvSpPr>
        <p:spPr>
          <a:xfrm>
            <a:off x="23843921" y="-415622"/>
            <a:ext cx="2498005" cy="2498005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FFE1857F-44AF-4632-8224-4EC6434C08DB}"/>
              </a:ext>
            </a:extLst>
          </p:cNvPr>
          <p:cNvSpPr/>
          <p:nvPr/>
        </p:nvSpPr>
        <p:spPr>
          <a:xfrm>
            <a:off x="23846377" y="-415372"/>
            <a:ext cx="2498326" cy="249832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2D04CC-4EAD-4A22-AC67-4232CE2431B7}"/>
              </a:ext>
            </a:extLst>
          </p:cNvPr>
          <p:cNvSpPr txBox="1"/>
          <p:nvPr/>
        </p:nvSpPr>
        <p:spPr>
          <a:xfrm>
            <a:off x="904875" y="15815486"/>
            <a:ext cx="4206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 or LN2 gas</a:t>
            </a:r>
          </a:p>
        </p:txBody>
      </p:sp>
    </p:spTree>
    <p:extLst>
      <p:ext uri="{BB962C8B-B14F-4D97-AF65-F5344CB8AC3E}">
        <p14:creationId xmlns:p14="http://schemas.microsoft.com/office/powerpoint/2010/main" val="3991702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9EFC3E00-98E6-41FC-9A2B-5EF2AB275174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19" name="Picture 18" descr="A close up of a logo&#10;&#10;Description automatically generated">
            <a:extLst>
              <a:ext uri="{FF2B5EF4-FFF2-40B4-BE49-F238E27FC236}">
                <a16:creationId xmlns:a16="http://schemas.microsoft.com/office/drawing/2014/main" id="{9D69AFFD-98C5-441B-9239-FF95C88ED6D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  <p:sp>
        <p:nvSpPr>
          <p:cNvPr id="46" name="Block Arc 45">
            <a:extLst>
              <a:ext uri="{FF2B5EF4-FFF2-40B4-BE49-F238E27FC236}">
                <a16:creationId xmlns:a16="http://schemas.microsoft.com/office/drawing/2014/main" id="{1DAA57F3-DAA2-4240-A3C3-D18B6BD6C976}"/>
              </a:ext>
            </a:extLst>
          </p:cNvPr>
          <p:cNvSpPr/>
          <p:nvPr/>
        </p:nvSpPr>
        <p:spPr>
          <a:xfrm>
            <a:off x="12928854" y="5197473"/>
            <a:ext cx="3761517" cy="3761523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84A4A14-B228-4F1E-A2A9-8FFBF8459DEB}"/>
              </a:ext>
            </a:extLst>
          </p:cNvPr>
          <p:cNvGrpSpPr/>
          <p:nvPr/>
        </p:nvGrpSpPr>
        <p:grpSpPr>
          <a:xfrm>
            <a:off x="13029183" y="5421243"/>
            <a:ext cx="3739521" cy="3739523"/>
            <a:chOff x="20305974" y="6706926"/>
            <a:chExt cx="4376060" cy="4376060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97ED8484-0B8F-43F7-8F73-06FCE46A89C8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3D33D8E-C339-4833-A94F-93A9896FFC8D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56" name="Circle: Hollow 55">
              <a:extLst>
                <a:ext uri="{FF2B5EF4-FFF2-40B4-BE49-F238E27FC236}">
                  <a16:creationId xmlns:a16="http://schemas.microsoft.com/office/drawing/2014/main" id="{37ADE913-769E-4DEE-B7EE-7F0025E2B7FC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FA54A5F9-064C-47A0-BF33-7D3904454292}"/>
              </a:ext>
            </a:extLst>
          </p:cNvPr>
          <p:cNvSpPr/>
          <p:nvPr/>
        </p:nvSpPr>
        <p:spPr>
          <a:xfrm>
            <a:off x="13040748" y="5428037"/>
            <a:ext cx="3714605" cy="371460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7868F233-E79D-4FE5-AA49-71E1942DF92E}"/>
              </a:ext>
            </a:extLst>
          </p:cNvPr>
          <p:cNvSpPr/>
          <p:nvPr/>
        </p:nvSpPr>
        <p:spPr>
          <a:xfrm>
            <a:off x="13619497" y="5949896"/>
            <a:ext cx="2593366" cy="25933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Circle: Hollow 49">
            <a:extLst>
              <a:ext uri="{FF2B5EF4-FFF2-40B4-BE49-F238E27FC236}">
                <a16:creationId xmlns:a16="http://schemas.microsoft.com/office/drawing/2014/main" id="{E41EA220-E45F-4908-89D4-4F06DB4F8A17}"/>
              </a:ext>
            </a:extLst>
          </p:cNvPr>
          <p:cNvSpPr/>
          <p:nvPr/>
        </p:nvSpPr>
        <p:spPr>
          <a:xfrm>
            <a:off x="12902364" y="5222345"/>
            <a:ext cx="3993523" cy="3993526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1" name="Circle: Hollow 50">
            <a:extLst>
              <a:ext uri="{FF2B5EF4-FFF2-40B4-BE49-F238E27FC236}">
                <a16:creationId xmlns:a16="http://schemas.microsoft.com/office/drawing/2014/main" id="{1477C193-1209-459E-872A-E5C694224D93}"/>
              </a:ext>
            </a:extLst>
          </p:cNvPr>
          <p:cNvSpPr/>
          <p:nvPr/>
        </p:nvSpPr>
        <p:spPr>
          <a:xfrm>
            <a:off x="12902364" y="5214864"/>
            <a:ext cx="3993523" cy="3993526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2" name="Circle: Hollow 51">
            <a:extLst>
              <a:ext uri="{FF2B5EF4-FFF2-40B4-BE49-F238E27FC236}">
                <a16:creationId xmlns:a16="http://schemas.microsoft.com/office/drawing/2014/main" id="{717DE00D-4E03-4B6F-A2C1-672D9BA1F5FA}"/>
              </a:ext>
            </a:extLst>
          </p:cNvPr>
          <p:cNvSpPr/>
          <p:nvPr/>
        </p:nvSpPr>
        <p:spPr>
          <a:xfrm>
            <a:off x="12902877" y="5209909"/>
            <a:ext cx="3993523" cy="3993526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6DF07223-655D-43F3-A407-841861B9660A}"/>
              </a:ext>
            </a:extLst>
          </p:cNvPr>
          <p:cNvSpPr/>
          <p:nvPr/>
        </p:nvSpPr>
        <p:spPr>
          <a:xfrm>
            <a:off x="12906804" y="5210309"/>
            <a:ext cx="3994036" cy="39940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B093BBE-71E4-4718-91FA-579BE5D600C4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5479CD-D738-4B04-A497-E0B8E5146E3E}"/>
              </a:ext>
            </a:extLst>
          </p:cNvPr>
          <p:cNvSpPr txBox="1"/>
          <p:nvPr/>
        </p:nvSpPr>
        <p:spPr>
          <a:xfrm>
            <a:off x="6418811" y="1285475"/>
            <a:ext cx="14473513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Place waffle grid into </a:t>
            </a:r>
            <a:r>
              <a:rPr lang="en-US" sz="5600" i="1" dirty="0"/>
              <a:t>un-tilted stage</a:t>
            </a:r>
            <a:br>
              <a:rPr lang="en-US" sz="5600" i="1" dirty="0"/>
            </a:br>
            <a:r>
              <a:rPr lang="en-US" sz="5500" dirty="0"/>
              <a:t>(orient grid squares to be parallel with the holder)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5E6E124-2C52-4CDE-A3AC-742792EA89E8}"/>
              </a:ext>
            </a:extLst>
          </p:cNvPr>
          <p:cNvSpPr txBox="1"/>
          <p:nvPr/>
        </p:nvSpPr>
        <p:spPr>
          <a:xfrm>
            <a:off x="904875" y="15815486"/>
            <a:ext cx="4206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LN2 or LN2 gas</a:t>
            </a:r>
          </a:p>
        </p:txBody>
      </p:sp>
    </p:spTree>
    <p:extLst>
      <p:ext uri="{BB962C8B-B14F-4D97-AF65-F5344CB8AC3E}">
        <p14:creationId xmlns:p14="http://schemas.microsoft.com/office/powerpoint/2010/main" val="430492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343484-43CE-4498-9D20-11723384E896}"/>
              </a:ext>
            </a:extLst>
          </p:cNvPr>
          <p:cNvSpPr txBox="1"/>
          <p:nvPr/>
        </p:nvSpPr>
        <p:spPr>
          <a:xfrm>
            <a:off x="8993079" y="1285475"/>
            <a:ext cx="898867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Insert stage into cryo-FIB/SEM</a:t>
            </a:r>
            <a:endParaRPr lang="en-US" sz="5500" i="1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D062F16-821D-46FF-A3BA-5DF88DAA1F5F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8" name="Block Arc 17">
            <a:extLst>
              <a:ext uri="{FF2B5EF4-FFF2-40B4-BE49-F238E27FC236}">
                <a16:creationId xmlns:a16="http://schemas.microsoft.com/office/drawing/2014/main" id="{039506FE-037B-4DB4-A821-ECF8234E6BCE}"/>
              </a:ext>
            </a:extLst>
          </p:cNvPr>
          <p:cNvSpPr/>
          <p:nvPr/>
        </p:nvSpPr>
        <p:spPr>
          <a:xfrm>
            <a:off x="12928854" y="5197473"/>
            <a:ext cx="3761517" cy="3761523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FD85E87-1BB8-4CC2-AD8B-69DFA4EBF3E3}"/>
              </a:ext>
            </a:extLst>
          </p:cNvPr>
          <p:cNvGrpSpPr/>
          <p:nvPr/>
        </p:nvGrpSpPr>
        <p:grpSpPr>
          <a:xfrm>
            <a:off x="13029183" y="5421243"/>
            <a:ext cx="3739521" cy="3739523"/>
            <a:chOff x="20305974" y="6706926"/>
            <a:chExt cx="4376060" cy="437606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D1B8080-81CD-4750-A847-281B773D6F3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CBCC627-68FC-40E1-AD74-3BF27A951D8F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2" name="Circle: Hollow 21">
              <a:extLst>
                <a:ext uri="{FF2B5EF4-FFF2-40B4-BE49-F238E27FC236}">
                  <a16:creationId xmlns:a16="http://schemas.microsoft.com/office/drawing/2014/main" id="{ACC04D29-3ADE-4057-8183-BC0793BBB366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06F093D1-DC84-4634-B1D3-9B1412636626}"/>
              </a:ext>
            </a:extLst>
          </p:cNvPr>
          <p:cNvSpPr/>
          <p:nvPr/>
        </p:nvSpPr>
        <p:spPr>
          <a:xfrm>
            <a:off x="13040748" y="5428037"/>
            <a:ext cx="3714605" cy="371460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DCE2113B-E177-4C84-B124-CB2B5F4D1071}"/>
              </a:ext>
            </a:extLst>
          </p:cNvPr>
          <p:cNvSpPr/>
          <p:nvPr/>
        </p:nvSpPr>
        <p:spPr>
          <a:xfrm>
            <a:off x="13619497" y="5949896"/>
            <a:ext cx="2593366" cy="25933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212E12E8-34C1-4576-85BF-4C9C035CBED3}"/>
              </a:ext>
            </a:extLst>
          </p:cNvPr>
          <p:cNvSpPr/>
          <p:nvPr/>
        </p:nvSpPr>
        <p:spPr>
          <a:xfrm>
            <a:off x="12902364" y="5222345"/>
            <a:ext cx="3993523" cy="3993526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B94C3E6A-8F5C-4537-B5CC-7C8CA4777D9C}"/>
              </a:ext>
            </a:extLst>
          </p:cNvPr>
          <p:cNvSpPr/>
          <p:nvPr/>
        </p:nvSpPr>
        <p:spPr>
          <a:xfrm>
            <a:off x="12902364" y="5214864"/>
            <a:ext cx="3993523" cy="3993526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9" name="Circle: Hollow 38">
            <a:extLst>
              <a:ext uri="{FF2B5EF4-FFF2-40B4-BE49-F238E27FC236}">
                <a16:creationId xmlns:a16="http://schemas.microsoft.com/office/drawing/2014/main" id="{0D306A29-A142-4895-BCC0-351F1E73904F}"/>
              </a:ext>
            </a:extLst>
          </p:cNvPr>
          <p:cNvSpPr/>
          <p:nvPr/>
        </p:nvSpPr>
        <p:spPr>
          <a:xfrm>
            <a:off x="12902877" y="5209909"/>
            <a:ext cx="3993523" cy="3993526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7404F30A-4B31-4ACC-8DD9-6D828062AA6D}"/>
              </a:ext>
            </a:extLst>
          </p:cNvPr>
          <p:cNvSpPr/>
          <p:nvPr/>
        </p:nvSpPr>
        <p:spPr>
          <a:xfrm>
            <a:off x="12906804" y="5210309"/>
            <a:ext cx="3994036" cy="39940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2BB1068-791D-4C69-AC42-0A7762D4BC05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D98E38C-C752-4EF1-9C35-110393DCC574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44" name="Picture 43" descr="A close up of a logo&#10;&#10;Description automatically generated">
            <a:extLst>
              <a:ext uri="{FF2B5EF4-FFF2-40B4-BE49-F238E27FC236}">
                <a16:creationId xmlns:a16="http://schemas.microsoft.com/office/drawing/2014/main" id="{B6B930C8-53FA-45B0-99C1-35326902C32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9236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343484-43CE-4498-9D20-11723384E896}"/>
              </a:ext>
            </a:extLst>
          </p:cNvPr>
          <p:cNvSpPr txBox="1"/>
          <p:nvPr/>
        </p:nvSpPr>
        <p:spPr>
          <a:xfrm>
            <a:off x="8993079" y="1285475"/>
            <a:ext cx="898867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Insert stage into cryo-FIB/SEM</a:t>
            </a:r>
            <a:endParaRPr lang="en-US" sz="5500" i="1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D062F16-821D-46FF-A3BA-5DF88DAA1F5F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8" name="Block Arc 17">
            <a:extLst>
              <a:ext uri="{FF2B5EF4-FFF2-40B4-BE49-F238E27FC236}">
                <a16:creationId xmlns:a16="http://schemas.microsoft.com/office/drawing/2014/main" id="{039506FE-037B-4DB4-A821-ECF8234E6BCE}"/>
              </a:ext>
            </a:extLst>
          </p:cNvPr>
          <p:cNvSpPr/>
          <p:nvPr/>
        </p:nvSpPr>
        <p:spPr>
          <a:xfrm>
            <a:off x="12928854" y="5197473"/>
            <a:ext cx="3761517" cy="3761523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FD85E87-1BB8-4CC2-AD8B-69DFA4EBF3E3}"/>
              </a:ext>
            </a:extLst>
          </p:cNvPr>
          <p:cNvGrpSpPr/>
          <p:nvPr/>
        </p:nvGrpSpPr>
        <p:grpSpPr>
          <a:xfrm>
            <a:off x="13029183" y="5421243"/>
            <a:ext cx="3739521" cy="3739523"/>
            <a:chOff x="20305974" y="6706926"/>
            <a:chExt cx="4376060" cy="437606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D1B8080-81CD-4750-A847-281B773D6F3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CBCC627-68FC-40E1-AD74-3BF27A951D8F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2" name="Circle: Hollow 21">
              <a:extLst>
                <a:ext uri="{FF2B5EF4-FFF2-40B4-BE49-F238E27FC236}">
                  <a16:creationId xmlns:a16="http://schemas.microsoft.com/office/drawing/2014/main" id="{ACC04D29-3ADE-4057-8183-BC0793BBB366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06F093D1-DC84-4634-B1D3-9B1412636626}"/>
              </a:ext>
            </a:extLst>
          </p:cNvPr>
          <p:cNvSpPr/>
          <p:nvPr/>
        </p:nvSpPr>
        <p:spPr>
          <a:xfrm>
            <a:off x="13040748" y="5428037"/>
            <a:ext cx="3714605" cy="371460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DCE2113B-E177-4C84-B124-CB2B5F4D1071}"/>
              </a:ext>
            </a:extLst>
          </p:cNvPr>
          <p:cNvSpPr/>
          <p:nvPr/>
        </p:nvSpPr>
        <p:spPr>
          <a:xfrm>
            <a:off x="13619497" y="5949896"/>
            <a:ext cx="2593366" cy="25933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212E12E8-34C1-4576-85BF-4C9C035CBED3}"/>
              </a:ext>
            </a:extLst>
          </p:cNvPr>
          <p:cNvSpPr/>
          <p:nvPr/>
        </p:nvSpPr>
        <p:spPr>
          <a:xfrm>
            <a:off x="12902364" y="5222345"/>
            <a:ext cx="3993523" cy="3993526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B94C3E6A-8F5C-4537-B5CC-7C8CA4777D9C}"/>
              </a:ext>
            </a:extLst>
          </p:cNvPr>
          <p:cNvSpPr/>
          <p:nvPr/>
        </p:nvSpPr>
        <p:spPr>
          <a:xfrm>
            <a:off x="12902364" y="5214864"/>
            <a:ext cx="3993523" cy="3993526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9" name="Circle: Hollow 38">
            <a:extLst>
              <a:ext uri="{FF2B5EF4-FFF2-40B4-BE49-F238E27FC236}">
                <a16:creationId xmlns:a16="http://schemas.microsoft.com/office/drawing/2014/main" id="{0D306A29-A142-4895-BCC0-351F1E73904F}"/>
              </a:ext>
            </a:extLst>
          </p:cNvPr>
          <p:cNvSpPr/>
          <p:nvPr/>
        </p:nvSpPr>
        <p:spPr>
          <a:xfrm>
            <a:off x="12902877" y="5209909"/>
            <a:ext cx="3993523" cy="3993526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7404F30A-4B31-4ACC-8DD9-6D828062AA6D}"/>
              </a:ext>
            </a:extLst>
          </p:cNvPr>
          <p:cNvSpPr/>
          <p:nvPr/>
        </p:nvSpPr>
        <p:spPr>
          <a:xfrm>
            <a:off x="12906804" y="5210309"/>
            <a:ext cx="3994036" cy="39940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2BB1068-791D-4C69-AC42-0A7762D4BC05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D98E38C-C752-4EF1-9C35-110393DCC574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44" name="Picture 43" descr="A close up of a logo&#10;&#10;Description automatically generated">
            <a:extLst>
              <a:ext uri="{FF2B5EF4-FFF2-40B4-BE49-F238E27FC236}">
                <a16:creationId xmlns:a16="http://schemas.microsoft.com/office/drawing/2014/main" id="{B6B930C8-53FA-45B0-99C1-35326902C32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52026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343484-43CE-4498-9D20-11723384E896}"/>
              </a:ext>
            </a:extLst>
          </p:cNvPr>
          <p:cNvSpPr txBox="1"/>
          <p:nvPr/>
        </p:nvSpPr>
        <p:spPr>
          <a:xfrm>
            <a:off x="8441301" y="1285475"/>
            <a:ext cx="100922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Apply 1-4 microns of GIS platinum</a:t>
            </a:r>
            <a:endParaRPr lang="en-US" sz="5500" i="1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7838F70-E4FE-4E52-A7C9-BE59773CE705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8" name="Block Arc 17">
            <a:extLst>
              <a:ext uri="{FF2B5EF4-FFF2-40B4-BE49-F238E27FC236}">
                <a16:creationId xmlns:a16="http://schemas.microsoft.com/office/drawing/2014/main" id="{41247A9C-3615-4984-B4D7-731AFEF09C47}"/>
              </a:ext>
            </a:extLst>
          </p:cNvPr>
          <p:cNvSpPr/>
          <p:nvPr/>
        </p:nvSpPr>
        <p:spPr>
          <a:xfrm>
            <a:off x="12928854" y="5197473"/>
            <a:ext cx="3761517" cy="3761523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766F3A7-CE52-4DFE-AFD2-CF26EA68B81E}"/>
              </a:ext>
            </a:extLst>
          </p:cNvPr>
          <p:cNvGrpSpPr/>
          <p:nvPr/>
        </p:nvGrpSpPr>
        <p:grpSpPr>
          <a:xfrm>
            <a:off x="13029183" y="5421243"/>
            <a:ext cx="3739521" cy="3739523"/>
            <a:chOff x="20305974" y="6706926"/>
            <a:chExt cx="4376060" cy="437606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E5DEA90-BD0D-4BAF-8F25-B4AC5E281D6C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A2F4796-35E0-4CF7-8939-8ADF05C54069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2" name="Circle: Hollow 21">
              <a:extLst>
                <a:ext uri="{FF2B5EF4-FFF2-40B4-BE49-F238E27FC236}">
                  <a16:creationId xmlns:a16="http://schemas.microsoft.com/office/drawing/2014/main" id="{43AD19CC-88C1-44C5-879E-BF3DEE850220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DFA29977-4D97-49CB-A652-F0D51F5D0AC7}"/>
              </a:ext>
            </a:extLst>
          </p:cNvPr>
          <p:cNvSpPr/>
          <p:nvPr/>
        </p:nvSpPr>
        <p:spPr>
          <a:xfrm>
            <a:off x="13040748" y="5428037"/>
            <a:ext cx="3714605" cy="371460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2E3D18F2-A696-4054-A7E1-78AC7D5FE383}"/>
              </a:ext>
            </a:extLst>
          </p:cNvPr>
          <p:cNvSpPr/>
          <p:nvPr/>
        </p:nvSpPr>
        <p:spPr>
          <a:xfrm>
            <a:off x="13619497" y="5949896"/>
            <a:ext cx="2593366" cy="25933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59298C8A-D38E-47EE-8729-9701ADA9CC97}"/>
              </a:ext>
            </a:extLst>
          </p:cNvPr>
          <p:cNvSpPr/>
          <p:nvPr/>
        </p:nvSpPr>
        <p:spPr>
          <a:xfrm>
            <a:off x="12902364" y="5222345"/>
            <a:ext cx="3993523" cy="3993526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FDE17195-28BC-4AB9-ACAC-750907967D37}"/>
              </a:ext>
            </a:extLst>
          </p:cNvPr>
          <p:cNvSpPr/>
          <p:nvPr/>
        </p:nvSpPr>
        <p:spPr>
          <a:xfrm>
            <a:off x="12902364" y="5214864"/>
            <a:ext cx="3993523" cy="3993526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9" name="Circle: Hollow 38">
            <a:extLst>
              <a:ext uri="{FF2B5EF4-FFF2-40B4-BE49-F238E27FC236}">
                <a16:creationId xmlns:a16="http://schemas.microsoft.com/office/drawing/2014/main" id="{4BB24C7C-C680-4BAA-A2D1-3B638980890F}"/>
              </a:ext>
            </a:extLst>
          </p:cNvPr>
          <p:cNvSpPr/>
          <p:nvPr/>
        </p:nvSpPr>
        <p:spPr>
          <a:xfrm>
            <a:off x="12902877" y="5209909"/>
            <a:ext cx="3993523" cy="3993526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D5DCECD1-F0A2-4C2B-ABAB-D21580E2DDFE}"/>
              </a:ext>
            </a:extLst>
          </p:cNvPr>
          <p:cNvSpPr/>
          <p:nvPr/>
        </p:nvSpPr>
        <p:spPr>
          <a:xfrm>
            <a:off x="12906804" y="5210309"/>
            <a:ext cx="3994036" cy="39940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3F0C3318-3DAE-412C-8FE1-C7EB8355B5D5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F1B1C92-4052-4D3F-9091-468233F95295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44" name="Picture 43" descr="A close up of a logo&#10;&#10;Description automatically generated">
            <a:extLst>
              <a:ext uri="{FF2B5EF4-FFF2-40B4-BE49-F238E27FC236}">
                <a16:creationId xmlns:a16="http://schemas.microsoft.com/office/drawing/2014/main" id="{D93BCD2D-2F64-4536-A45D-799426AC9081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317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54F3BEF7-E948-4CBC-A121-B07A52D69E64}"/>
              </a:ext>
            </a:extLst>
          </p:cNvPr>
          <p:cNvSpPr/>
          <p:nvPr/>
        </p:nvSpPr>
        <p:spPr>
          <a:xfrm>
            <a:off x="14813280" y="2861544"/>
            <a:ext cx="243840" cy="2520102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601D0AC-E565-402F-92B5-79DA7479453A}"/>
              </a:ext>
            </a:extLst>
          </p:cNvPr>
          <p:cNvSpPr txBox="1"/>
          <p:nvPr/>
        </p:nvSpPr>
        <p:spPr>
          <a:xfrm>
            <a:off x="8441301" y="1285475"/>
            <a:ext cx="100922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Apply 1-4 microns of GIS platinum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4BFB8CC-ED6A-4A45-BCBA-FB1D5AB2F96E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DA902EC7-E363-46B6-9EC5-220A591C91E2}"/>
              </a:ext>
            </a:extLst>
          </p:cNvPr>
          <p:cNvSpPr/>
          <p:nvPr/>
        </p:nvSpPr>
        <p:spPr>
          <a:xfrm>
            <a:off x="12928854" y="5197473"/>
            <a:ext cx="3761517" cy="3761523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2B45F1D-5117-4078-8ED5-BA3D77021749}"/>
              </a:ext>
            </a:extLst>
          </p:cNvPr>
          <p:cNvGrpSpPr/>
          <p:nvPr/>
        </p:nvGrpSpPr>
        <p:grpSpPr>
          <a:xfrm>
            <a:off x="13029183" y="5421243"/>
            <a:ext cx="3739521" cy="3739523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1BAE9F64-8960-4911-9677-1E57EFF75B6E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C29958B-045A-4317-B54A-56C1793A6686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4" name="Circle: Hollow 23">
              <a:extLst>
                <a:ext uri="{FF2B5EF4-FFF2-40B4-BE49-F238E27FC236}">
                  <a16:creationId xmlns:a16="http://schemas.microsoft.com/office/drawing/2014/main" id="{F1EAABAD-24E6-48F5-9DD4-C54B867B0C5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F716A3DD-B96E-48E1-B8C5-98C2487F3CB2}"/>
              </a:ext>
            </a:extLst>
          </p:cNvPr>
          <p:cNvSpPr/>
          <p:nvPr/>
        </p:nvSpPr>
        <p:spPr>
          <a:xfrm>
            <a:off x="13040748" y="5428037"/>
            <a:ext cx="3714605" cy="371460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C48792EA-5DC3-4BFE-8120-0A64ABB0255E}"/>
              </a:ext>
            </a:extLst>
          </p:cNvPr>
          <p:cNvSpPr/>
          <p:nvPr/>
        </p:nvSpPr>
        <p:spPr>
          <a:xfrm>
            <a:off x="13619497" y="5949896"/>
            <a:ext cx="2593366" cy="25933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449960E3-D7A4-4BEE-AE36-F13F37B387E6}"/>
              </a:ext>
            </a:extLst>
          </p:cNvPr>
          <p:cNvSpPr/>
          <p:nvPr/>
        </p:nvSpPr>
        <p:spPr>
          <a:xfrm>
            <a:off x="12902364" y="5222345"/>
            <a:ext cx="3993523" cy="3993526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E7651DF1-9B9B-4656-9D11-2B09F8F40FCF}"/>
              </a:ext>
            </a:extLst>
          </p:cNvPr>
          <p:cNvSpPr/>
          <p:nvPr/>
        </p:nvSpPr>
        <p:spPr>
          <a:xfrm>
            <a:off x="12902364" y="5214864"/>
            <a:ext cx="3993523" cy="3993526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762059AE-604C-4609-99A9-6EDCC3951119}"/>
              </a:ext>
            </a:extLst>
          </p:cNvPr>
          <p:cNvSpPr/>
          <p:nvPr/>
        </p:nvSpPr>
        <p:spPr>
          <a:xfrm>
            <a:off x="12902877" y="5209909"/>
            <a:ext cx="3993523" cy="3993526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56D5687E-7E6B-41F9-A836-742EE6DC0D44}"/>
              </a:ext>
            </a:extLst>
          </p:cNvPr>
          <p:cNvSpPr/>
          <p:nvPr/>
        </p:nvSpPr>
        <p:spPr>
          <a:xfrm>
            <a:off x="12906804" y="5210309"/>
            <a:ext cx="3994036" cy="39940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254A5CE-B9C2-41B5-AEA7-DBC83077CD3A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4697D02-5141-43B0-84AC-7CFB3E973974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49" name="Picture 48" descr="A close up of a logo&#10;&#10;Description automatically generated">
            <a:extLst>
              <a:ext uri="{FF2B5EF4-FFF2-40B4-BE49-F238E27FC236}">
                <a16:creationId xmlns:a16="http://schemas.microsoft.com/office/drawing/2014/main" id="{BE80600B-0311-4F89-8C61-5264F8A16C7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5381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54F3BEF7-E948-4CBC-A121-B07A52D69E64}"/>
              </a:ext>
            </a:extLst>
          </p:cNvPr>
          <p:cNvSpPr/>
          <p:nvPr/>
        </p:nvSpPr>
        <p:spPr>
          <a:xfrm>
            <a:off x="14813280" y="2861544"/>
            <a:ext cx="243840" cy="2520102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B70E278-C7A8-4B7B-A68C-D622505E0F9F}"/>
              </a:ext>
            </a:extLst>
          </p:cNvPr>
          <p:cNvSpPr txBox="1"/>
          <p:nvPr/>
        </p:nvSpPr>
        <p:spPr>
          <a:xfrm>
            <a:off x="8441301" y="1285475"/>
            <a:ext cx="100922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Apply 1-4 microns of GIS platinum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F526E02-CF1F-4DC4-98A7-84CB292A04F5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EE3432B3-B48C-4388-A21A-E51EA86B9DBA}"/>
              </a:ext>
            </a:extLst>
          </p:cNvPr>
          <p:cNvSpPr/>
          <p:nvPr/>
        </p:nvSpPr>
        <p:spPr>
          <a:xfrm>
            <a:off x="12928854" y="5197473"/>
            <a:ext cx="3761517" cy="3761523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AC8B974-7CDA-42F5-9B4D-D4DEBDA58E27}"/>
              </a:ext>
            </a:extLst>
          </p:cNvPr>
          <p:cNvGrpSpPr/>
          <p:nvPr/>
        </p:nvGrpSpPr>
        <p:grpSpPr>
          <a:xfrm>
            <a:off x="13029183" y="5421243"/>
            <a:ext cx="3739521" cy="3739523"/>
            <a:chOff x="20305974" y="6706926"/>
            <a:chExt cx="4376060" cy="4376060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B3768FD-B855-43B8-98C6-B4B920B9CEC4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397565-044A-4C2D-96C3-CF49CEFEF62C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53236E21-026D-4089-9FF1-B2AC25A88777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6" name="Oval 25">
            <a:extLst>
              <a:ext uri="{FF2B5EF4-FFF2-40B4-BE49-F238E27FC236}">
                <a16:creationId xmlns:a16="http://schemas.microsoft.com/office/drawing/2014/main" id="{8A88EE84-3E44-4794-B589-99AEDE86A994}"/>
              </a:ext>
            </a:extLst>
          </p:cNvPr>
          <p:cNvSpPr/>
          <p:nvPr/>
        </p:nvSpPr>
        <p:spPr>
          <a:xfrm>
            <a:off x="13040748" y="5428037"/>
            <a:ext cx="3714605" cy="371460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921D5EFD-DF79-4D25-AA37-B08354B4E2AF}"/>
              </a:ext>
            </a:extLst>
          </p:cNvPr>
          <p:cNvSpPr/>
          <p:nvPr/>
        </p:nvSpPr>
        <p:spPr>
          <a:xfrm>
            <a:off x="13619497" y="5949896"/>
            <a:ext cx="2593366" cy="25933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340F86F8-30CC-4EAE-AD64-A68F281277E0}"/>
              </a:ext>
            </a:extLst>
          </p:cNvPr>
          <p:cNvSpPr/>
          <p:nvPr/>
        </p:nvSpPr>
        <p:spPr>
          <a:xfrm>
            <a:off x="12902364" y="5222345"/>
            <a:ext cx="3993523" cy="3993526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CCDECB65-8A17-4017-8D20-736A3A021034}"/>
              </a:ext>
            </a:extLst>
          </p:cNvPr>
          <p:cNvSpPr/>
          <p:nvPr/>
        </p:nvSpPr>
        <p:spPr>
          <a:xfrm>
            <a:off x="12902364" y="5214864"/>
            <a:ext cx="3993523" cy="3993526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5FB5F660-FBFA-4AED-AAC7-5130900C2BF0}"/>
              </a:ext>
            </a:extLst>
          </p:cNvPr>
          <p:cNvSpPr/>
          <p:nvPr/>
        </p:nvSpPr>
        <p:spPr>
          <a:xfrm>
            <a:off x="12902877" y="5209909"/>
            <a:ext cx="3993523" cy="3993526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0EC4CD18-8CA8-481D-A5B0-DD90228D5466}"/>
              </a:ext>
            </a:extLst>
          </p:cNvPr>
          <p:cNvSpPr/>
          <p:nvPr/>
        </p:nvSpPr>
        <p:spPr>
          <a:xfrm>
            <a:off x="12906804" y="5210309"/>
            <a:ext cx="3994036" cy="39940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66C9D2B4-EC87-433E-81FA-5EDD2868307F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69336A2F-42F6-434E-B98E-4388A0B03697}"/>
              </a:ext>
            </a:extLst>
          </p:cNvPr>
          <p:cNvSpPr/>
          <p:nvPr/>
        </p:nvSpPr>
        <p:spPr>
          <a:xfrm rot="5400000" flipV="1">
            <a:off x="14082379" y="5903458"/>
            <a:ext cx="1705641" cy="685794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9F39FA3-D4B6-4FF7-B8B4-3A0CC6E3EA74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49" name="Picture 48" descr="A close up of a logo&#10;&#10;Description automatically generated">
            <a:extLst>
              <a:ext uri="{FF2B5EF4-FFF2-40B4-BE49-F238E27FC236}">
                <a16:creationId xmlns:a16="http://schemas.microsoft.com/office/drawing/2014/main" id="{A43C34A1-6067-4E6E-AE2A-F86FF4546D3B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9066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54F3BEF7-E948-4CBC-A121-B07A52D69E64}"/>
              </a:ext>
            </a:extLst>
          </p:cNvPr>
          <p:cNvSpPr/>
          <p:nvPr/>
        </p:nvSpPr>
        <p:spPr>
          <a:xfrm>
            <a:off x="14813280" y="2861544"/>
            <a:ext cx="243840" cy="2520102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99A39D-63A9-4150-AF5B-74A40579208A}"/>
              </a:ext>
            </a:extLst>
          </p:cNvPr>
          <p:cNvSpPr txBox="1"/>
          <p:nvPr/>
        </p:nvSpPr>
        <p:spPr>
          <a:xfrm>
            <a:off x="8441301" y="1285475"/>
            <a:ext cx="100922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Apply 1-4 microns of GIS platinum</a:t>
            </a:r>
            <a:endParaRPr lang="en-US" sz="5500" i="1" dirty="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3879176-5DBC-4EF3-8693-6C19320D7263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0" name="Block Arc 49">
            <a:extLst>
              <a:ext uri="{FF2B5EF4-FFF2-40B4-BE49-F238E27FC236}">
                <a16:creationId xmlns:a16="http://schemas.microsoft.com/office/drawing/2014/main" id="{2F284B38-9658-4141-A95A-6B771AAE77D0}"/>
              </a:ext>
            </a:extLst>
          </p:cNvPr>
          <p:cNvSpPr/>
          <p:nvPr/>
        </p:nvSpPr>
        <p:spPr>
          <a:xfrm>
            <a:off x="12928854" y="5197473"/>
            <a:ext cx="3761517" cy="3761523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30D3215-62BA-496E-805D-BFF40F4B6268}"/>
              </a:ext>
            </a:extLst>
          </p:cNvPr>
          <p:cNvGrpSpPr/>
          <p:nvPr/>
        </p:nvGrpSpPr>
        <p:grpSpPr>
          <a:xfrm>
            <a:off x="13029183" y="5421243"/>
            <a:ext cx="3739521" cy="3739523"/>
            <a:chOff x="20305974" y="6706926"/>
            <a:chExt cx="4376060" cy="4376060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9828594A-D185-4B22-88CE-FCF2C46AA42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78D55A8-DA69-496E-A068-28E5BC0550F4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54" name="Circle: Hollow 53">
              <a:extLst>
                <a:ext uri="{FF2B5EF4-FFF2-40B4-BE49-F238E27FC236}">
                  <a16:creationId xmlns:a16="http://schemas.microsoft.com/office/drawing/2014/main" id="{84716ABE-75CE-45C0-B4DD-B2DF989606F2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55" name="Oval 54">
            <a:extLst>
              <a:ext uri="{FF2B5EF4-FFF2-40B4-BE49-F238E27FC236}">
                <a16:creationId xmlns:a16="http://schemas.microsoft.com/office/drawing/2014/main" id="{5431B9F9-2C42-41A3-9164-E800F649D961}"/>
              </a:ext>
            </a:extLst>
          </p:cNvPr>
          <p:cNvSpPr/>
          <p:nvPr/>
        </p:nvSpPr>
        <p:spPr>
          <a:xfrm>
            <a:off x="13040748" y="5428037"/>
            <a:ext cx="3714605" cy="371460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3442EC88-3816-44ED-B11A-946203C476DA}"/>
              </a:ext>
            </a:extLst>
          </p:cNvPr>
          <p:cNvSpPr/>
          <p:nvPr/>
        </p:nvSpPr>
        <p:spPr>
          <a:xfrm>
            <a:off x="13619497" y="5949896"/>
            <a:ext cx="2593366" cy="25933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Circle: Hollow 56">
            <a:extLst>
              <a:ext uri="{FF2B5EF4-FFF2-40B4-BE49-F238E27FC236}">
                <a16:creationId xmlns:a16="http://schemas.microsoft.com/office/drawing/2014/main" id="{A230C037-0590-4B44-8F5D-245D7C20F83A}"/>
              </a:ext>
            </a:extLst>
          </p:cNvPr>
          <p:cNvSpPr/>
          <p:nvPr/>
        </p:nvSpPr>
        <p:spPr>
          <a:xfrm>
            <a:off x="12902364" y="5222345"/>
            <a:ext cx="3993523" cy="3993526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8" name="Circle: Hollow 57">
            <a:extLst>
              <a:ext uri="{FF2B5EF4-FFF2-40B4-BE49-F238E27FC236}">
                <a16:creationId xmlns:a16="http://schemas.microsoft.com/office/drawing/2014/main" id="{52D7A32A-3C1C-4C95-A10B-A0B363804711}"/>
              </a:ext>
            </a:extLst>
          </p:cNvPr>
          <p:cNvSpPr/>
          <p:nvPr/>
        </p:nvSpPr>
        <p:spPr>
          <a:xfrm>
            <a:off x="12902364" y="5214864"/>
            <a:ext cx="3993523" cy="3993526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9" name="Circle: Hollow 58">
            <a:extLst>
              <a:ext uri="{FF2B5EF4-FFF2-40B4-BE49-F238E27FC236}">
                <a16:creationId xmlns:a16="http://schemas.microsoft.com/office/drawing/2014/main" id="{375E9391-EF67-4105-B905-F9139498D018}"/>
              </a:ext>
            </a:extLst>
          </p:cNvPr>
          <p:cNvSpPr/>
          <p:nvPr/>
        </p:nvSpPr>
        <p:spPr>
          <a:xfrm>
            <a:off x="12902877" y="5209909"/>
            <a:ext cx="3993523" cy="3993526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9A1E7D6B-5BBE-4EB2-900C-EF29E79C751C}"/>
              </a:ext>
            </a:extLst>
          </p:cNvPr>
          <p:cNvSpPr/>
          <p:nvPr/>
        </p:nvSpPr>
        <p:spPr>
          <a:xfrm>
            <a:off x="12906804" y="5210309"/>
            <a:ext cx="3994036" cy="39940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9D0D4474-0E21-4F97-A92B-0FE65313764F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C91205D3-65B5-4379-A004-F436E106097D}"/>
              </a:ext>
            </a:extLst>
          </p:cNvPr>
          <p:cNvSpPr/>
          <p:nvPr/>
        </p:nvSpPr>
        <p:spPr>
          <a:xfrm>
            <a:off x="13622164" y="5939395"/>
            <a:ext cx="2588802" cy="2588801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A505272-7120-4EF7-903D-DF8D151E92AD}"/>
              </a:ext>
            </a:extLst>
          </p:cNvPr>
          <p:cNvSpPr/>
          <p:nvPr/>
        </p:nvSpPr>
        <p:spPr>
          <a:xfrm rot="5400000" flipV="1">
            <a:off x="14082379" y="5903458"/>
            <a:ext cx="1705641" cy="685794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71D2855-D55B-4988-A801-CA71AAF3041B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63" name="Picture 62" descr="A close up of a logo&#10;&#10;Description automatically generated">
            <a:extLst>
              <a:ext uri="{FF2B5EF4-FFF2-40B4-BE49-F238E27FC236}">
                <a16:creationId xmlns:a16="http://schemas.microsoft.com/office/drawing/2014/main" id="{9AEC6C4E-DAF6-4B08-A283-AF8C2F4DC75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24090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53E2C99-6E15-4600-A098-A32F4248BC21}"/>
              </a:ext>
            </a:extLst>
          </p:cNvPr>
          <p:cNvSpPr txBox="1"/>
          <p:nvPr/>
        </p:nvSpPr>
        <p:spPr>
          <a:xfrm>
            <a:off x="8441301" y="1285475"/>
            <a:ext cx="100922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Apply 1-4 microns of GIS platinum</a:t>
            </a:r>
            <a:endParaRPr lang="en-US" sz="5500" i="1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3161E0E-5961-4FA2-8A75-137647C27988}"/>
              </a:ext>
            </a:extLst>
          </p:cNvPr>
          <p:cNvSpPr/>
          <p:nvPr/>
        </p:nvSpPr>
        <p:spPr>
          <a:xfrm>
            <a:off x="14813280" y="2861544"/>
            <a:ext cx="243840" cy="2520102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CE9361F5-5708-4953-B2A4-CB9C3244B3A4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3" name="Block Arc 22">
            <a:extLst>
              <a:ext uri="{FF2B5EF4-FFF2-40B4-BE49-F238E27FC236}">
                <a16:creationId xmlns:a16="http://schemas.microsoft.com/office/drawing/2014/main" id="{8064DAA5-484A-412F-930E-B3B21B331B23}"/>
              </a:ext>
            </a:extLst>
          </p:cNvPr>
          <p:cNvSpPr/>
          <p:nvPr/>
        </p:nvSpPr>
        <p:spPr>
          <a:xfrm>
            <a:off x="12928854" y="5197473"/>
            <a:ext cx="3761517" cy="3761523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6EAAD4A-7C80-41B4-B202-7A651E03E61B}"/>
              </a:ext>
            </a:extLst>
          </p:cNvPr>
          <p:cNvGrpSpPr/>
          <p:nvPr/>
        </p:nvGrpSpPr>
        <p:grpSpPr>
          <a:xfrm>
            <a:off x="13029183" y="5421243"/>
            <a:ext cx="3739521" cy="3739523"/>
            <a:chOff x="20305974" y="6706926"/>
            <a:chExt cx="4376060" cy="4376060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7996D70-32D6-4F5F-A74E-469F426B79EC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CE9437F-9461-4F6F-B176-E46169F8AEE7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41" name="Circle: Hollow 40">
              <a:extLst>
                <a:ext uri="{FF2B5EF4-FFF2-40B4-BE49-F238E27FC236}">
                  <a16:creationId xmlns:a16="http://schemas.microsoft.com/office/drawing/2014/main" id="{4F3B8352-6E96-455A-AC10-A0F78070DC91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2" name="Oval 41">
            <a:extLst>
              <a:ext uri="{FF2B5EF4-FFF2-40B4-BE49-F238E27FC236}">
                <a16:creationId xmlns:a16="http://schemas.microsoft.com/office/drawing/2014/main" id="{DB1B9173-040B-4768-BF61-08C9589DA087}"/>
              </a:ext>
            </a:extLst>
          </p:cNvPr>
          <p:cNvSpPr/>
          <p:nvPr/>
        </p:nvSpPr>
        <p:spPr>
          <a:xfrm>
            <a:off x="13040748" y="5428037"/>
            <a:ext cx="3714605" cy="371460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350FA638-6138-423F-B630-E9DDF56AE67C}"/>
              </a:ext>
            </a:extLst>
          </p:cNvPr>
          <p:cNvSpPr/>
          <p:nvPr/>
        </p:nvSpPr>
        <p:spPr>
          <a:xfrm>
            <a:off x="13619497" y="5949896"/>
            <a:ext cx="2593366" cy="25933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7E746E-1E67-45D4-A11B-EF4389832AD1}"/>
              </a:ext>
            </a:extLst>
          </p:cNvPr>
          <p:cNvSpPr/>
          <p:nvPr/>
        </p:nvSpPr>
        <p:spPr>
          <a:xfrm>
            <a:off x="12902364" y="5222345"/>
            <a:ext cx="3993523" cy="3993526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3E26135-147D-477D-8EAB-8BC78A82AC2B}"/>
              </a:ext>
            </a:extLst>
          </p:cNvPr>
          <p:cNvSpPr/>
          <p:nvPr/>
        </p:nvSpPr>
        <p:spPr>
          <a:xfrm>
            <a:off x="12902364" y="5214864"/>
            <a:ext cx="3993523" cy="3993526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Circle: Hollow 45">
            <a:extLst>
              <a:ext uri="{FF2B5EF4-FFF2-40B4-BE49-F238E27FC236}">
                <a16:creationId xmlns:a16="http://schemas.microsoft.com/office/drawing/2014/main" id="{0962AC58-2809-493F-B200-29C4510A2EFD}"/>
              </a:ext>
            </a:extLst>
          </p:cNvPr>
          <p:cNvSpPr/>
          <p:nvPr/>
        </p:nvSpPr>
        <p:spPr>
          <a:xfrm>
            <a:off x="12902877" y="5209909"/>
            <a:ext cx="3993523" cy="3993526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9AEAB51-93D0-4960-8168-B70D6BD6BA77}"/>
              </a:ext>
            </a:extLst>
          </p:cNvPr>
          <p:cNvSpPr/>
          <p:nvPr/>
        </p:nvSpPr>
        <p:spPr>
          <a:xfrm>
            <a:off x="12906804" y="5210309"/>
            <a:ext cx="3994036" cy="39940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2E11446-5A76-4019-9DE1-72636DCA2F22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4682D330-41FC-4713-A8FE-70E53163317B}"/>
              </a:ext>
            </a:extLst>
          </p:cNvPr>
          <p:cNvSpPr/>
          <p:nvPr/>
        </p:nvSpPr>
        <p:spPr>
          <a:xfrm>
            <a:off x="13622164" y="5939395"/>
            <a:ext cx="2588802" cy="2588801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96C8E23-9A8D-48FC-B20D-171D5A9A6F89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1" name="Picture 50" descr="A close up of a logo&#10;&#10;Description automatically generated">
            <a:extLst>
              <a:ext uri="{FF2B5EF4-FFF2-40B4-BE49-F238E27FC236}">
                <a16:creationId xmlns:a16="http://schemas.microsoft.com/office/drawing/2014/main" id="{F13DF829-29C6-42C8-9138-62A00462A1F1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28928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6FEB1D85-F30C-4C31-A33C-3AE972F7ECDF}"/>
              </a:ext>
            </a:extLst>
          </p:cNvPr>
          <p:cNvSpPr txBox="1"/>
          <p:nvPr/>
        </p:nvSpPr>
        <p:spPr>
          <a:xfrm>
            <a:off x="9043879" y="1285475"/>
            <a:ext cx="78554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b) </a:t>
            </a:r>
            <a:r>
              <a:rPr lang="en-US" sz="5500" dirty="0"/>
              <a:t>Coat with 1-hexadecene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86B270B2-CF49-4D6F-ADBF-128F1F3EDF81}"/>
              </a:ext>
            </a:extLst>
          </p:cNvPr>
          <p:cNvSpPr txBox="1"/>
          <p:nvPr/>
        </p:nvSpPr>
        <p:spPr>
          <a:xfrm>
            <a:off x="79323" y="1276032"/>
            <a:ext cx="730732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600" dirty="0"/>
              <a:t>a) </a:t>
            </a:r>
            <a:r>
              <a:rPr lang="en-US" sz="5500" dirty="0"/>
              <a:t>Polish planchette hats</a:t>
            </a: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BB262F42-5690-4C9C-BDC3-00A9C44BF3FC}"/>
              </a:ext>
            </a:extLst>
          </p:cNvPr>
          <p:cNvSpPr/>
          <p:nvPr/>
        </p:nvSpPr>
        <p:spPr>
          <a:xfrm>
            <a:off x="1598631" y="3611230"/>
            <a:ext cx="5692410" cy="5692410"/>
          </a:xfrm>
          <a:prstGeom prst="ellipse">
            <a:avLst/>
          </a:prstGeom>
          <a:pattFill prst="pct7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8D2FB89-7791-4A11-A09B-072798DEE85F}"/>
              </a:ext>
            </a:extLst>
          </p:cNvPr>
          <p:cNvSpPr/>
          <p:nvPr/>
        </p:nvSpPr>
        <p:spPr>
          <a:xfrm>
            <a:off x="1598631" y="1276032"/>
            <a:ext cx="5692410" cy="5692410"/>
          </a:xfrm>
          <a:prstGeom prst="ellipse">
            <a:avLst/>
          </a:prstGeom>
          <a:pattFill prst="pct80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Circle: Hollow 72">
            <a:extLst>
              <a:ext uri="{FF2B5EF4-FFF2-40B4-BE49-F238E27FC236}">
                <a16:creationId xmlns:a16="http://schemas.microsoft.com/office/drawing/2014/main" id="{139DC741-02C2-4F6B-9043-FC904EA48959}"/>
              </a:ext>
            </a:extLst>
          </p:cNvPr>
          <p:cNvSpPr/>
          <p:nvPr/>
        </p:nvSpPr>
        <p:spPr>
          <a:xfrm>
            <a:off x="1598631" y="1283129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A4E4F64E-12C9-4B42-BEDC-DC99578221A4}"/>
              </a:ext>
            </a:extLst>
          </p:cNvPr>
          <p:cNvCxnSpPr/>
          <p:nvPr/>
        </p:nvCxnSpPr>
        <p:spPr>
          <a:xfrm>
            <a:off x="4445000" y="7861669"/>
            <a:ext cx="0" cy="943818"/>
          </a:xfrm>
          <a:prstGeom prst="straightConnector1">
            <a:avLst/>
          </a:prstGeom>
          <a:ln w="5080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Oval 81">
            <a:extLst>
              <a:ext uri="{FF2B5EF4-FFF2-40B4-BE49-F238E27FC236}">
                <a16:creationId xmlns:a16="http://schemas.microsoft.com/office/drawing/2014/main" id="{DD4C47F7-404D-4985-9FD9-4655E099E6A3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3" name="Circle: Hollow 82">
            <a:extLst>
              <a:ext uri="{FF2B5EF4-FFF2-40B4-BE49-F238E27FC236}">
                <a16:creationId xmlns:a16="http://schemas.microsoft.com/office/drawing/2014/main" id="{184253D1-CC84-4134-8EBC-735F0899AA15}"/>
              </a:ext>
            </a:extLst>
          </p:cNvPr>
          <p:cNvSpPr/>
          <p:nvPr/>
        </p:nvSpPr>
        <p:spPr>
          <a:xfrm>
            <a:off x="1598631" y="6968442"/>
            <a:ext cx="5692410" cy="5692410"/>
          </a:xfrm>
          <a:prstGeom prst="donut">
            <a:avLst>
              <a:gd name="adj" fmla="val 1108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90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E6136A12-CB6D-415C-9A24-76F1602FB4AA}"/>
              </a:ext>
            </a:extLst>
          </p:cNvPr>
          <p:cNvSpPr/>
          <p:nvPr/>
        </p:nvSpPr>
        <p:spPr>
          <a:xfrm>
            <a:off x="1598631" y="9310737"/>
            <a:ext cx="5692410" cy="569241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3175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7390191-4C8A-4304-939B-CF0BE7ACB9E2}"/>
              </a:ext>
            </a:extLst>
          </p:cNvPr>
          <p:cNvSpPr txBox="1"/>
          <p:nvPr/>
        </p:nvSpPr>
        <p:spPr>
          <a:xfrm>
            <a:off x="4648010" y="7904156"/>
            <a:ext cx="16802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/>
              <a:t>polish</a:t>
            </a:r>
          </a:p>
        </p:txBody>
      </p:sp>
    </p:spTree>
    <p:extLst>
      <p:ext uri="{BB962C8B-B14F-4D97-AF65-F5344CB8AC3E}">
        <p14:creationId xmlns:p14="http://schemas.microsoft.com/office/powerpoint/2010/main" val="8473632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12316535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13677900" y="2390775"/>
            <a:ext cx="2514600" cy="3314700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9403049" y="1285475"/>
            <a:ext cx="816877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Draw grid bar lines with FIB</a:t>
            </a:r>
            <a:endParaRPr lang="en-US" sz="5500" i="1" dirty="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DE6CDC2A-6B80-4B7F-9C58-3CDCC69C1F2F}"/>
              </a:ext>
            </a:extLst>
          </p:cNvPr>
          <p:cNvSpPr/>
          <p:nvPr/>
        </p:nvSpPr>
        <p:spPr>
          <a:xfrm>
            <a:off x="8767482" y="2577356"/>
            <a:ext cx="9439836" cy="11001444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50800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2" name="Block Arc 51">
            <a:extLst>
              <a:ext uri="{FF2B5EF4-FFF2-40B4-BE49-F238E27FC236}">
                <a16:creationId xmlns:a16="http://schemas.microsoft.com/office/drawing/2014/main" id="{9CB654B7-714B-4518-A645-02795B60F222}"/>
              </a:ext>
            </a:extLst>
          </p:cNvPr>
          <p:cNvSpPr/>
          <p:nvPr/>
        </p:nvSpPr>
        <p:spPr>
          <a:xfrm>
            <a:off x="12928854" y="5197473"/>
            <a:ext cx="3761517" cy="3761523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1B80370-816E-40E3-9827-DC876189B1C3}"/>
              </a:ext>
            </a:extLst>
          </p:cNvPr>
          <p:cNvGrpSpPr/>
          <p:nvPr/>
        </p:nvGrpSpPr>
        <p:grpSpPr>
          <a:xfrm>
            <a:off x="13029183" y="5421243"/>
            <a:ext cx="3739521" cy="3739523"/>
            <a:chOff x="20305974" y="6706926"/>
            <a:chExt cx="4376060" cy="4376060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9BF10267-F8F3-4068-A570-BD407AFD602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CA1F990-0D0A-42CB-8513-6BAB607E0BB8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56" name="Circle: Hollow 55">
              <a:extLst>
                <a:ext uri="{FF2B5EF4-FFF2-40B4-BE49-F238E27FC236}">
                  <a16:creationId xmlns:a16="http://schemas.microsoft.com/office/drawing/2014/main" id="{954A4259-0558-4F17-9E20-13FA7696BEDE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57" name="Oval 56">
            <a:extLst>
              <a:ext uri="{FF2B5EF4-FFF2-40B4-BE49-F238E27FC236}">
                <a16:creationId xmlns:a16="http://schemas.microsoft.com/office/drawing/2014/main" id="{99174A6D-12B2-4BC0-B947-70CDBE0BA7E7}"/>
              </a:ext>
            </a:extLst>
          </p:cNvPr>
          <p:cNvSpPr/>
          <p:nvPr/>
        </p:nvSpPr>
        <p:spPr>
          <a:xfrm>
            <a:off x="13040748" y="5428037"/>
            <a:ext cx="3714605" cy="3714608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DE9FD902-F683-45DE-AF6D-4BA8339249DD}"/>
              </a:ext>
            </a:extLst>
          </p:cNvPr>
          <p:cNvSpPr/>
          <p:nvPr/>
        </p:nvSpPr>
        <p:spPr>
          <a:xfrm>
            <a:off x="13619497" y="5949896"/>
            <a:ext cx="2593366" cy="2593368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Circle: Hollow 58">
            <a:extLst>
              <a:ext uri="{FF2B5EF4-FFF2-40B4-BE49-F238E27FC236}">
                <a16:creationId xmlns:a16="http://schemas.microsoft.com/office/drawing/2014/main" id="{2D07DCB8-9DCA-4873-861D-ACE850B79C85}"/>
              </a:ext>
            </a:extLst>
          </p:cNvPr>
          <p:cNvSpPr/>
          <p:nvPr/>
        </p:nvSpPr>
        <p:spPr>
          <a:xfrm>
            <a:off x="12902364" y="5222345"/>
            <a:ext cx="3993523" cy="3993526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0" name="Circle: Hollow 59">
            <a:extLst>
              <a:ext uri="{FF2B5EF4-FFF2-40B4-BE49-F238E27FC236}">
                <a16:creationId xmlns:a16="http://schemas.microsoft.com/office/drawing/2014/main" id="{4C1E69B5-8EAF-4755-BE54-9D1C33C360C8}"/>
              </a:ext>
            </a:extLst>
          </p:cNvPr>
          <p:cNvSpPr/>
          <p:nvPr/>
        </p:nvSpPr>
        <p:spPr>
          <a:xfrm>
            <a:off x="12902364" y="5214864"/>
            <a:ext cx="3993523" cy="3993526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1" name="Circle: Hollow 60">
            <a:extLst>
              <a:ext uri="{FF2B5EF4-FFF2-40B4-BE49-F238E27FC236}">
                <a16:creationId xmlns:a16="http://schemas.microsoft.com/office/drawing/2014/main" id="{EE216E2C-102D-4758-9039-567944902C60}"/>
              </a:ext>
            </a:extLst>
          </p:cNvPr>
          <p:cNvSpPr/>
          <p:nvPr/>
        </p:nvSpPr>
        <p:spPr>
          <a:xfrm>
            <a:off x="12902877" y="5209909"/>
            <a:ext cx="3993523" cy="3993526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C2B2B883-CA77-4528-AA5F-418458495917}"/>
              </a:ext>
            </a:extLst>
          </p:cNvPr>
          <p:cNvSpPr/>
          <p:nvPr/>
        </p:nvSpPr>
        <p:spPr>
          <a:xfrm>
            <a:off x="12906804" y="5210309"/>
            <a:ext cx="3994036" cy="3994039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B3DB7431-BB84-4B2A-B4D5-709D529CD518}"/>
              </a:ext>
            </a:extLst>
          </p:cNvPr>
          <p:cNvSpPr/>
          <p:nvPr/>
        </p:nvSpPr>
        <p:spPr>
          <a:xfrm>
            <a:off x="11002279" y="3199318"/>
            <a:ext cx="4970241" cy="9757519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12700" prstMaterial="matte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968EE6CF-7E04-4653-954C-AA6EB9491C2C}"/>
              </a:ext>
            </a:extLst>
          </p:cNvPr>
          <p:cNvSpPr/>
          <p:nvPr/>
        </p:nvSpPr>
        <p:spPr>
          <a:xfrm>
            <a:off x="13622164" y="5939395"/>
            <a:ext cx="2588802" cy="2588801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18AA5A0-090F-4209-BD2B-40C9441F123A}"/>
              </a:ext>
            </a:extLst>
          </p:cNvPr>
          <p:cNvSpPr txBox="1"/>
          <p:nvPr/>
        </p:nvSpPr>
        <p:spPr>
          <a:xfrm>
            <a:off x="904875" y="15815486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67" name="Picture 66" descr="A close up of a logo&#10;&#10;Description automatically generated">
            <a:extLst>
              <a:ext uri="{FF2B5EF4-FFF2-40B4-BE49-F238E27FC236}">
                <a16:creationId xmlns:a16="http://schemas.microsoft.com/office/drawing/2014/main" id="{189F60DF-60D0-45E7-B0C1-3FD761F1794B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15788419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2611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9EFC3E00-98E6-41FC-9A2B-5EF2AB275174}"/>
              </a:ext>
            </a:extLst>
          </p:cNvPr>
          <p:cNvSpPr/>
          <p:nvPr/>
        </p:nvSpPr>
        <p:spPr>
          <a:xfrm>
            <a:off x="-3848100" y="18916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715651" y="1285475"/>
            <a:ext cx="81687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Draw grid bar lines with FIB</a:t>
            </a:r>
            <a:endParaRPr lang="en-US" sz="5500" i="1" dirty="0"/>
          </a:p>
        </p:txBody>
      </p:sp>
      <p:sp>
        <p:nvSpPr>
          <p:cNvPr id="19" name="Block Arc 18">
            <a:extLst>
              <a:ext uri="{FF2B5EF4-FFF2-40B4-BE49-F238E27FC236}">
                <a16:creationId xmlns:a16="http://schemas.microsoft.com/office/drawing/2014/main" id="{B238FEB3-2103-44F6-97F7-D4BAEEAE8779}"/>
              </a:ext>
            </a:extLst>
          </p:cNvPr>
          <p:cNvSpPr/>
          <p:nvPr/>
        </p:nvSpPr>
        <p:spPr>
          <a:xfrm>
            <a:off x="7743122" y="730560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8B693AB-1927-490A-8916-F0F8D6CC27CD}"/>
              </a:ext>
            </a:extLst>
          </p:cNvPr>
          <p:cNvGrpSpPr/>
          <p:nvPr/>
        </p:nvGrpSpPr>
        <p:grpSpPr>
          <a:xfrm>
            <a:off x="8029706" y="7944787"/>
            <a:ext cx="10681730" cy="10681735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A5D5260-9CA5-4E7D-A019-77388796DB18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C0790BC-4717-4CB4-9FB5-B8DF93AD4442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1AC17C26-437E-4F5F-9ED5-3E7103BDA0DA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3C7BB275-8DD4-49F8-9F10-BB4DFFEF04D1}"/>
              </a:ext>
            </a:extLst>
          </p:cNvPr>
          <p:cNvSpPr/>
          <p:nvPr/>
        </p:nvSpPr>
        <p:spPr>
          <a:xfrm>
            <a:off x="8062741" y="796419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DED7F124-CB5F-4D05-9349-38979727E9D6}"/>
              </a:ext>
            </a:extLst>
          </p:cNvPr>
          <p:cNvSpPr/>
          <p:nvPr/>
        </p:nvSpPr>
        <p:spPr>
          <a:xfrm>
            <a:off x="9715905" y="945485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Circle: Hollow 41">
            <a:extLst>
              <a:ext uri="{FF2B5EF4-FFF2-40B4-BE49-F238E27FC236}">
                <a16:creationId xmlns:a16="http://schemas.microsoft.com/office/drawing/2014/main" id="{A1CCFE74-ADA0-44FE-ADA8-A3061E3E446C}"/>
              </a:ext>
            </a:extLst>
          </p:cNvPr>
          <p:cNvSpPr/>
          <p:nvPr/>
        </p:nvSpPr>
        <p:spPr>
          <a:xfrm>
            <a:off x="7667455" y="737664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7545374C-53F5-42DF-B8E0-85B108F45BEA}"/>
              </a:ext>
            </a:extLst>
          </p:cNvPr>
          <p:cNvSpPr/>
          <p:nvPr/>
        </p:nvSpPr>
        <p:spPr>
          <a:xfrm>
            <a:off x="7667455" y="735527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6430FA6B-1DDF-492D-A03E-0A9BF39C6B38}"/>
              </a:ext>
            </a:extLst>
          </p:cNvPr>
          <p:cNvSpPr/>
          <p:nvPr/>
        </p:nvSpPr>
        <p:spPr>
          <a:xfrm>
            <a:off x="7668920" y="734112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D6E7BFF9-5E2B-47D5-8C86-B33F53C6BC83}"/>
              </a:ext>
            </a:extLst>
          </p:cNvPr>
          <p:cNvSpPr/>
          <p:nvPr/>
        </p:nvSpPr>
        <p:spPr>
          <a:xfrm>
            <a:off x="7680138" y="734226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B16CD0E-CC11-43BD-8630-8D7750770C17}"/>
              </a:ext>
            </a:extLst>
          </p:cNvPr>
          <p:cNvSpPr/>
          <p:nvPr/>
        </p:nvSpPr>
        <p:spPr>
          <a:xfrm>
            <a:off x="9723523" y="9430955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B093BBE-71E4-4718-91FA-579BE5D600C4}"/>
              </a:ext>
            </a:extLst>
          </p:cNvPr>
          <p:cNvSpPr/>
          <p:nvPr/>
        </p:nvSpPr>
        <p:spPr>
          <a:xfrm>
            <a:off x="2393626" y="192628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77AD7F8-795A-4119-B7BE-2AE97D812AA1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48" name="Picture 47" descr="A close up of a logo&#10;&#10;Description automatically generated">
            <a:extLst>
              <a:ext uri="{FF2B5EF4-FFF2-40B4-BE49-F238E27FC236}">
                <a16:creationId xmlns:a16="http://schemas.microsoft.com/office/drawing/2014/main" id="{52745CBD-F92C-4B94-A785-2A0D4213FF0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8209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9EFC3E00-98E6-41FC-9A2B-5EF2AB275174}"/>
              </a:ext>
            </a:extLst>
          </p:cNvPr>
          <p:cNvSpPr/>
          <p:nvPr/>
        </p:nvSpPr>
        <p:spPr>
          <a:xfrm>
            <a:off x="-3848100" y="18916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715651" y="1285475"/>
            <a:ext cx="81687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Draw grid bar lines with FIB</a:t>
            </a:r>
            <a:endParaRPr lang="en-US" sz="5500" i="1" dirty="0"/>
          </a:p>
        </p:txBody>
      </p:sp>
      <p:sp>
        <p:nvSpPr>
          <p:cNvPr id="19" name="Block Arc 18">
            <a:extLst>
              <a:ext uri="{FF2B5EF4-FFF2-40B4-BE49-F238E27FC236}">
                <a16:creationId xmlns:a16="http://schemas.microsoft.com/office/drawing/2014/main" id="{B238FEB3-2103-44F6-97F7-D4BAEEAE8779}"/>
              </a:ext>
            </a:extLst>
          </p:cNvPr>
          <p:cNvSpPr/>
          <p:nvPr/>
        </p:nvSpPr>
        <p:spPr>
          <a:xfrm>
            <a:off x="7743122" y="730560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8B693AB-1927-490A-8916-F0F8D6CC27CD}"/>
              </a:ext>
            </a:extLst>
          </p:cNvPr>
          <p:cNvGrpSpPr/>
          <p:nvPr/>
        </p:nvGrpSpPr>
        <p:grpSpPr>
          <a:xfrm>
            <a:off x="8029706" y="7944787"/>
            <a:ext cx="10681730" cy="10681735"/>
            <a:chOff x="20305974" y="6706926"/>
            <a:chExt cx="4376060" cy="437606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A5D5260-9CA5-4E7D-A019-77388796DB18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C0790BC-4717-4CB4-9FB5-B8DF93AD4442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3" name="Circle: Hollow 22">
              <a:extLst>
                <a:ext uri="{FF2B5EF4-FFF2-40B4-BE49-F238E27FC236}">
                  <a16:creationId xmlns:a16="http://schemas.microsoft.com/office/drawing/2014/main" id="{1AC17C26-437E-4F5F-9ED5-3E7103BDA0DA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3C7BB275-8DD4-49F8-9F10-BB4DFFEF04D1}"/>
              </a:ext>
            </a:extLst>
          </p:cNvPr>
          <p:cNvSpPr/>
          <p:nvPr/>
        </p:nvSpPr>
        <p:spPr>
          <a:xfrm>
            <a:off x="8062741" y="796419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DED7F124-CB5F-4D05-9349-38979727E9D6}"/>
              </a:ext>
            </a:extLst>
          </p:cNvPr>
          <p:cNvSpPr/>
          <p:nvPr/>
        </p:nvSpPr>
        <p:spPr>
          <a:xfrm>
            <a:off x="9715905" y="945485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Circle: Hollow 41">
            <a:extLst>
              <a:ext uri="{FF2B5EF4-FFF2-40B4-BE49-F238E27FC236}">
                <a16:creationId xmlns:a16="http://schemas.microsoft.com/office/drawing/2014/main" id="{A1CCFE74-ADA0-44FE-ADA8-A3061E3E446C}"/>
              </a:ext>
            </a:extLst>
          </p:cNvPr>
          <p:cNvSpPr/>
          <p:nvPr/>
        </p:nvSpPr>
        <p:spPr>
          <a:xfrm>
            <a:off x="7667455" y="737664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7545374C-53F5-42DF-B8E0-85B108F45BEA}"/>
              </a:ext>
            </a:extLst>
          </p:cNvPr>
          <p:cNvSpPr/>
          <p:nvPr/>
        </p:nvSpPr>
        <p:spPr>
          <a:xfrm>
            <a:off x="7667455" y="735527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6430FA6B-1DDF-492D-A03E-0A9BF39C6B38}"/>
              </a:ext>
            </a:extLst>
          </p:cNvPr>
          <p:cNvSpPr/>
          <p:nvPr/>
        </p:nvSpPr>
        <p:spPr>
          <a:xfrm>
            <a:off x="7668920" y="734112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D6E7BFF9-5E2B-47D5-8C86-B33F53C6BC83}"/>
              </a:ext>
            </a:extLst>
          </p:cNvPr>
          <p:cNvSpPr/>
          <p:nvPr/>
        </p:nvSpPr>
        <p:spPr>
          <a:xfrm>
            <a:off x="7680138" y="734226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B16CD0E-CC11-43BD-8630-8D7750770C17}"/>
              </a:ext>
            </a:extLst>
          </p:cNvPr>
          <p:cNvSpPr/>
          <p:nvPr/>
        </p:nvSpPr>
        <p:spPr>
          <a:xfrm>
            <a:off x="9723523" y="9441115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B093BBE-71E4-4718-91FA-579BE5D600C4}"/>
              </a:ext>
            </a:extLst>
          </p:cNvPr>
          <p:cNvSpPr/>
          <p:nvPr/>
        </p:nvSpPr>
        <p:spPr>
          <a:xfrm>
            <a:off x="2393626" y="192628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1FDCA80-3BAD-463C-87BA-88D1B7B998F2}"/>
              </a:ext>
            </a:extLst>
          </p:cNvPr>
          <p:cNvSpPr/>
          <p:nvPr/>
        </p:nvSpPr>
        <p:spPr>
          <a:xfrm rot="5400000" flipV="1">
            <a:off x="11294368" y="11018641"/>
            <a:ext cx="4206240" cy="27432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2D01B550-2DF8-4211-ABB6-D49F5C3FACD6}"/>
              </a:ext>
            </a:extLst>
          </p:cNvPr>
          <p:cNvCxnSpPr>
            <a:cxnSpLocks/>
          </p:cNvCxnSpPr>
          <p:nvPr/>
        </p:nvCxnSpPr>
        <p:spPr>
          <a:xfrm>
            <a:off x="12596074" y="11801602"/>
            <a:ext cx="0" cy="3657600"/>
          </a:xfrm>
          <a:prstGeom prst="line">
            <a:avLst/>
          </a:prstGeom>
          <a:ln w="88900">
            <a:solidFill>
              <a:schemeClr val="tx1">
                <a:lumMod val="50000"/>
                <a:lumOff val="50000"/>
              </a:schemeClr>
            </a:solidFill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ACAF356E-0E7B-4BB6-95A3-691EC4462E22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31" name="Picture 30" descr="A close up of a logo&#10;&#10;Description automatically generated">
            <a:extLst>
              <a:ext uri="{FF2B5EF4-FFF2-40B4-BE49-F238E27FC236}">
                <a16:creationId xmlns:a16="http://schemas.microsoft.com/office/drawing/2014/main" id="{1CD2E4B9-7DEA-4218-8E46-3845A2BC8D19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FAE4CD7B-D52F-4F67-86A8-9E47A37DE825}"/>
              </a:ext>
            </a:extLst>
          </p:cNvPr>
          <p:cNvSpPr/>
          <p:nvPr/>
        </p:nvSpPr>
        <p:spPr>
          <a:xfrm>
            <a:off x="9706830" y="9424489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0100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715651" y="1285475"/>
            <a:ext cx="81687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Draw grid bar lines with FIB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2E719F7-2656-4524-9AE4-FE3669895B9D}"/>
              </a:ext>
            </a:extLst>
          </p:cNvPr>
          <p:cNvSpPr/>
          <p:nvPr/>
        </p:nvSpPr>
        <p:spPr>
          <a:xfrm>
            <a:off x="-6184124" y="-709163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3B1D702D-FE6D-4C2A-93A8-0D9A23A70235}"/>
              </a:ext>
            </a:extLst>
          </p:cNvPr>
          <p:cNvSpPr/>
          <p:nvPr/>
        </p:nvSpPr>
        <p:spPr>
          <a:xfrm>
            <a:off x="5407098" y="6407273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216FF51-AC7A-4610-B8B2-273D9C9D9A0D}"/>
              </a:ext>
            </a:extLst>
          </p:cNvPr>
          <p:cNvGrpSpPr/>
          <p:nvPr/>
        </p:nvGrpSpPr>
        <p:grpSpPr>
          <a:xfrm>
            <a:off x="5693682" y="7046459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A30951C-64A4-43CC-87EB-CF7F3EF72AA4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6A81673-5ABC-4DEC-91A6-F58538C05E3B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48557646-CC5D-47B7-BCF3-A0A7DEB80946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396A8DD4-A279-4658-AF7B-4135503B4D5B}"/>
              </a:ext>
            </a:extLst>
          </p:cNvPr>
          <p:cNvSpPr/>
          <p:nvPr/>
        </p:nvSpPr>
        <p:spPr>
          <a:xfrm>
            <a:off x="5726717" y="7065866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DB2D247B-AD2D-4BDF-86A5-6364C132EB65}"/>
              </a:ext>
            </a:extLst>
          </p:cNvPr>
          <p:cNvSpPr/>
          <p:nvPr/>
        </p:nvSpPr>
        <p:spPr>
          <a:xfrm>
            <a:off x="7379881" y="8556527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9C39D413-5544-4DD5-8A16-82DA641C37FA}"/>
              </a:ext>
            </a:extLst>
          </p:cNvPr>
          <p:cNvSpPr/>
          <p:nvPr/>
        </p:nvSpPr>
        <p:spPr>
          <a:xfrm>
            <a:off x="5331431" y="6478318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8D2A8A1-DABD-42BE-A272-D8244398DA50}"/>
              </a:ext>
            </a:extLst>
          </p:cNvPr>
          <p:cNvSpPr/>
          <p:nvPr/>
        </p:nvSpPr>
        <p:spPr>
          <a:xfrm>
            <a:off x="5331431" y="6456949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8D1466FA-1A6C-477C-85EF-C27DB0486C83}"/>
              </a:ext>
            </a:extLst>
          </p:cNvPr>
          <p:cNvSpPr/>
          <p:nvPr/>
        </p:nvSpPr>
        <p:spPr>
          <a:xfrm>
            <a:off x="5332896" y="6442796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51AA292-18A9-445C-9644-D4155BD10FB0}"/>
              </a:ext>
            </a:extLst>
          </p:cNvPr>
          <p:cNvSpPr/>
          <p:nvPr/>
        </p:nvSpPr>
        <p:spPr>
          <a:xfrm>
            <a:off x="5344114" y="6443938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44CBD2F6-22EB-4193-81E5-54902F059CFB}"/>
              </a:ext>
            </a:extLst>
          </p:cNvPr>
          <p:cNvSpPr/>
          <p:nvPr/>
        </p:nvSpPr>
        <p:spPr>
          <a:xfrm>
            <a:off x="7387499" y="8538723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BE6CF4DE-A5E0-4B81-B691-8BEE15B51753}"/>
              </a:ext>
            </a:extLst>
          </p:cNvPr>
          <p:cNvSpPr/>
          <p:nvPr/>
        </p:nvSpPr>
        <p:spPr>
          <a:xfrm>
            <a:off x="57602" y="1027960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6C507D78-1227-4946-A414-B0A78138ED39}"/>
              </a:ext>
            </a:extLst>
          </p:cNvPr>
          <p:cNvCxnSpPr>
            <a:cxnSpLocks/>
          </p:cNvCxnSpPr>
          <p:nvPr/>
        </p:nvCxnSpPr>
        <p:spPr>
          <a:xfrm>
            <a:off x="10266698" y="10904786"/>
            <a:ext cx="0" cy="3657600"/>
          </a:xfrm>
          <a:prstGeom prst="line">
            <a:avLst/>
          </a:prstGeom>
          <a:ln w="88900">
            <a:solidFill>
              <a:schemeClr val="tx1">
                <a:lumMod val="50000"/>
                <a:lumOff val="50000"/>
              </a:schemeClr>
            </a:solidFill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9042B84-16C6-44D5-AB72-8E26AD7A950D}"/>
              </a:ext>
            </a:extLst>
          </p:cNvPr>
          <p:cNvSpPr/>
          <p:nvPr/>
        </p:nvSpPr>
        <p:spPr>
          <a:xfrm>
            <a:off x="7386849" y="8525164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A9D599C-E4F2-470C-A634-D60E2FB27605}"/>
              </a:ext>
            </a:extLst>
          </p:cNvPr>
          <p:cNvSpPr/>
          <p:nvPr/>
        </p:nvSpPr>
        <p:spPr>
          <a:xfrm rot="5400000" flipV="1">
            <a:off x="11294368" y="10995781"/>
            <a:ext cx="4206240" cy="27432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45D6A4B-168E-4602-9B5E-ACAC55C5D4DF}"/>
              </a:ext>
            </a:extLst>
          </p:cNvPr>
          <p:cNvSpPr txBox="1"/>
          <p:nvPr/>
        </p:nvSpPr>
        <p:spPr>
          <a:xfrm>
            <a:off x="904875" y="7751813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5" name="Picture 54" descr="A close up of a logo&#10;&#10;Description automatically generated">
            <a:extLst>
              <a:ext uri="{FF2B5EF4-FFF2-40B4-BE49-F238E27FC236}">
                <a16:creationId xmlns:a16="http://schemas.microsoft.com/office/drawing/2014/main" id="{6267F284-888D-4118-85AA-1293BCC0C278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7724746"/>
            <a:ext cx="699248" cy="792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5091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3848100" y="18916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7743122" y="730560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8029706" y="7944787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8062741" y="796419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9715905" y="945485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7667455" y="737664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7667455" y="735527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7668920" y="734112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7680138" y="734226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9723523" y="9437051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2393626" y="192628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FABB4ACA-A978-4F93-8180-C3D5880C1FAA}"/>
              </a:ext>
            </a:extLst>
          </p:cNvPr>
          <p:cNvCxnSpPr>
            <a:cxnSpLocks/>
          </p:cNvCxnSpPr>
          <p:nvPr/>
        </p:nvCxnSpPr>
        <p:spPr>
          <a:xfrm>
            <a:off x="12609409" y="11796522"/>
            <a:ext cx="0" cy="3657600"/>
          </a:xfrm>
          <a:prstGeom prst="line">
            <a:avLst/>
          </a:prstGeom>
          <a:ln w="88900">
            <a:solidFill>
              <a:schemeClr val="tx1">
                <a:lumMod val="50000"/>
                <a:lumOff val="50000"/>
              </a:schemeClr>
            </a:solidFill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9722578" y="9423167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BECBE6B0-C13B-49C4-9A92-CEB0F0A46090}"/>
              </a:ext>
            </a:extLst>
          </p:cNvPr>
          <p:cNvSpPr txBox="1"/>
          <p:nvPr/>
        </p:nvSpPr>
        <p:spPr>
          <a:xfrm>
            <a:off x="715651" y="1285475"/>
            <a:ext cx="81687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Draw grid bar lines with FIB</a:t>
            </a:r>
            <a:endParaRPr lang="en-US" sz="5500" i="1" dirty="0"/>
          </a:p>
        </p:txBody>
      </p:sp>
    </p:spTree>
    <p:extLst>
      <p:ext uri="{BB962C8B-B14F-4D97-AF65-F5344CB8AC3E}">
        <p14:creationId xmlns:p14="http://schemas.microsoft.com/office/powerpoint/2010/main" val="34391058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3848100" y="18916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7743122" y="730560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8029706" y="7944787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8062741" y="796419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9715905" y="945485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7667455" y="737664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7667455" y="735527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7668920" y="734112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7680138" y="734226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9723523" y="9437051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2393626" y="192628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9722578" y="9423167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CDB09B79-24CB-4C10-90F3-4DA4F8B0F34D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F99A4C4-7FE6-4DDC-8F84-FE8EC9D9232C}"/>
              </a:ext>
            </a:extLst>
          </p:cNvPr>
          <p:cNvGrpSpPr/>
          <p:nvPr/>
        </p:nvGrpSpPr>
        <p:grpSpPr>
          <a:xfrm>
            <a:off x="18626783" y="1092650"/>
            <a:ext cx="7620000" cy="5471914"/>
            <a:chOff x="18626783" y="1092650"/>
            <a:chExt cx="7620000" cy="5471914"/>
          </a:xfrm>
        </p:grpSpPr>
        <p:pic>
          <p:nvPicPr>
            <p:cNvPr id="31" name="Picture 30" descr="A picture containing sitting, large, standing, holding&#10;&#10;Description automatically generated">
              <a:extLst>
                <a:ext uri="{FF2B5EF4-FFF2-40B4-BE49-F238E27FC236}">
                  <a16:creationId xmlns:a16="http://schemas.microsoft.com/office/drawing/2014/main" id="{35A9942D-ACEC-45C0-8729-66B6019145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626783" y="1092650"/>
              <a:ext cx="7620000" cy="5471914"/>
            </a:xfrm>
            <a:prstGeom prst="rect">
              <a:avLst/>
            </a:prstGeom>
          </p:spPr>
        </p:pic>
        <p:pic>
          <p:nvPicPr>
            <p:cNvPr id="30" name="Picture 29" descr="A picture containing sitting, large, standing, holding&#10;&#10;Description automatically generated">
              <a:extLst>
                <a:ext uri="{FF2B5EF4-FFF2-40B4-BE49-F238E27FC236}">
                  <a16:creationId xmlns:a16="http://schemas.microsoft.com/office/drawing/2014/main" id="{BC98D67D-39E7-4B52-B0DC-DE118662547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426"/>
            <a:stretch/>
          </p:blipFill>
          <p:spPr>
            <a:xfrm>
              <a:off x="18626783" y="1099023"/>
              <a:ext cx="7620000" cy="5065557"/>
            </a:xfrm>
            <a:prstGeom prst="rect">
              <a:avLst/>
            </a:prstGeom>
          </p:spPr>
        </p:pic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4CF07019-CB3F-4353-A973-9D349BCC805C}"/>
              </a:ext>
            </a:extLst>
          </p:cNvPr>
          <p:cNvSpPr txBox="1"/>
          <p:nvPr/>
        </p:nvSpPr>
        <p:spPr>
          <a:xfrm>
            <a:off x="715651" y="1285475"/>
            <a:ext cx="81687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Draw grid bar lines with FIB</a:t>
            </a:r>
            <a:endParaRPr lang="en-US" sz="5500" i="1" dirty="0"/>
          </a:p>
        </p:txBody>
      </p:sp>
    </p:spTree>
    <p:extLst>
      <p:ext uri="{BB962C8B-B14F-4D97-AF65-F5344CB8AC3E}">
        <p14:creationId xmlns:p14="http://schemas.microsoft.com/office/powerpoint/2010/main" val="42594210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3848100" y="18916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7743122" y="730560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8029706" y="7944787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8062741" y="796419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9715905" y="945485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7667455" y="737664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7667455" y="735527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7668920" y="734112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7680138" y="734226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9723523" y="9437051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2393626" y="192628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9722578" y="9423167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CDB09B79-24CB-4C10-90F3-4DA4F8B0F34D}"/>
              </a:ext>
            </a:extLst>
          </p:cNvPr>
          <p:cNvSpPr txBox="1"/>
          <p:nvPr/>
        </p:nvSpPr>
        <p:spPr>
          <a:xfrm>
            <a:off x="21111003" y="0"/>
            <a:ext cx="26515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Example</a:t>
            </a:r>
            <a:endParaRPr lang="en-US" sz="550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F99A4C4-7FE6-4DDC-8F84-FE8EC9D9232C}"/>
              </a:ext>
            </a:extLst>
          </p:cNvPr>
          <p:cNvGrpSpPr/>
          <p:nvPr/>
        </p:nvGrpSpPr>
        <p:grpSpPr>
          <a:xfrm>
            <a:off x="18626783" y="1092650"/>
            <a:ext cx="7620000" cy="5471914"/>
            <a:chOff x="18626783" y="1092650"/>
            <a:chExt cx="7620000" cy="5471914"/>
          </a:xfrm>
        </p:grpSpPr>
        <p:pic>
          <p:nvPicPr>
            <p:cNvPr id="31" name="Picture 30" descr="A picture containing sitting, large, standing, holding&#10;&#10;Description automatically generated">
              <a:extLst>
                <a:ext uri="{FF2B5EF4-FFF2-40B4-BE49-F238E27FC236}">
                  <a16:creationId xmlns:a16="http://schemas.microsoft.com/office/drawing/2014/main" id="{35A9942D-ACEC-45C0-8729-66B6019145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626783" y="1092650"/>
              <a:ext cx="7620000" cy="5471914"/>
            </a:xfrm>
            <a:prstGeom prst="rect">
              <a:avLst/>
            </a:prstGeom>
          </p:spPr>
        </p:pic>
        <p:pic>
          <p:nvPicPr>
            <p:cNvPr id="30" name="Picture 29" descr="A picture containing sitting, large, standing, holding&#10;&#10;Description automatically generated">
              <a:extLst>
                <a:ext uri="{FF2B5EF4-FFF2-40B4-BE49-F238E27FC236}">
                  <a16:creationId xmlns:a16="http://schemas.microsoft.com/office/drawing/2014/main" id="{BC98D67D-39E7-4B52-B0DC-DE118662547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426"/>
            <a:stretch/>
          </p:blipFill>
          <p:spPr>
            <a:xfrm>
              <a:off x="18626783" y="1099023"/>
              <a:ext cx="7620000" cy="5065557"/>
            </a:xfrm>
            <a:prstGeom prst="rect">
              <a:avLst/>
            </a:prstGeom>
          </p:spPr>
        </p:pic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5480D74B-EA28-449B-BC94-4B77CD6E1267}"/>
              </a:ext>
            </a:extLst>
          </p:cNvPr>
          <p:cNvSpPr txBox="1"/>
          <p:nvPr/>
        </p:nvSpPr>
        <p:spPr>
          <a:xfrm>
            <a:off x="715651" y="1285475"/>
            <a:ext cx="81687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Draw grid bar lines with FIB</a:t>
            </a:r>
            <a:endParaRPr lang="en-US" sz="5500" i="1" dirty="0"/>
          </a:p>
        </p:txBody>
      </p:sp>
    </p:spTree>
    <p:extLst>
      <p:ext uri="{BB962C8B-B14F-4D97-AF65-F5344CB8AC3E}">
        <p14:creationId xmlns:p14="http://schemas.microsoft.com/office/powerpoint/2010/main" val="5020643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301661" y="1285475"/>
            <a:ext cx="8996758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trenches:</a:t>
            </a:r>
            <a:br>
              <a:rPr lang="en-US" sz="5600" dirty="0"/>
            </a:br>
            <a:r>
              <a:rPr lang="en-US" sz="5600" dirty="0"/>
              <a:t>2 trenches per area of interest</a:t>
            </a:r>
            <a:br>
              <a:rPr lang="en-US" sz="5600" dirty="0"/>
            </a:br>
            <a:r>
              <a:rPr lang="en-US" sz="5600" i="1" dirty="0"/>
              <a:t>(in flat holder)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3848100" y="18916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7743122" y="730560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8029706" y="7944787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8062741" y="796419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9715905" y="945485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7667455" y="737664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7667455" y="735527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7668920" y="734112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7680138" y="734226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9723523" y="9437051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2393626" y="192628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9722578" y="9423167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749C594A-7C6E-4F67-9C3A-6D13536ED32D}"/>
              </a:ext>
            </a:extLst>
          </p:cNvPr>
          <p:cNvSpPr/>
          <p:nvPr/>
        </p:nvSpPr>
        <p:spPr>
          <a:xfrm>
            <a:off x="10603100" y="7954329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088D65DE-A8EB-4834-8C06-1A2F468C24E8}"/>
              </a:ext>
            </a:extLst>
          </p:cNvPr>
          <p:cNvSpPr/>
          <p:nvPr/>
        </p:nvSpPr>
        <p:spPr>
          <a:xfrm>
            <a:off x="10610584" y="7773410"/>
            <a:ext cx="5382869" cy="4037151"/>
          </a:xfrm>
          <a:prstGeom prst="rect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63B70E1-30E0-4F68-9C7B-B37D8D11B7D2}"/>
              </a:ext>
            </a:extLst>
          </p:cNvPr>
          <p:cNvSpPr/>
          <p:nvPr/>
        </p:nvSpPr>
        <p:spPr>
          <a:xfrm>
            <a:off x="10595623" y="7773410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2D7B2F0F-7DD4-4C89-9622-2B88C731C3C5}"/>
              </a:ext>
            </a:extLst>
          </p:cNvPr>
          <p:cNvSpPr/>
          <p:nvPr/>
        </p:nvSpPr>
        <p:spPr>
          <a:xfrm>
            <a:off x="10610584" y="7773410"/>
            <a:ext cx="5382869" cy="4037151"/>
          </a:xfrm>
          <a:prstGeom prst="rect">
            <a:avLst/>
          </a:pr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63DB34-77CD-459B-B70C-BEAAB1DBB6CF}"/>
              </a:ext>
            </a:extLst>
          </p:cNvPr>
          <p:cNvCxnSpPr>
            <a:cxnSpLocks/>
          </p:cNvCxnSpPr>
          <p:nvPr/>
        </p:nvCxnSpPr>
        <p:spPr>
          <a:xfrm flipH="1" flipV="1">
            <a:off x="10850551" y="10303426"/>
            <a:ext cx="1554811" cy="226449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A1AF3CD-058B-426B-AC6D-AE97CBFF205F}"/>
              </a:ext>
            </a:extLst>
          </p:cNvPr>
          <p:cNvCxnSpPr>
            <a:cxnSpLocks/>
          </p:cNvCxnSpPr>
          <p:nvPr/>
        </p:nvCxnSpPr>
        <p:spPr>
          <a:xfrm flipV="1">
            <a:off x="13357860" y="10386060"/>
            <a:ext cx="2278380" cy="235458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>
            <a:extLst>
              <a:ext uri="{FF2B5EF4-FFF2-40B4-BE49-F238E27FC236}">
                <a16:creationId xmlns:a16="http://schemas.microsoft.com/office/drawing/2014/main" id="{84E611A4-3DBF-499F-993A-A63F940E55E6}"/>
              </a:ext>
            </a:extLst>
          </p:cNvPr>
          <p:cNvSpPr/>
          <p:nvPr/>
        </p:nvSpPr>
        <p:spPr>
          <a:xfrm>
            <a:off x="12341495" y="12133529"/>
            <a:ext cx="1105900" cy="1024306"/>
          </a:xfrm>
          <a:prstGeom prst="rect">
            <a:avLst/>
          </a:prstGeom>
          <a:noFill/>
          <a:ln w="38100">
            <a:solidFill>
              <a:srgbClr val="4472C4"/>
            </a:solidFill>
            <a:prstDash val="dash"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339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301661" y="1285475"/>
            <a:ext cx="8996758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trenches:</a:t>
            </a:r>
            <a:br>
              <a:rPr lang="en-US" sz="5600" dirty="0"/>
            </a:br>
            <a:r>
              <a:rPr lang="en-US" sz="5600" dirty="0"/>
              <a:t>2 trenches per area of interest</a:t>
            </a:r>
            <a:br>
              <a:rPr lang="en-US" sz="5600" dirty="0"/>
            </a:br>
            <a:r>
              <a:rPr lang="en-US" sz="5600" i="1" dirty="0"/>
              <a:t>(in flat holder)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3848100" y="18916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7743122" y="730560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8029706" y="7944787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8062741" y="796419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9715905" y="945485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7667455" y="737664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7667455" y="735527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7668920" y="734112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7680138" y="734226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9723523" y="9437051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2393626" y="192628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9722578" y="9423167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749C594A-7C6E-4F67-9C3A-6D13536ED32D}"/>
              </a:ext>
            </a:extLst>
          </p:cNvPr>
          <p:cNvSpPr/>
          <p:nvPr/>
        </p:nvSpPr>
        <p:spPr>
          <a:xfrm>
            <a:off x="10603100" y="7954329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088D65DE-A8EB-4834-8C06-1A2F468C24E8}"/>
              </a:ext>
            </a:extLst>
          </p:cNvPr>
          <p:cNvSpPr/>
          <p:nvPr/>
        </p:nvSpPr>
        <p:spPr>
          <a:xfrm>
            <a:off x="10610584" y="7773410"/>
            <a:ext cx="5382869" cy="4037151"/>
          </a:xfrm>
          <a:prstGeom prst="rect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63B70E1-30E0-4F68-9C7B-B37D8D11B7D2}"/>
              </a:ext>
            </a:extLst>
          </p:cNvPr>
          <p:cNvSpPr/>
          <p:nvPr/>
        </p:nvSpPr>
        <p:spPr>
          <a:xfrm>
            <a:off x="10595623" y="7773410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2D7B2F0F-7DD4-4C89-9622-2B88C731C3C5}"/>
              </a:ext>
            </a:extLst>
          </p:cNvPr>
          <p:cNvSpPr/>
          <p:nvPr/>
        </p:nvSpPr>
        <p:spPr>
          <a:xfrm>
            <a:off x="10610584" y="7773410"/>
            <a:ext cx="5382869" cy="4037151"/>
          </a:xfrm>
          <a:prstGeom prst="rect">
            <a:avLst/>
          </a:pr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63DB34-77CD-459B-B70C-BEAAB1DBB6CF}"/>
              </a:ext>
            </a:extLst>
          </p:cNvPr>
          <p:cNvCxnSpPr>
            <a:cxnSpLocks/>
          </p:cNvCxnSpPr>
          <p:nvPr/>
        </p:nvCxnSpPr>
        <p:spPr>
          <a:xfrm flipH="1" flipV="1">
            <a:off x="10850551" y="10303426"/>
            <a:ext cx="1554811" cy="226449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A1AF3CD-058B-426B-AC6D-AE97CBFF205F}"/>
              </a:ext>
            </a:extLst>
          </p:cNvPr>
          <p:cNvCxnSpPr>
            <a:cxnSpLocks/>
          </p:cNvCxnSpPr>
          <p:nvPr/>
        </p:nvCxnSpPr>
        <p:spPr>
          <a:xfrm flipV="1">
            <a:off x="13357860" y="10386060"/>
            <a:ext cx="2278380" cy="235458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00775932-19C4-42BA-BA4D-B32653A81E20}"/>
              </a:ext>
            </a:extLst>
          </p:cNvPr>
          <p:cNvSpPr/>
          <p:nvPr/>
        </p:nvSpPr>
        <p:spPr>
          <a:xfrm rot="5400000" flipV="1">
            <a:off x="12848848" y="9441301"/>
            <a:ext cx="1097280" cy="27432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FC3B3A87-24B0-4A89-BE5B-1226265290BD}"/>
              </a:ext>
            </a:extLst>
          </p:cNvPr>
          <p:cNvSpPr/>
          <p:nvPr/>
        </p:nvSpPr>
        <p:spPr>
          <a:xfrm>
            <a:off x="10612463" y="7773934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07B97677-29E0-458D-8A0A-4F65895DB123}"/>
              </a:ext>
            </a:extLst>
          </p:cNvPr>
          <p:cNvSpPr/>
          <p:nvPr/>
        </p:nvSpPr>
        <p:spPr>
          <a:xfrm>
            <a:off x="10612463" y="7773934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34F18852-1C00-4DC5-87A3-9AEA771CBA1B}"/>
              </a:ext>
            </a:extLst>
          </p:cNvPr>
          <p:cNvSpPr/>
          <p:nvPr/>
        </p:nvSpPr>
        <p:spPr>
          <a:xfrm>
            <a:off x="12341495" y="12133529"/>
            <a:ext cx="1105900" cy="1024306"/>
          </a:xfrm>
          <a:prstGeom prst="rect">
            <a:avLst/>
          </a:prstGeom>
          <a:noFill/>
          <a:ln w="38100">
            <a:solidFill>
              <a:srgbClr val="4472C4"/>
            </a:solidFill>
            <a:prstDash val="dash"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1067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37015CD-2043-48F6-826B-87F682A392EB}"/>
              </a:ext>
            </a:extLst>
          </p:cNvPr>
          <p:cNvSpPr/>
          <p:nvPr/>
        </p:nvSpPr>
        <p:spPr>
          <a:xfrm>
            <a:off x="11919215" y="7949199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rgbClr val="D0A666"/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B256EBC-CC9D-4998-99C2-81E2BEEFCD22}"/>
              </a:ext>
            </a:extLst>
          </p:cNvPr>
          <p:cNvSpPr/>
          <p:nvPr/>
        </p:nvSpPr>
        <p:spPr>
          <a:xfrm>
            <a:off x="11926699" y="7768280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6B9888C5-DC80-4185-99AF-CA636ABABB70}"/>
              </a:ext>
            </a:extLst>
          </p:cNvPr>
          <p:cNvSpPr/>
          <p:nvPr/>
        </p:nvSpPr>
        <p:spPr>
          <a:xfrm>
            <a:off x="11911738" y="7768280"/>
            <a:ext cx="5382870" cy="4037151"/>
          </a:xfrm>
          <a:custGeom>
            <a:avLst/>
            <a:gdLst>
              <a:gd name="connsiteX0" fmla="*/ 2612855 w 14067691"/>
              <a:gd name="connsiteY0" fmla="*/ 1003430 h 10550767"/>
              <a:gd name="connsiteX1" fmla="*/ 2612855 w 14067691"/>
              <a:gd name="connsiteY1" fmla="*/ 9197145 h 10550767"/>
              <a:gd name="connsiteX2" fmla="*/ 10772719 w 14067691"/>
              <a:gd name="connsiteY2" fmla="*/ 9197145 h 10550767"/>
              <a:gd name="connsiteX3" fmla="*/ 10772719 w 14067691"/>
              <a:gd name="connsiteY3" fmla="*/ 1003430 h 10550767"/>
              <a:gd name="connsiteX4" fmla="*/ 0 w 14067691"/>
              <a:gd name="connsiteY4" fmla="*/ 0 h 10550767"/>
              <a:gd name="connsiteX5" fmla="*/ 14067691 w 14067691"/>
              <a:gd name="connsiteY5" fmla="*/ 0 h 10550767"/>
              <a:gd name="connsiteX6" fmla="*/ 14067691 w 14067691"/>
              <a:gd name="connsiteY6" fmla="*/ 1003430 h 10550767"/>
              <a:gd name="connsiteX7" fmla="*/ 11885047 w 14067691"/>
              <a:gd name="connsiteY7" fmla="*/ 1003430 h 10550767"/>
              <a:gd name="connsiteX8" fmla="*/ 11885047 w 14067691"/>
              <a:gd name="connsiteY8" fmla="*/ 9197145 h 10550767"/>
              <a:gd name="connsiteX9" fmla="*/ 14067691 w 14067691"/>
              <a:gd name="connsiteY9" fmla="*/ 9197145 h 10550767"/>
              <a:gd name="connsiteX10" fmla="*/ 14067691 w 14067691"/>
              <a:gd name="connsiteY10" fmla="*/ 10309467 h 10550767"/>
              <a:gd name="connsiteX11" fmla="*/ 11885047 w 14067691"/>
              <a:gd name="connsiteY11" fmla="*/ 10309467 h 10550767"/>
              <a:gd name="connsiteX12" fmla="*/ 11885047 w 14067691"/>
              <a:gd name="connsiteY12" fmla="*/ 10550767 h 10550767"/>
              <a:gd name="connsiteX13" fmla="*/ 10772719 w 14067691"/>
              <a:gd name="connsiteY13" fmla="*/ 10550767 h 10550767"/>
              <a:gd name="connsiteX14" fmla="*/ 10772719 w 14067691"/>
              <a:gd name="connsiteY14" fmla="*/ 10309467 h 10550767"/>
              <a:gd name="connsiteX15" fmla="*/ 2612855 w 14067691"/>
              <a:gd name="connsiteY15" fmla="*/ 10309467 h 10550767"/>
              <a:gd name="connsiteX16" fmla="*/ 2612855 w 14067691"/>
              <a:gd name="connsiteY16" fmla="*/ 10550767 h 10550767"/>
              <a:gd name="connsiteX17" fmla="*/ 1500532 w 14067691"/>
              <a:gd name="connsiteY17" fmla="*/ 10550767 h 10550767"/>
              <a:gd name="connsiteX18" fmla="*/ 1500532 w 14067691"/>
              <a:gd name="connsiteY18" fmla="*/ 10309467 h 10550767"/>
              <a:gd name="connsiteX19" fmla="*/ 0 w 14067691"/>
              <a:gd name="connsiteY19" fmla="*/ 10309467 h 10550767"/>
              <a:gd name="connsiteX20" fmla="*/ 0 w 14067691"/>
              <a:gd name="connsiteY20" fmla="*/ 9197145 h 10550767"/>
              <a:gd name="connsiteX21" fmla="*/ 1500532 w 14067691"/>
              <a:gd name="connsiteY21" fmla="*/ 9197145 h 10550767"/>
              <a:gd name="connsiteX22" fmla="*/ 1500532 w 14067691"/>
              <a:gd name="connsiteY22" fmla="*/ 1003430 h 10550767"/>
              <a:gd name="connsiteX23" fmla="*/ 0 w 14067691"/>
              <a:gd name="connsiteY23" fmla="*/ 1003430 h 1055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067691" h="10550767">
                <a:moveTo>
                  <a:pt x="2612855" y="1003430"/>
                </a:moveTo>
                <a:lnTo>
                  <a:pt x="2612855" y="9197145"/>
                </a:lnTo>
                <a:lnTo>
                  <a:pt x="10772719" y="9197145"/>
                </a:lnTo>
                <a:lnTo>
                  <a:pt x="10772719" y="1003430"/>
                </a:lnTo>
                <a:close/>
                <a:moveTo>
                  <a:pt x="0" y="0"/>
                </a:moveTo>
                <a:lnTo>
                  <a:pt x="14067691" y="0"/>
                </a:lnTo>
                <a:lnTo>
                  <a:pt x="14067691" y="1003430"/>
                </a:lnTo>
                <a:lnTo>
                  <a:pt x="11885047" y="1003430"/>
                </a:lnTo>
                <a:lnTo>
                  <a:pt x="11885047" y="9197145"/>
                </a:lnTo>
                <a:lnTo>
                  <a:pt x="14067691" y="9197145"/>
                </a:lnTo>
                <a:lnTo>
                  <a:pt x="14067691" y="10309467"/>
                </a:lnTo>
                <a:lnTo>
                  <a:pt x="11885047" y="10309467"/>
                </a:lnTo>
                <a:lnTo>
                  <a:pt x="11885047" y="10550767"/>
                </a:lnTo>
                <a:lnTo>
                  <a:pt x="10772719" y="10550767"/>
                </a:lnTo>
                <a:lnTo>
                  <a:pt x="10772719" y="10309467"/>
                </a:lnTo>
                <a:lnTo>
                  <a:pt x="2612855" y="10309467"/>
                </a:lnTo>
                <a:lnTo>
                  <a:pt x="2612855" y="10550767"/>
                </a:lnTo>
                <a:lnTo>
                  <a:pt x="1500532" y="10550767"/>
                </a:lnTo>
                <a:lnTo>
                  <a:pt x="1500532" y="10309467"/>
                </a:lnTo>
                <a:lnTo>
                  <a:pt x="0" y="10309467"/>
                </a:lnTo>
                <a:lnTo>
                  <a:pt x="0" y="9197145"/>
                </a:lnTo>
                <a:lnTo>
                  <a:pt x="1500532" y="9197145"/>
                </a:lnTo>
                <a:lnTo>
                  <a:pt x="1500532" y="1003430"/>
                </a:lnTo>
                <a:lnTo>
                  <a:pt x="0" y="1003430"/>
                </a:lnTo>
                <a:close/>
              </a:path>
            </a:pathLst>
          </a:custGeom>
          <a:solidFill>
            <a:schemeClr val="bg2">
              <a:lumMod val="50000"/>
              <a:alpha val="48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3d extrusionH="57150">
              <a:bevelT w="38100" h="38100"/>
            </a:sp3d>
          </a:bodyPr>
          <a:lstStyle/>
          <a:p>
            <a:pPr algn="ctr"/>
            <a:endParaRPr lang="en-US" dirty="0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8869C83-5497-44D9-BBA9-77E837CC2832}"/>
              </a:ext>
            </a:extLst>
          </p:cNvPr>
          <p:cNvSpPr/>
          <p:nvPr/>
        </p:nvSpPr>
        <p:spPr>
          <a:xfrm>
            <a:off x="11926699" y="7768280"/>
            <a:ext cx="5382869" cy="4037151"/>
          </a:xfrm>
          <a:custGeom>
            <a:avLst/>
            <a:gdLst>
              <a:gd name="connsiteX0" fmla="*/ 1780217 w 5382869"/>
              <a:gd name="connsiteY0" fmla="*/ 2411700 h 4037151"/>
              <a:gd name="connsiteX1" fmla="*/ 1780217 w 5382869"/>
              <a:gd name="connsiteY1" fmla="*/ 2995676 h 4037151"/>
              <a:gd name="connsiteX2" fmla="*/ 2973560 w 5382869"/>
              <a:gd name="connsiteY2" fmla="*/ 2995676 h 4037151"/>
              <a:gd name="connsiteX3" fmla="*/ 2973560 w 5382869"/>
              <a:gd name="connsiteY3" fmla="*/ 2411700 h 4037151"/>
              <a:gd name="connsiteX4" fmla="*/ 0 w 5382869"/>
              <a:gd name="connsiteY4" fmla="*/ 0 h 4037151"/>
              <a:gd name="connsiteX5" fmla="*/ 5382869 w 5382869"/>
              <a:gd name="connsiteY5" fmla="*/ 0 h 4037151"/>
              <a:gd name="connsiteX6" fmla="*/ 5382869 w 5382869"/>
              <a:gd name="connsiteY6" fmla="*/ 4037151 h 4037151"/>
              <a:gd name="connsiteX7" fmla="*/ 0 w 5382869"/>
              <a:gd name="connsiteY7" fmla="*/ 4037151 h 40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2869" h="4037151">
                <a:moveTo>
                  <a:pt x="1780217" y="2411700"/>
                </a:moveTo>
                <a:lnTo>
                  <a:pt x="1780217" y="2995676"/>
                </a:lnTo>
                <a:lnTo>
                  <a:pt x="2973560" y="2995676"/>
                </a:lnTo>
                <a:lnTo>
                  <a:pt x="2973560" y="2411700"/>
                </a:lnTo>
                <a:close/>
                <a:moveTo>
                  <a:pt x="0" y="0"/>
                </a:moveTo>
                <a:lnTo>
                  <a:pt x="5382869" y="0"/>
                </a:lnTo>
                <a:lnTo>
                  <a:pt x="5382869" y="4037151"/>
                </a:lnTo>
                <a:lnTo>
                  <a:pt x="0" y="4037151"/>
                </a:lnTo>
                <a:close/>
              </a:path>
            </a:pathLst>
          </a:custGeom>
          <a:solidFill>
            <a:srgbClr val="666666">
              <a:alpha val="5000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E26CB7-DA11-4211-ABAF-8C31C800DDAB}"/>
              </a:ext>
            </a:extLst>
          </p:cNvPr>
          <p:cNvSpPr txBox="1"/>
          <p:nvPr/>
        </p:nvSpPr>
        <p:spPr>
          <a:xfrm>
            <a:off x="3629140" y="-2906"/>
            <a:ext cx="2341731" cy="10955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519" b="1" dirty="0"/>
              <a:t>Step 2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FB129A6-6B4B-43F4-9655-07A7F191D42F}"/>
              </a:ext>
            </a:extLst>
          </p:cNvPr>
          <p:cNvSpPr/>
          <p:nvPr/>
        </p:nvSpPr>
        <p:spPr>
          <a:xfrm>
            <a:off x="9866561" y="-331950"/>
            <a:ext cx="7023208" cy="9257864"/>
          </a:xfrm>
          <a:custGeom>
            <a:avLst/>
            <a:gdLst>
              <a:gd name="connsiteX0" fmla="*/ 0 w 2514600"/>
              <a:gd name="connsiteY0" fmla="*/ 0 h 3314700"/>
              <a:gd name="connsiteX1" fmla="*/ 0 w 2514600"/>
              <a:gd name="connsiteY1" fmla="*/ 1025525 h 3314700"/>
              <a:gd name="connsiteX2" fmla="*/ 1181100 w 2514600"/>
              <a:gd name="connsiteY2" fmla="*/ 3314700 h 3314700"/>
              <a:gd name="connsiteX3" fmla="*/ 1343025 w 2514600"/>
              <a:gd name="connsiteY3" fmla="*/ 3314700 h 3314700"/>
              <a:gd name="connsiteX4" fmla="*/ 2514600 w 2514600"/>
              <a:gd name="connsiteY4" fmla="*/ 1019175 h 3314700"/>
              <a:gd name="connsiteX5" fmla="*/ 2514600 w 2514600"/>
              <a:gd name="connsiteY5" fmla="*/ 0 h 3314700"/>
              <a:gd name="connsiteX6" fmla="*/ 0 w 2514600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600" h="3314700">
                <a:moveTo>
                  <a:pt x="0" y="0"/>
                </a:moveTo>
                <a:lnTo>
                  <a:pt x="0" y="1025525"/>
                </a:lnTo>
                <a:lnTo>
                  <a:pt x="1181100" y="3314700"/>
                </a:lnTo>
                <a:lnTo>
                  <a:pt x="1343025" y="3314700"/>
                </a:lnTo>
                <a:lnTo>
                  <a:pt x="2514600" y="1019175"/>
                </a:lnTo>
                <a:lnTo>
                  <a:pt x="2514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DBEBF"/>
          </a:solidFill>
          <a:ln>
            <a:solidFill>
              <a:srgbClr val="BDBEBF"/>
            </a:solidFill>
          </a:ln>
          <a:scene3d>
            <a:camera prst="orthographicFront"/>
            <a:lightRig rig="twoPt" dir="t"/>
          </a:scene3d>
          <a:sp3d prstMaterial="metal">
            <a:bevelT w="5715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A20A7F7-5D2C-41A6-853C-EC879D2651B6}"/>
              </a:ext>
            </a:extLst>
          </p:cNvPr>
          <p:cNvSpPr txBox="1"/>
          <p:nvPr/>
        </p:nvSpPr>
        <p:spPr>
          <a:xfrm>
            <a:off x="301661" y="1285475"/>
            <a:ext cx="8996758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/>
              <a:t>FIB-mill trenches:</a:t>
            </a:r>
            <a:br>
              <a:rPr lang="en-US" sz="5600" dirty="0"/>
            </a:br>
            <a:r>
              <a:rPr lang="en-US" sz="5600" dirty="0"/>
              <a:t>2 trenches per area of interest</a:t>
            </a:r>
            <a:br>
              <a:rPr lang="en-US" sz="5600" dirty="0"/>
            </a:br>
            <a:r>
              <a:rPr lang="en-US" sz="5600" i="1" dirty="0"/>
              <a:t>(in flat holder)</a:t>
            </a:r>
            <a:endParaRPr lang="en-US" sz="5500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61C283-9E92-4B10-A550-482720DBFCF9}"/>
              </a:ext>
            </a:extLst>
          </p:cNvPr>
          <p:cNvSpPr/>
          <p:nvPr/>
        </p:nvSpPr>
        <p:spPr>
          <a:xfrm>
            <a:off x="-2535708" y="189165"/>
            <a:ext cx="26365200" cy="30726725"/>
          </a:xfrm>
          <a:prstGeom prst="rect">
            <a:avLst/>
          </a:prstGeom>
          <a:solidFill>
            <a:srgbClr val="C59D60"/>
          </a:solidFill>
          <a:ln>
            <a:noFill/>
          </a:ln>
          <a:effectLst>
            <a:softEdge rad="0"/>
          </a:effectLst>
          <a:scene3d>
            <a:camera prst="isometricOffAxis2Top"/>
            <a:lightRig rig="morning" dir="t"/>
          </a:scene3d>
          <a:sp3d extrusionH="14185900" prstMaterial="matte">
            <a:bevelT w="5080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FBDE30B1-8EC2-466D-93FC-7D90890AD403}"/>
              </a:ext>
            </a:extLst>
          </p:cNvPr>
          <p:cNvSpPr/>
          <p:nvPr/>
        </p:nvSpPr>
        <p:spPr>
          <a:xfrm>
            <a:off x="9055514" y="7305601"/>
            <a:ext cx="10744560" cy="10744577"/>
          </a:xfrm>
          <a:prstGeom prst="blockArc">
            <a:avLst>
              <a:gd name="adj1" fmla="val 18708661"/>
              <a:gd name="adj2" fmla="val 13982131"/>
              <a:gd name="adj3" fmla="val 1341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50800" h="25400"/>
            <a:bevelB w="50800" h="508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AF9D08-8634-48BA-842B-27E109C29D38}"/>
              </a:ext>
            </a:extLst>
          </p:cNvPr>
          <p:cNvGrpSpPr/>
          <p:nvPr/>
        </p:nvGrpSpPr>
        <p:grpSpPr>
          <a:xfrm>
            <a:off x="9342098" y="7944787"/>
            <a:ext cx="10681730" cy="10681735"/>
            <a:chOff x="20305974" y="6706926"/>
            <a:chExt cx="4376060" cy="43760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6CF6F84B-09F1-4869-8FE2-6722DC5ABC06}"/>
                </a:ext>
              </a:extLst>
            </p:cNvPr>
            <p:cNvSpPr/>
            <p:nvPr/>
          </p:nvSpPr>
          <p:spPr>
            <a:xfrm>
              <a:off x="20388264" y="6782037"/>
              <a:ext cx="4207902" cy="4207902"/>
            </a:xfrm>
            <a:prstGeom prst="ellipse">
              <a:avLst/>
            </a:prstGeom>
            <a:solidFill>
              <a:schemeClr val="bg1">
                <a:lumMod val="65000"/>
                <a:alpha val="85000"/>
              </a:schemeClr>
            </a:solidFill>
            <a:ln w="12700">
              <a:solidFill>
                <a:schemeClr val="bg1">
                  <a:lumMod val="65000"/>
                  <a:alpha val="85000"/>
                </a:schemeClr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A28DF91-8025-46DF-8EB7-7A69FCCB2FD3}"/>
                </a:ext>
              </a:extLst>
            </p:cNvPr>
            <p:cNvSpPr/>
            <p:nvPr/>
          </p:nvSpPr>
          <p:spPr>
            <a:xfrm>
              <a:off x="20434547" y="6842758"/>
              <a:ext cx="4114799" cy="4114799"/>
            </a:xfrm>
            <a:custGeom>
              <a:avLst/>
              <a:gdLst>
                <a:gd name="connsiteX0" fmla="*/ 3597130 w 4114800"/>
                <a:gd name="connsiteY0" fmla="*/ 2039664 h 4114800"/>
                <a:gd name="connsiteX1" fmla="*/ 3862148 w 4114800"/>
                <a:gd name="connsiteY1" fmla="*/ 2039664 h 4114800"/>
                <a:gd name="connsiteX2" fmla="*/ 3862148 w 4114800"/>
                <a:gd name="connsiteY2" fmla="*/ 1770234 h 4114800"/>
                <a:gd name="connsiteX3" fmla="*/ 3597130 w 4114800"/>
                <a:gd name="connsiteY3" fmla="*/ 1770234 h 4114800"/>
                <a:gd name="connsiteX4" fmla="*/ 3597130 w 4114800"/>
                <a:gd name="connsiteY4" fmla="*/ 2344558 h 4114800"/>
                <a:gd name="connsiteX5" fmla="*/ 3862148 w 4114800"/>
                <a:gd name="connsiteY5" fmla="*/ 2344558 h 4114800"/>
                <a:gd name="connsiteX6" fmla="*/ 3862148 w 4114800"/>
                <a:gd name="connsiteY6" fmla="*/ 2076240 h 4114800"/>
                <a:gd name="connsiteX7" fmla="*/ 3597130 w 4114800"/>
                <a:gd name="connsiteY7" fmla="*/ 2076240 h 4114800"/>
                <a:gd name="connsiteX8" fmla="*/ 3295536 w 4114800"/>
                <a:gd name="connsiteY8" fmla="*/ 1124058 h 4114800"/>
                <a:gd name="connsiteX9" fmla="*/ 3560554 w 4114800"/>
                <a:gd name="connsiteY9" fmla="*/ 1124058 h 4114800"/>
                <a:gd name="connsiteX10" fmla="*/ 3560554 w 4114800"/>
                <a:gd name="connsiteY10" fmla="*/ 855834 h 4114800"/>
                <a:gd name="connsiteX11" fmla="*/ 3295536 w 4114800"/>
                <a:gd name="connsiteY11" fmla="*/ 855834 h 4114800"/>
                <a:gd name="connsiteX12" fmla="*/ 3295536 w 4114800"/>
                <a:gd name="connsiteY12" fmla="*/ 1428932 h 4114800"/>
                <a:gd name="connsiteX13" fmla="*/ 3560554 w 4114800"/>
                <a:gd name="connsiteY13" fmla="*/ 1428932 h 4114800"/>
                <a:gd name="connsiteX14" fmla="*/ 3560554 w 4114800"/>
                <a:gd name="connsiteY14" fmla="*/ 1160634 h 4114800"/>
                <a:gd name="connsiteX15" fmla="*/ 3295536 w 4114800"/>
                <a:gd name="connsiteY15" fmla="*/ 1160634 h 4114800"/>
                <a:gd name="connsiteX16" fmla="*/ 3295536 w 4114800"/>
                <a:gd name="connsiteY16" fmla="*/ 1733658 h 4114800"/>
                <a:gd name="connsiteX17" fmla="*/ 3560554 w 4114800"/>
                <a:gd name="connsiteY17" fmla="*/ 1733658 h 4114800"/>
                <a:gd name="connsiteX18" fmla="*/ 3560554 w 4114800"/>
                <a:gd name="connsiteY18" fmla="*/ 1465508 h 4114800"/>
                <a:gd name="connsiteX19" fmla="*/ 3295536 w 4114800"/>
                <a:gd name="connsiteY19" fmla="*/ 1465508 h 4114800"/>
                <a:gd name="connsiteX20" fmla="*/ 3295536 w 4114800"/>
                <a:gd name="connsiteY20" fmla="*/ 2039664 h 4114800"/>
                <a:gd name="connsiteX21" fmla="*/ 3560554 w 4114800"/>
                <a:gd name="connsiteY21" fmla="*/ 2039664 h 4114800"/>
                <a:gd name="connsiteX22" fmla="*/ 3560554 w 4114800"/>
                <a:gd name="connsiteY22" fmla="*/ 1770234 h 4114800"/>
                <a:gd name="connsiteX23" fmla="*/ 3295536 w 4114800"/>
                <a:gd name="connsiteY23" fmla="*/ 1770234 h 4114800"/>
                <a:gd name="connsiteX24" fmla="*/ 3295536 w 4114800"/>
                <a:gd name="connsiteY24" fmla="*/ 2344558 h 4114800"/>
                <a:gd name="connsiteX25" fmla="*/ 3560554 w 4114800"/>
                <a:gd name="connsiteY25" fmla="*/ 2344558 h 4114800"/>
                <a:gd name="connsiteX26" fmla="*/ 3560554 w 4114800"/>
                <a:gd name="connsiteY26" fmla="*/ 2076240 h 4114800"/>
                <a:gd name="connsiteX27" fmla="*/ 3295536 w 4114800"/>
                <a:gd name="connsiteY27" fmla="*/ 2076240 h 4114800"/>
                <a:gd name="connsiteX28" fmla="*/ 3295536 w 4114800"/>
                <a:gd name="connsiteY28" fmla="*/ 2649282 h 4114800"/>
                <a:gd name="connsiteX29" fmla="*/ 3560554 w 4114800"/>
                <a:gd name="connsiteY29" fmla="*/ 2649282 h 4114800"/>
                <a:gd name="connsiteX30" fmla="*/ 3560554 w 4114800"/>
                <a:gd name="connsiteY30" fmla="*/ 2381134 h 4114800"/>
                <a:gd name="connsiteX31" fmla="*/ 3295536 w 4114800"/>
                <a:gd name="connsiteY31" fmla="*/ 2381134 h 4114800"/>
                <a:gd name="connsiteX32" fmla="*/ 3295536 w 4114800"/>
                <a:gd name="connsiteY32" fmla="*/ 2954158 h 4114800"/>
                <a:gd name="connsiteX33" fmla="*/ 3560554 w 4114800"/>
                <a:gd name="connsiteY33" fmla="*/ 2954158 h 4114800"/>
                <a:gd name="connsiteX34" fmla="*/ 3560554 w 4114800"/>
                <a:gd name="connsiteY34" fmla="*/ 2685858 h 4114800"/>
                <a:gd name="connsiteX35" fmla="*/ 3295536 w 4114800"/>
                <a:gd name="connsiteY35" fmla="*/ 2685858 h 4114800"/>
                <a:gd name="connsiteX36" fmla="*/ 3295536 w 4114800"/>
                <a:gd name="connsiteY36" fmla="*/ 3258958 h 4114800"/>
                <a:gd name="connsiteX37" fmla="*/ 3560554 w 4114800"/>
                <a:gd name="connsiteY37" fmla="*/ 3258958 h 4114800"/>
                <a:gd name="connsiteX38" fmla="*/ 3560554 w 4114800"/>
                <a:gd name="connsiteY38" fmla="*/ 2990734 h 4114800"/>
                <a:gd name="connsiteX39" fmla="*/ 3295536 w 4114800"/>
                <a:gd name="connsiteY39" fmla="*/ 2990734 h 4114800"/>
                <a:gd name="connsiteX40" fmla="*/ 2990736 w 4114800"/>
                <a:gd name="connsiteY40" fmla="*/ 819258 h 4114800"/>
                <a:gd name="connsiteX41" fmla="*/ 3258960 w 4114800"/>
                <a:gd name="connsiteY41" fmla="*/ 819258 h 4114800"/>
                <a:gd name="connsiteX42" fmla="*/ 3258960 w 4114800"/>
                <a:gd name="connsiteY42" fmla="*/ 554238 h 4114800"/>
                <a:gd name="connsiteX43" fmla="*/ 2990736 w 4114800"/>
                <a:gd name="connsiteY43" fmla="*/ 554238 h 4114800"/>
                <a:gd name="connsiteX44" fmla="*/ 2990736 w 4114800"/>
                <a:gd name="connsiteY44" fmla="*/ 1124058 h 4114800"/>
                <a:gd name="connsiteX45" fmla="*/ 3258960 w 4114800"/>
                <a:gd name="connsiteY45" fmla="*/ 1124058 h 4114800"/>
                <a:gd name="connsiteX46" fmla="*/ 3258960 w 4114800"/>
                <a:gd name="connsiteY46" fmla="*/ 855834 h 4114800"/>
                <a:gd name="connsiteX47" fmla="*/ 2990736 w 4114800"/>
                <a:gd name="connsiteY47" fmla="*/ 855834 h 4114800"/>
                <a:gd name="connsiteX48" fmla="*/ 2990736 w 4114800"/>
                <a:gd name="connsiteY48" fmla="*/ 1428932 h 4114800"/>
                <a:gd name="connsiteX49" fmla="*/ 3258960 w 4114800"/>
                <a:gd name="connsiteY49" fmla="*/ 1428932 h 4114800"/>
                <a:gd name="connsiteX50" fmla="*/ 3258960 w 4114800"/>
                <a:gd name="connsiteY50" fmla="*/ 1160634 h 4114800"/>
                <a:gd name="connsiteX51" fmla="*/ 2990736 w 4114800"/>
                <a:gd name="connsiteY51" fmla="*/ 1160634 h 4114800"/>
                <a:gd name="connsiteX52" fmla="*/ 2990736 w 4114800"/>
                <a:gd name="connsiteY52" fmla="*/ 1733658 h 4114800"/>
                <a:gd name="connsiteX53" fmla="*/ 3258960 w 4114800"/>
                <a:gd name="connsiteY53" fmla="*/ 1733658 h 4114800"/>
                <a:gd name="connsiteX54" fmla="*/ 3258960 w 4114800"/>
                <a:gd name="connsiteY54" fmla="*/ 1465508 h 4114800"/>
                <a:gd name="connsiteX55" fmla="*/ 2990736 w 4114800"/>
                <a:gd name="connsiteY55" fmla="*/ 1465508 h 4114800"/>
                <a:gd name="connsiteX56" fmla="*/ 2990736 w 4114800"/>
                <a:gd name="connsiteY56" fmla="*/ 2039664 h 4114800"/>
                <a:gd name="connsiteX57" fmla="*/ 3258960 w 4114800"/>
                <a:gd name="connsiteY57" fmla="*/ 2039664 h 4114800"/>
                <a:gd name="connsiteX58" fmla="*/ 3258960 w 4114800"/>
                <a:gd name="connsiteY58" fmla="*/ 1770234 h 4114800"/>
                <a:gd name="connsiteX59" fmla="*/ 2990736 w 4114800"/>
                <a:gd name="connsiteY59" fmla="*/ 1770234 h 4114800"/>
                <a:gd name="connsiteX60" fmla="*/ 2990736 w 4114800"/>
                <a:gd name="connsiteY60" fmla="*/ 2344558 h 4114800"/>
                <a:gd name="connsiteX61" fmla="*/ 3258960 w 4114800"/>
                <a:gd name="connsiteY61" fmla="*/ 2344558 h 4114800"/>
                <a:gd name="connsiteX62" fmla="*/ 3258960 w 4114800"/>
                <a:gd name="connsiteY62" fmla="*/ 2076240 h 4114800"/>
                <a:gd name="connsiteX63" fmla="*/ 2990736 w 4114800"/>
                <a:gd name="connsiteY63" fmla="*/ 2076240 h 4114800"/>
                <a:gd name="connsiteX64" fmla="*/ 2990736 w 4114800"/>
                <a:gd name="connsiteY64" fmla="*/ 2649282 h 4114800"/>
                <a:gd name="connsiteX65" fmla="*/ 3258960 w 4114800"/>
                <a:gd name="connsiteY65" fmla="*/ 2649282 h 4114800"/>
                <a:gd name="connsiteX66" fmla="*/ 3258960 w 4114800"/>
                <a:gd name="connsiteY66" fmla="*/ 2381134 h 4114800"/>
                <a:gd name="connsiteX67" fmla="*/ 2990736 w 4114800"/>
                <a:gd name="connsiteY67" fmla="*/ 2381134 h 4114800"/>
                <a:gd name="connsiteX68" fmla="*/ 2990736 w 4114800"/>
                <a:gd name="connsiteY68" fmla="*/ 2954158 h 4114800"/>
                <a:gd name="connsiteX69" fmla="*/ 3258960 w 4114800"/>
                <a:gd name="connsiteY69" fmla="*/ 2954158 h 4114800"/>
                <a:gd name="connsiteX70" fmla="*/ 3258960 w 4114800"/>
                <a:gd name="connsiteY70" fmla="*/ 2685858 h 4114800"/>
                <a:gd name="connsiteX71" fmla="*/ 2990736 w 4114800"/>
                <a:gd name="connsiteY71" fmla="*/ 2685858 h 4114800"/>
                <a:gd name="connsiteX72" fmla="*/ 2990736 w 4114800"/>
                <a:gd name="connsiteY72" fmla="*/ 3258958 h 4114800"/>
                <a:gd name="connsiteX73" fmla="*/ 3258960 w 4114800"/>
                <a:gd name="connsiteY73" fmla="*/ 3258958 h 4114800"/>
                <a:gd name="connsiteX74" fmla="*/ 3258960 w 4114800"/>
                <a:gd name="connsiteY74" fmla="*/ 2990734 h 4114800"/>
                <a:gd name="connsiteX75" fmla="*/ 2990736 w 4114800"/>
                <a:gd name="connsiteY75" fmla="*/ 2990734 h 4114800"/>
                <a:gd name="connsiteX76" fmla="*/ 2990736 w 4114800"/>
                <a:gd name="connsiteY76" fmla="*/ 3560550 h 4114800"/>
                <a:gd name="connsiteX77" fmla="*/ 3258960 w 4114800"/>
                <a:gd name="connsiteY77" fmla="*/ 3560550 h 4114800"/>
                <a:gd name="connsiteX78" fmla="*/ 3258960 w 4114800"/>
                <a:gd name="connsiteY78" fmla="*/ 3295534 h 4114800"/>
                <a:gd name="connsiteX79" fmla="*/ 2990736 w 4114800"/>
                <a:gd name="connsiteY79" fmla="*/ 3295534 h 4114800"/>
                <a:gd name="connsiteX80" fmla="*/ 2685861 w 4114800"/>
                <a:gd name="connsiteY80" fmla="*/ 819258 h 4114800"/>
                <a:gd name="connsiteX81" fmla="*/ 2954160 w 4114800"/>
                <a:gd name="connsiteY81" fmla="*/ 819258 h 4114800"/>
                <a:gd name="connsiteX82" fmla="*/ 2954160 w 4114800"/>
                <a:gd name="connsiteY82" fmla="*/ 554238 h 4114800"/>
                <a:gd name="connsiteX83" fmla="*/ 2685861 w 4114800"/>
                <a:gd name="connsiteY83" fmla="*/ 554238 h 4114800"/>
                <a:gd name="connsiteX84" fmla="*/ 2685861 w 4114800"/>
                <a:gd name="connsiteY84" fmla="*/ 1124058 h 4114800"/>
                <a:gd name="connsiteX85" fmla="*/ 2954160 w 4114800"/>
                <a:gd name="connsiteY85" fmla="*/ 1124058 h 4114800"/>
                <a:gd name="connsiteX86" fmla="*/ 2954160 w 4114800"/>
                <a:gd name="connsiteY86" fmla="*/ 855834 h 4114800"/>
                <a:gd name="connsiteX87" fmla="*/ 2685861 w 4114800"/>
                <a:gd name="connsiteY87" fmla="*/ 855834 h 4114800"/>
                <a:gd name="connsiteX88" fmla="*/ 2685861 w 4114800"/>
                <a:gd name="connsiteY88" fmla="*/ 1428932 h 4114800"/>
                <a:gd name="connsiteX89" fmla="*/ 2954160 w 4114800"/>
                <a:gd name="connsiteY89" fmla="*/ 1428932 h 4114800"/>
                <a:gd name="connsiteX90" fmla="*/ 2954160 w 4114800"/>
                <a:gd name="connsiteY90" fmla="*/ 1160634 h 4114800"/>
                <a:gd name="connsiteX91" fmla="*/ 2685861 w 4114800"/>
                <a:gd name="connsiteY91" fmla="*/ 1160634 h 4114800"/>
                <a:gd name="connsiteX92" fmla="*/ 2685861 w 4114800"/>
                <a:gd name="connsiteY92" fmla="*/ 1733658 h 4114800"/>
                <a:gd name="connsiteX93" fmla="*/ 2954160 w 4114800"/>
                <a:gd name="connsiteY93" fmla="*/ 1733658 h 4114800"/>
                <a:gd name="connsiteX94" fmla="*/ 2954160 w 4114800"/>
                <a:gd name="connsiteY94" fmla="*/ 1465508 h 4114800"/>
                <a:gd name="connsiteX95" fmla="*/ 2685861 w 4114800"/>
                <a:gd name="connsiteY95" fmla="*/ 1465508 h 4114800"/>
                <a:gd name="connsiteX96" fmla="*/ 2685861 w 4114800"/>
                <a:gd name="connsiteY96" fmla="*/ 2039664 h 4114800"/>
                <a:gd name="connsiteX97" fmla="*/ 2954160 w 4114800"/>
                <a:gd name="connsiteY97" fmla="*/ 2039664 h 4114800"/>
                <a:gd name="connsiteX98" fmla="*/ 2954160 w 4114800"/>
                <a:gd name="connsiteY98" fmla="*/ 1770234 h 4114800"/>
                <a:gd name="connsiteX99" fmla="*/ 2685861 w 4114800"/>
                <a:gd name="connsiteY99" fmla="*/ 1770234 h 4114800"/>
                <a:gd name="connsiteX100" fmla="*/ 2685861 w 4114800"/>
                <a:gd name="connsiteY100" fmla="*/ 2344558 h 4114800"/>
                <a:gd name="connsiteX101" fmla="*/ 2954160 w 4114800"/>
                <a:gd name="connsiteY101" fmla="*/ 2344558 h 4114800"/>
                <a:gd name="connsiteX102" fmla="*/ 2954160 w 4114800"/>
                <a:gd name="connsiteY102" fmla="*/ 2076240 h 4114800"/>
                <a:gd name="connsiteX103" fmla="*/ 2685861 w 4114800"/>
                <a:gd name="connsiteY103" fmla="*/ 2076240 h 4114800"/>
                <a:gd name="connsiteX104" fmla="*/ 2685861 w 4114800"/>
                <a:gd name="connsiteY104" fmla="*/ 2649282 h 4114800"/>
                <a:gd name="connsiteX105" fmla="*/ 2954160 w 4114800"/>
                <a:gd name="connsiteY105" fmla="*/ 2649282 h 4114800"/>
                <a:gd name="connsiteX106" fmla="*/ 2954160 w 4114800"/>
                <a:gd name="connsiteY106" fmla="*/ 2381134 h 4114800"/>
                <a:gd name="connsiteX107" fmla="*/ 2685861 w 4114800"/>
                <a:gd name="connsiteY107" fmla="*/ 2381134 h 4114800"/>
                <a:gd name="connsiteX108" fmla="*/ 2685861 w 4114800"/>
                <a:gd name="connsiteY108" fmla="*/ 2954158 h 4114800"/>
                <a:gd name="connsiteX109" fmla="*/ 2954160 w 4114800"/>
                <a:gd name="connsiteY109" fmla="*/ 2954158 h 4114800"/>
                <a:gd name="connsiteX110" fmla="*/ 2954160 w 4114800"/>
                <a:gd name="connsiteY110" fmla="*/ 2685858 h 4114800"/>
                <a:gd name="connsiteX111" fmla="*/ 2685861 w 4114800"/>
                <a:gd name="connsiteY111" fmla="*/ 2685858 h 4114800"/>
                <a:gd name="connsiteX112" fmla="*/ 2685861 w 4114800"/>
                <a:gd name="connsiteY112" fmla="*/ 3258958 h 4114800"/>
                <a:gd name="connsiteX113" fmla="*/ 2954160 w 4114800"/>
                <a:gd name="connsiteY113" fmla="*/ 3258958 h 4114800"/>
                <a:gd name="connsiteX114" fmla="*/ 2954160 w 4114800"/>
                <a:gd name="connsiteY114" fmla="*/ 2990734 h 4114800"/>
                <a:gd name="connsiteX115" fmla="*/ 2685861 w 4114800"/>
                <a:gd name="connsiteY115" fmla="*/ 2990734 h 4114800"/>
                <a:gd name="connsiteX116" fmla="*/ 2685861 w 4114800"/>
                <a:gd name="connsiteY116" fmla="*/ 3560550 h 4114800"/>
                <a:gd name="connsiteX117" fmla="*/ 2954160 w 4114800"/>
                <a:gd name="connsiteY117" fmla="*/ 3560550 h 4114800"/>
                <a:gd name="connsiteX118" fmla="*/ 2954160 w 4114800"/>
                <a:gd name="connsiteY118" fmla="*/ 3295534 h 4114800"/>
                <a:gd name="connsiteX119" fmla="*/ 2685861 w 4114800"/>
                <a:gd name="connsiteY119" fmla="*/ 3295534 h 4114800"/>
                <a:gd name="connsiteX120" fmla="*/ 2381136 w 4114800"/>
                <a:gd name="connsiteY120" fmla="*/ 819258 h 4114800"/>
                <a:gd name="connsiteX121" fmla="*/ 2649285 w 4114800"/>
                <a:gd name="connsiteY121" fmla="*/ 819258 h 4114800"/>
                <a:gd name="connsiteX122" fmla="*/ 2649285 w 4114800"/>
                <a:gd name="connsiteY122" fmla="*/ 554238 h 4114800"/>
                <a:gd name="connsiteX123" fmla="*/ 2381136 w 4114800"/>
                <a:gd name="connsiteY123" fmla="*/ 554238 h 4114800"/>
                <a:gd name="connsiteX124" fmla="*/ 2381136 w 4114800"/>
                <a:gd name="connsiteY124" fmla="*/ 1124058 h 4114800"/>
                <a:gd name="connsiteX125" fmla="*/ 2649285 w 4114800"/>
                <a:gd name="connsiteY125" fmla="*/ 1124058 h 4114800"/>
                <a:gd name="connsiteX126" fmla="*/ 2649285 w 4114800"/>
                <a:gd name="connsiteY126" fmla="*/ 855834 h 4114800"/>
                <a:gd name="connsiteX127" fmla="*/ 2381136 w 4114800"/>
                <a:gd name="connsiteY127" fmla="*/ 855834 h 4114800"/>
                <a:gd name="connsiteX128" fmla="*/ 2381136 w 4114800"/>
                <a:gd name="connsiteY128" fmla="*/ 1428932 h 4114800"/>
                <a:gd name="connsiteX129" fmla="*/ 2649285 w 4114800"/>
                <a:gd name="connsiteY129" fmla="*/ 1428932 h 4114800"/>
                <a:gd name="connsiteX130" fmla="*/ 2649285 w 4114800"/>
                <a:gd name="connsiteY130" fmla="*/ 1160634 h 4114800"/>
                <a:gd name="connsiteX131" fmla="*/ 2381136 w 4114800"/>
                <a:gd name="connsiteY131" fmla="*/ 1160634 h 4114800"/>
                <a:gd name="connsiteX132" fmla="*/ 2381136 w 4114800"/>
                <a:gd name="connsiteY132" fmla="*/ 1733658 h 4114800"/>
                <a:gd name="connsiteX133" fmla="*/ 2649285 w 4114800"/>
                <a:gd name="connsiteY133" fmla="*/ 1733658 h 4114800"/>
                <a:gd name="connsiteX134" fmla="*/ 2649285 w 4114800"/>
                <a:gd name="connsiteY134" fmla="*/ 1465508 h 4114800"/>
                <a:gd name="connsiteX135" fmla="*/ 2381136 w 4114800"/>
                <a:gd name="connsiteY135" fmla="*/ 1465508 h 4114800"/>
                <a:gd name="connsiteX136" fmla="*/ 2381136 w 4114800"/>
                <a:gd name="connsiteY136" fmla="*/ 2039664 h 4114800"/>
                <a:gd name="connsiteX137" fmla="*/ 2649285 w 4114800"/>
                <a:gd name="connsiteY137" fmla="*/ 2039664 h 4114800"/>
                <a:gd name="connsiteX138" fmla="*/ 2649285 w 4114800"/>
                <a:gd name="connsiteY138" fmla="*/ 1770234 h 4114800"/>
                <a:gd name="connsiteX139" fmla="*/ 2381136 w 4114800"/>
                <a:gd name="connsiteY139" fmla="*/ 1770234 h 4114800"/>
                <a:gd name="connsiteX140" fmla="*/ 2381136 w 4114800"/>
                <a:gd name="connsiteY140" fmla="*/ 2344558 h 4114800"/>
                <a:gd name="connsiteX141" fmla="*/ 2649285 w 4114800"/>
                <a:gd name="connsiteY141" fmla="*/ 2344558 h 4114800"/>
                <a:gd name="connsiteX142" fmla="*/ 2649285 w 4114800"/>
                <a:gd name="connsiteY142" fmla="*/ 2076240 h 4114800"/>
                <a:gd name="connsiteX143" fmla="*/ 2381136 w 4114800"/>
                <a:gd name="connsiteY143" fmla="*/ 2076240 h 4114800"/>
                <a:gd name="connsiteX144" fmla="*/ 2381136 w 4114800"/>
                <a:gd name="connsiteY144" fmla="*/ 2649282 h 4114800"/>
                <a:gd name="connsiteX145" fmla="*/ 2649285 w 4114800"/>
                <a:gd name="connsiteY145" fmla="*/ 2649282 h 4114800"/>
                <a:gd name="connsiteX146" fmla="*/ 2649285 w 4114800"/>
                <a:gd name="connsiteY146" fmla="*/ 2381134 h 4114800"/>
                <a:gd name="connsiteX147" fmla="*/ 2381136 w 4114800"/>
                <a:gd name="connsiteY147" fmla="*/ 2381134 h 4114800"/>
                <a:gd name="connsiteX148" fmla="*/ 2381136 w 4114800"/>
                <a:gd name="connsiteY148" fmla="*/ 2954158 h 4114800"/>
                <a:gd name="connsiteX149" fmla="*/ 2649285 w 4114800"/>
                <a:gd name="connsiteY149" fmla="*/ 2954158 h 4114800"/>
                <a:gd name="connsiteX150" fmla="*/ 2649285 w 4114800"/>
                <a:gd name="connsiteY150" fmla="*/ 2685858 h 4114800"/>
                <a:gd name="connsiteX151" fmla="*/ 2381136 w 4114800"/>
                <a:gd name="connsiteY151" fmla="*/ 2685858 h 4114800"/>
                <a:gd name="connsiteX152" fmla="*/ 2381136 w 4114800"/>
                <a:gd name="connsiteY152" fmla="*/ 3258958 h 4114800"/>
                <a:gd name="connsiteX153" fmla="*/ 2649285 w 4114800"/>
                <a:gd name="connsiteY153" fmla="*/ 3258958 h 4114800"/>
                <a:gd name="connsiteX154" fmla="*/ 2649285 w 4114800"/>
                <a:gd name="connsiteY154" fmla="*/ 2990734 h 4114800"/>
                <a:gd name="connsiteX155" fmla="*/ 2381136 w 4114800"/>
                <a:gd name="connsiteY155" fmla="*/ 2990734 h 4114800"/>
                <a:gd name="connsiteX156" fmla="*/ 2381136 w 4114800"/>
                <a:gd name="connsiteY156" fmla="*/ 3560550 h 4114800"/>
                <a:gd name="connsiteX157" fmla="*/ 2649285 w 4114800"/>
                <a:gd name="connsiteY157" fmla="*/ 3560550 h 4114800"/>
                <a:gd name="connsiteX158" fmla="*/ 2649285 w 4114800"/>
                <a:gd name="connsiteY158" fmla="*/ 3295534 h 4114800"/>
                <a:gd name="connsiteX159" fmla="*/ 2381136 w 4114800"/>
                <a:gd name="connsiteY159" fmla="*/ 3295534 h 4114800"/>
                <a:gd name="connsiteX160" fmla="*/ 2076243 w 4114800"/>
                <a:gd name="connsiteY160" fmla="*/ 517662 h 4114800"/>
                <a:gd name="connsiteX161" fmla="*/ 2344560 w 4114800"/>
                <a:gd name="connsiteY161" fmla="*/ 517662 h 4114800"/>
                <a:gd name="connsiteX162" fmla="*/ 2344560 w 4114800"/>
                <a:gd name="connsiteY162" fmla="*/ 252646 h 4114800"/>
                <a:gd name="connsiteX163" fmla="*/ 2076243 w 4114800"/>
                <a:gd name="connsiteY163" fmla="*/ 252646 h 4114800"/>
                <a:gd name="connsiteX164" fmla="*/ 2076243 w 4114800"/>
                <a:gd name="connsiteY164" fmla="*/ 819258 h 4114800"/>
                <a:gd name="connsiteX165" fmla="*/ 2344560 w 4114800"/>
                <a:gd name="connsiteY165" fmla="*/ 819258 h 4114800"/>
                <a:gd name="connsiteX166" fmla="*/ 2344560 w 4114800"/>
                <a:gd name="connsiteY166" fmla="*/ 554238 h 4114800"/>
                <a:gd name="connsiteX167" fmla="*/ 2076243 w 4114800"/>
                <a:gd name="connsiteY167" fmla="*/ 554238 h 4114800"/>
                <a:gd name="connsiteX168" fmla="*/ 2076243 w 4114800"/>
                <a:gd name="connsiteY168" fmla="*/ 1124058 h 4114800"/>
                <a:gd name="connsiteX169" fmla="*/ 2344560 w 4114800"/>
                <a:gd name="connsiteY169" fmla="*/ 1124058 h 4114800"/>
                <a:gd name="connsiteX170" fmla="*/ 2344560 w 4114800"/>
                <a:gd name="connsiteY170" fmla="*/ 855834 h 4114800"/>
                <a:gd name="connsiteX171" fmla="*/ 2076243 w 4114800"/>
                <a:gd name="connsiteY171" fmla="*/ 855834 h 4114800"/>
                <a:gd name="connsiteX172" fmla="*/ 2076243 w 4114800"/>
                <a:gd name="connsiteY172" fmla="*/ 1428932 h 4114800"/>
                <a:gd name="connsiteX173" fmla="*/ 2344560 w 4114800"/>
                <a:gd name="connsiteY173" fmla="*/ 1428932 h 4114800"/>
                <a:gd name="connsiteX174" fmla="*/ 2344560 w 4114800"/>
                <a:gd name="connsiteY174" fmla="*/ 1160634 h 4114800"/>
                <a:gd name="connsiteX175" fmla="*/ 2076243 w 4114800"/>
                <a:gd name="connsiteY175" fmla="*/ 1160634 h 4114800"/>
                <a:gd name="connsiteX176" fmla="*/ 2076243 w 4114800"/>
                <a:gd name="connsiteY176" fmla="*/ 1733658 h 4114800"/>
                <a:gd name="connsiteX177" fmla="*/ 2344560 w 4114800"/>
                <a:gd name="connsiteY177" fmla="*/ 1733658 h 4114800"/>
                <a:gd name="connsiteX178" fmla="*/ 2344560 w 4114800"/>
                <a:gd name="connsiteY178" fmla="*/ 1465508 h 4114800"/>
                <a:gd name="connsiteX179" fmla="*/ 2076243 w 4114800"/>
                <a:gd name="connsiteY179" fmla="*/ 1465508 h 4114800"/>
                <a:gd name="connsiteX180" fmla="*/ 2076243 w 4114800"/>
                <a:gd name="connsiteY180" fmla="*/ 2039664 h 4114800"/>
                <a:gd name="connsiteX181" fmla="*/ 2344560 w 4114800"/>
                <a:gd name="connsiteY181" fmla="*/ 2039664 h 4114800"/>
                <a:gd name="connsiteX182" fmla="*/ 2344560 w 4114800"/>
                <a:gd name="connsiteY182" fmla="*/ 1770234 h 4114800"/>
                <a:gd name="connsiteX183" fmla="*/ 2076243 w 4114800"/>
                <a:gd name="connsiteY183" fmla="*/ 1770234 h 4114800"/>
                <a:gd name="connsiteX184" fmla="*/ 2076243 w 4114800"/>
                <a:gd name="connsiteY184" fmla="*/ 2344558 h 4114800"/>
                <a:gd name="connsiteX185" fmla="*/ 2344560 w 4114800"/>
                <a:gd name="connsiteY185" fmla="*/ 2344558 h 4114800"/>
                <a:gd name="connsiteX186" fmla="*/ 2344560 w 4114800"/>
                <a:gd name="connsiteY186" fmla="*/ 2076240 h 4114800"/>
                <a:gd name="connsiteX187" fmla="*/ 2076243 w 4114800"/>
                <a:gd name="connsiteY187" fmla="*/ 2076240 h 4114800"/>
                <a:gd name="connsiteX188" fmla="*/ 2076243 w 4114800"/>
                <a:gd name="connsiteY188" fmla="*/ 2649282 h 4114800"/>
                <a:gd name="connsiteX189" fmla="*/ 2344560 w 4114800"/>
                <a:gd name="connsiteY189" fmla="*/ 2649282 h 4114800"/>
                <a:gd name="connsiteX190" fmla="*/ 2344560 w 4114800"/>
                <a:gd name="connsiteY190" fmla="*/ 2381134 h 4114800"/>
                <a:gd name="connsiteX191" fmla="*/ 2076243 w 4114800"/>
                <a:gd name="connsiteY191" fmla="*/ 2381134 h 4114800"/>
                <a:gd name="connsiteX192" fmla="*/ 2076243 w 4114800"/>
                <a:gd name="connsiteY192" fmla="*/ 2954158 h 4114800"/>
                <a:gd name="connsiteX193" fmla="*/ 2344560 w 4114800"/>
                <a:gd name="connsiteY193" fmla="*/ 2954158 h 4114800"/>
                <a:gd name="connsiteX194" fmla="*/ 2344560 w 4114800"/>
                <a:gd name="connsiteY194" fmla="*/ 2685858 h 4114800"/>
                <a:gd name="connsiteX195" fmla="*/ 2076243 w 4114800"/>
                <a:gd name="connsiteY195" fmla="*/ 2685858 h 4114800"/>
                <a:gd name="connsiteX196" fmla="*/ 2076243 w 4114800"/>
                <a:gd name="connsiteY196" fmla="*/ 3258958 h 4114800"/>
                <a:gd name="connsiteX197" fmla="*/ 2344560 w 4114800"/>
                <a:gd name="connsiteY197" fmla="*/ 3258958 h 4114800"/>
                <a:gd name="connsiteX198" fmla="*/ 2344560 w 4114800"/>
                <a:gd name="connsiteY198" fmla="*/ 2990734 h 4114800"/>
                <a:gd name="connsiteX199" fmla="*/ 2076243 w 4114800"/>
                <a:gd name="connsiteY199" fmla="*/ 2990734 h 4114800"/>
                <a:gd name="connsiteX200" fmla="*/ 2076243 w 4114800"/>
                <a:gd name="connsiteY200" fmla="*/ 3560550 h 4114800"/>
                <a:gd name="connsiteX201" fmla="*/ 2344560 w 4114800"/>
                <a:gd name="connsiteY201" fmla="*/ 3560550 h 4114800"/>
                <a:gd name="connsiteX202" fmla="*/ 2344560 w 4114800"/>
                <a:gd name="connsiteY202" fmla="*/ 3295534 h 4114800"/>
                <a:gd name="connsiteX203" fmla="*/ 2076243 w 4114800"/>
                <a:gd name="connsiteY203" fmla="*/ 3295534 h 4114800"/>
                <a:gd name="connsiteX204" fmla="*/ 2076243 w 4114800"/>
                <a:gd name="connsiteY204" fmla="*/ 3862146 h 4114800"/>
                <a:gd name="connsiteX205" fmla="*/ 2344560 w 4114800"/>
                <a:gd name="connsiteY205" fmla="*/ 3862146 h 4114800"/>
                <a:gd name="connsiteX206" fmla="*/ 2344560 w 4114800"/>
                <a:gd name="connsiteY206" fmla="*/ 3597126 h 4114800"/>
                <a:gd name="connsiteX207" fmla="*/ 2076243 w 4114800"/>
                <a:gd name="connsiteY207" fmla="*/ 3597126 h 4114800"/>
                <a:gd name="connsiteX208" fmla="*/ 1770236 w 4114800"/>
                <a:gd name="connsiteY208" fmla="*/ 517662 h 4114800"/>
                <a:gd name="connsiteX209" fmla="*/ 2039667 w 4114800"/>
                <a:gd name="connsiteY209" fmla="*/ 517662 h 4114800"/>
                <a:gd name="connsiteX210" fmla="*/ 2039667 w 4114800"/>
                <a:gd name="connsiteY210" fmla="*/ 252646 h 4114800"/>
                <a:gd name="connsiteX211" fmla="*/ 1770236 w 4114800"/>
                <a:gd name="connsiteY211" fmla="*/ 252646 h 4114800"/>
                <a:gd name="connsiteX212" fmla="*/ 1770236 w 4114800"/>
                <a:gd name="connsiteY212" fmla="*/ 819258 h 4114800"/>
                <a:gd name="connsiteX213" fmla="*/ 2039667 w 4114800"/>
                <a:gd name="connsiteY213" fmla="*/ 819258 h 4114800"/>
                <a:gd name="connsiteX214" fmla="*/ 2039667 w 4114800"/>
                <a:gd name="connsiteY214" fmla="*/ 554238 h 4114800"/>
                <a:gd name="connsiteX215" fmla="*/ 1770236 w 4114800"/>
                <a:gd name="connsiteY215" fmla="*/ 554238 h 4114800"/>
                <a:gd name="connsiteX216" fmla="*/ 1770236 w 4114800"/>
                <a:gd name="connsiteY216" fmla="*/ 1124058 h 4114800"/>
                <a:gd name="connsiteX217" fmla="*/ 2039667 w 4114800"/>
                <a:gd name="connsiteY217" fmla="*/ 1124058 h 4114800"/>
                <a:gd name="connsiteX218" fmla="*/ 2039667 w 4114800"/>
                <a:gd name="connsiteY218" fmla="*/ 855834 h 4114800"/>
                <a:gd name="connsiteX219" fmla="*/ 1770236 w 4114800"/>
                <a:gd name="connsiteY219" fmla="*/ 855834 h 4114800"/>
                <a:gd name="connsiteX220" fmla="*/ 1770236 w 4114800"/>
                <a:gd name="connsiteY220" fmla="*/ 1428932 h 4114800"/>
                <a:gd name="connsiteX221" fmla="*/ 2039667 w 4114800"/>
                <a:gd name="connsiteY221" fmla="*/ 1428932 h 4114800"/>
                <a:gd name="connsiteX222" fmla="*/ 2039667 w 4114800"/>
                <a:gd name="connsiteY222" fmla="*/ 1160634 h 4114800"/>
                <a:gd name="connsiteX223" fmla="*/ 1770236 w 4114800"/>
                <a:gd name="connsiteY223" fmla="*/ 1160634 h 4114800"/>
                <a:gd name="connsiteX224" fmla="*/ 1770236 w 4114800"/>
                <a:gd name="connsiteY224" fmla="*/ 1733658 h 4114800"/>
                <a:gd name="connsiteX225" fmla="*/ 2039667 w 4114800"/>
                <a:gd name="connsiteY225" fmla="*/ 1733658 h 4114800"/>
                <a:gd name="connsiteX226" fmla="*/ 2039667 w 4114800"/>
                <a:gd name="connsiteY226" fmla="*/ 1465508 h 4114800"/>
                <a:gd name="connsiteX227" fmla="*/ 1770236 w 4114800"/>
                <a:gd name="connsiteY227" fmla="*/ 1465508 h 4114800"/>
                <a:gd name="connsiteX228" fmla="*/ 1770236 w 4114800"/>
                <a:gd name="connsiteY228" fmla="*/ 2039664 h 4114800"/>
                <a:gd name="connsiteX229" fmla="*/ 2039667 w 4114800"/>
                <a:gd name="connsiteY229" fmla="*/ 2039664 h 4114800"/>
                <a:gd name="connsiteX230" fmla="*/ 2039667 w 4114800"/>
                <a:gd name="connsiteY230" fmla="*/ 1770234 h 4114800"/>
                <a:gd name="connsiteX231" fmla="*/ 1770236 w 4114800"/>
                <a:gd name="connsiteY231" fmla="*/ 1770234 h 4114800"/>
                <a:gd name="connsiteX232" fmla="*/ 1770236 w 4114800"/>
                <a:gd name="connsiteY232" fmla="*/ 2344558 h 4114800"/>
                <a:gd name="connsiteX233" fmla="*/ 2039667 w 4114800"/>
                <a:gd name="connsiteY233" fmla="*/ 2344558 h 4114800"/>
                <a:gd name="connsiteX234" fmla="*/ 2039667 w 4114800"/>
                <a:gd name="connsiteY234" fmla="*/ 2076240 h 4114800"/>
                <a:gd name="connsiteX235" fmla="*/ 1770236 w 4114800"/>
                <a:gd name="connsiteY235" fmla="*/ 2076240 h 4114800"/>
                <a:gd name="connsiteX236" fmla="*/ 1770236 w 4114800"/>
                <a:gd name="connsiteY236" fmla="*/ 2649282 h 4114800"/>
                <a:gd name="connsiteX237" fmla="*/ 2039667 w 4114800"/>
                <a:gd name="connsiteY237" fmla="*/ 2649282 h 4114800"/>
                <a:gd name="connsiteX238" fmla="*/ 2039667 w 4114800"/>
                <a:gd name="connsiteY238" fmla="*/ 2381134 h 4114800"/>
                <a:gd name="connsiteX239" fmla="*/ 1770236 w 4114800"/>
                <a:gd name="connsiteY239" fmla="*/ 2381134 h 4114800"/>
                <a:gd name="connsiteX240" fmla="*/ 1770236 w 4114800"/>
                <a:gd name="connsiteY240" fmla="*/ 2954158 h 4114800"/>
                <a:gd name="connsiteX241" fmla="*/ 2039667 w 4114800"/>
                <a:gd name="connsiteY241" fmla="*/ 2954158 h 4114800"/>
                <a:gd name="connsiteX242" fmla="*/ 2039667 w 4114800"/>
                <a:gd name="connsiteY242" fmla="*/ 2685858 h 4114800"/>
                <a:gd name="connsiteX243" fmla="*/ 1770236 w 4114800"/>
                <a:gd name="connsiteY243" fmla="*/ 2685858 h 4114800"/>
                <a:gd name="connsiteX244" fmla="*/ 1770236 w 4114800"/>
                <a:gd name="connsiteY244" fmla="*/ 3258958 h 4114800"/>
                <a:gd name="connsiteX245" fmla="*/ 2039667 w 4114800"/>
                <a:gd name="connsiteY245" fmla="*/ 3258958 h 4114800"/>
                <a:gd name="connsiteX246" fmla="*/ 2039667 w 4114800"/>
                <a:gd name="connsiteY246" fmla="*/ 2990734 h 4114800"/>
                <a:gd name="connsiteX247" fmla="*/ 1770236 w 4114800"/>
                <a:gd name="connsiteY247" fmla="*/ 2990734 h 4114800"/>
                <a:gd name="connsiteX248" fmla="*/ 1770236 w 4114800"/>
                <a:gd name="connsiteY248" fmla="*/ 3560550 h 4114800"/>
                <a:gd name="connsiteX249" fmla="*/ 2039667 w 4114800"/>
                <a:gd name="connsiteY249" fmla="*/ 3560550 h 4114800"/>
                <a:gd name="connsiteX250" fmla="*/ 2039667 w 4114800"/>
                <a:gd name="connsiteY250" fmla="*/ 3295534 h 4114800"/>
                <a:gd name="connsiteX251" fmla="*/ 1770236 w 4114800"/>
                <a:gd name="connsiteY251" fmla="*/ 3295534 h 4114800"/>
                <a:gd name="connsiteX252" fmla="*/ 1770236 w 4114800"/>
                <a:gd name="connsiteY252" fmla="*/ 3862146 h 4114800"/>
                <a:gd name="connsiteX253" fmla="*/ 2039667 w 4114800"/>
                <a:gd name="connsiteY253" fmla="*/ 3862146 h 4114800"/>
                <a:gd name="connsiteX254" fmla="*/ 2039667 w 4114800"/>
                <a:gd name="connsiteY254" fmla="*/ 3597126 h 4114800"/>
                <a:gd name="connsiteX255" fmla="*/ 1770236 w 4114800"/>
                <a:gd name="connsiteY255" fmla="*/ 3597126 h 4114800"/>
                <a:gd name="connsiteX256" fmla="*/ 1465511 w 4114800"/>
                <a:gd name="connsiteY256" fmla="*/ 819258 h 4114800"/>
                <a:gd name="connsiteX257" fmla="*/ 1733660 w 4114800"/>
                <a:gd name="connsiteY257" fmla="*/ 819258 h 4114800"/>
                <a:gd name="connsiteX258" fmla="*/ 1733660 w 4114800"/>
                <a:gd name="connsiteY258" fmla="*/ 554238 h 4114800"/>
                <a:gd name="connsiteX259" fmla="*/ 1465511 w 4114800"/>
                <a:gd name="connsiteY259" fmla="*/ 554238 h 4114800"/>
                <a:gd name="connsiteX260" fmla="*/ 1465511 w 4114800"/>
                <a:gd name="connsiteY260" fmla="*/ 1124058 h 4114800"/>
                <a:gd name="connsiteX261" fmla="*/ 1733660 w 4114800"/>
                <a:gd name="connsiteY261" fmla="*/ 1124058 h 4114800"/>
                <a:gd name="connsiteX262" fmla="*/ 1733660 w 4114800"/>
                <a:gd name="connsiteY262" fmla="*/ 855834 h 4114800"/>
                <a:gd name="connsiteX263" fmla="*/ 1465511 w 4114800"/>
                <a:gd name="connsiteY263" fmla="*/ 855834 h 4114800"/>
                <a:gd name="connsiteX264" fmla="*/ 1465511 w 4114800"/>
                <a:gd name="connsiteY264" fmla="*/ 1428932 h 4114800"/>
                <a:gd name="connsiteX265" fmla="*/ 1733660 w 4114800"/>
                <a:gd name="connsiteY265" fmla="*/ 1428932 h 4114800"/>
                <a:gd name="connsiteX266" fmla="*/ 1733660 w 4114800"/>
                <a:gd name="connsiteY266" fmla="*/ 1160634 h 4114800"/>
                <a:gd name="connsiteX267" fmla="*/ 1465511 w 4114800"/>
                <a:gd name="connsiteY267" fmla="*/ 1160634 h 4114800"/>
                <a:gd name="connsiteX268" fmla="*/ 1465511 w 4114800"/>
                <a:gd name="connsiteY268" fmla="*/ 1733658 h 4114800"/>
                <a:gd name="connsiteX269" fmla="*/ 1733660 w 4114800"/>
                <a:gd name="connsiteY269" fmla="*/ 1733658 h 4114800"/>
                <a:gd name="connsiteX270" fmla="*/ 1733660 w 4114800"/>
                <a:gd name="connsiteY270" fmla="*/ 1465508 h 4114800"/>
                <a:gd name="connsiteX271" fmla="*/ 1465511 w 4114800"/>
                <a:gd name="connsiteY271" fmla="*/ 1465508 h 4114800"/>
                <a:gd name="connsiteX272" fmla="*/ 1465511 w 4114800"/>
                <a:gd name="connsiteY272" fmla="*/ 2039664 h 4114800"/>
                <a:gd name="connsiteX273" fmla="*/ 1733660 w 4114800"/>
                <a:gd name="connsiteY273" fmla="*/ 2039664 h 4114800"/>
                <a:gd name="connsiteX274" fmla="*/ 1733660 w 4114800"/>
                <a:gd name="connsiteY274" fmla="*/ 1770234 h 4114800"/>
                <a:gd name="connsiteX275" fmla="*/ 1465511 w 4114800"/>
                <a:gd name="connsiteY275" fmla="*/ 1770234 h 4114800"/>
                <a:gd name="connsiteX276" fmla="*/ 1465511 w 4114800"/>
                <a:gd name="connsiteY276" fmla="*/ 2344558 h 4114800"/>
                <a:gd name="connsiteX277" fmla="*/ 1733660 w 4114800"/>
                <a:gd name="connsiteY277" fmla="*/ 2344558 h 4114800"/>
                <a:gd name="connsiteX278" fmla="*/ 1733660 w 4114800"/>
                <a:gd name="connsiteY278" fmla="*/ 2076240 h 4114800"/>
                <a:gd name="connsiteX279" fmla="*/ 1465511 w 4114800"/>
                <a:gd name="connsiteY279" fmla="*/ 2076240 h 4114800"/>
                <a:gd name="connsiteX280" fmla="*/ 1465511 w 4114800"/>
                <a:gd name="connsiteY280" fmla="*/ 2649282 h 4114800"/>
                <a:gd name="connsiteX281" fmla="*/ 1733660 w 4114800"/>
                <a:gd name="connsiteY281" fmla="*/ 2649282 h 4114800"/>
                <a:gd name="connsiteX282" fmla="*/ 1733660 w 4114800"/>
                <a:gd name="connsiteY282" fmla="*/ 2381134 h 4114800"/>
                <a:gd name="connsiteX283" fmla="*/ 1465511 w 4114800"/>
                <a:gd name="connsiteY283" fmla="*/ 2381134 h 4114800"/>
                <a:gd name="connsiteX284" fmla="*/ 1465511 w 4114800"/>
                <a:gd name="connsiteY284" fmla="*/ 2954158 h 4114800"/>
                <a:gd name="connsiteX285" fmla="*/ 1733660 w 4114800"/>
                <a:gd name="connsiteY285" fmla="*/ 2954158 h 4114800"/>
                <a:gd name="connsiteX286" fmla="*/ 1733660 w 4114800"/>
                <a:gd name="connsiteY286" fmla="*/ 2685858 h 4114800"/>
                <a:gd name="connsiteX287" fmla="*/ 1465511 w 4114800"/>
                <a:gd name="connsiteY287" fmla="*/ 2685858 h 4114800"/>
                <a:gd name="connsiteX288" fmla="*/ 1465511 w 4114800"/>
                <a:gd name="connsiteY288" fmla="*/ 3258958 h 4114800"/>
                <a:gd name="connsiteX289" fmla="*/ 1733660 w 4114800"/>
                <a:gd name="connsiteY289" fmla="*/ 3258958 h 4114800"/>
                <a:gd name="connsiteX290" fmla="*/ 1733660 w 4114800"/>
                <a:gd name="connsiteY290" fmla="*/ 2990734 h 4114800"/>
                <a:gd name="connsiteX291" fmla="*/ 1465511 w 4114800"/>
                <a:gd name="connsiteY291" fmla="*/ 2990734 h 4114800"/>
                <a:gd name="connsiteX292" fmla="*/ 1465511 w 4114800"/>
                <a:gd name="connsiteY292" fmla="*/ 3560550 h 4114800"/>
                <a:gd name="connsiteX293" fmla="*/ 1733660 w 4114800"/>
                <a:gd name="connsiteY293" fmla="*/ 3560550 h 4114800"/>
                <a:gd name="connsiteX294" fmla="*/ 1733660 w 4114800"/>
                <a:gd name="connsiteY294" fmla="*/ 3295534 h 4114800"/>
                <a:gd name="connsiteX295" fmla="*/ 1465511 w 4114800"/>
                <a:gd name="connsiteY295" fmla="*/ 3295534 h 4114800"/>
                <a:gd name="connsiteX296" fmla="*/ 1160636 w 4114800"/>
                <a:gd name="connsiteY296" fmla="*/ 819258 h 4114800"/>
                <a:gd name="connsiteX297" fmla="*/ 1428935 w 4114800"/>
                <a:gd name="connsiteY297" fmla="*/ 819258 h 4114800"/>
                <a:gd name="connsiteX298" fmla="*/ 1428935 w 4114800"/>
                <a:gd name="connsiteY298" fmla="*/ 554238 h 4114800"/>
                <a:gd name="connsiteX299" fmla="*/ 1160636 w 4114800"/>
                <a:gd name="connsiteY299" fmla="*/ 554238 h 4114800"/>
                <a:gd name="connsiteX300" fmla="*/ 1160636 w 4114800"/>
                <a:gd name="connsiteY300" fmla="*/ 1124058 h 4114800"/>
                <a:gd name="connsiteX301" fmla="*/ 1428935 w 4114800"/>
                <a:gd name="connsiteY301" fmla="*/ 1124058 h 4114800"/>
                <a:gd name="connsiteX302" fmla="*/ 1428935 w 4114800"/>
                <a:gd name="connsiteY302" fmla="*/ 855834 h 4114800"/>
                <a:gd name="connsiteX303" fmla="*/ 1160636 w 4114800"/>
                <a:gd name="connsiteY303" fmla="*/ 855834 h 4114800"/>
                <a:gd name="connsiteX304" fmla="*/ 1160636 w 4114800"/>
                <a:gd name="connsiteY304" fmla="*/ 1428932 h 4114800"/>
                <a:gd name="connsiteX305" fmla="*/ 1428935 w 4114800"/>
                <a:gd name="connsiteY305" fmla="*/ 1428932 h 4114800"/>
                <a:gd name="connsiteX306" fmla="*/ 1428935 w 4114800"/>
                <a:gd name="connsiteY306" fmla="*/ 1160634 h 4114800"/>
                <a:gd name="connsiteX307" fmla="*/ 1160636 w 4114800"/>
                <a:gd name="connsiteY307" fmla="*/ 1160634 h 4114800"/>
                <a:gd name="connsiteX308" fmla="*/ 1160636 w 4114800"/>
                <a:gd name="connsiteY308" fmla="*/ 1733658 h 4114800"/>
                <a:gd name="connsiteX309" fmla="*/ 1428935 w 4114800"/>
                <a:gd name="connsiteY309" fmla="*/ 1733658 h 4114800"/>
                <a:gd name="connsiteX310" fmla="*/ 1428935 w 4114800"/>
                <a:gd name="connsiteY310" fmla="*/ 1465508 h 4114800"/>
                <a:gd name="connsiteX311" fmla="*/ 1160636 w 4114800"/>
                <a:gd name="connsiteY311" fmla="*/ 1465508 h 4114800"/>
                <a:gd name="connsiteX312" fmla="*/ 1160636 w 4114800"/>
                <a:gd name="connsiteY312" fmla="*/ 2039664 h 4114800"/>
                <a:gd name="connsiteX313" fmla="*/ 1428935 w 4114800"/>
                <a:gd name="connsiteY313" fmla="*/ 2039664 h 4114800"/>
                <a:gd name="connsiteX314" fmla="*/ 1428935 w 4114800"/>
                <a:gd name="connsiteY314" fmla="*/ 1770234 h 4114800"/>
                <a:gd name="connsiteX315" fmla="*/ 1160636 w 4114800"/>
                <a:gd name="connsiteY315" fmla="*/ 1770234 h 4114800"/>
                <a:gd name="connsiteX316" fmla="*/ 1160636 w 4114800"/>
                <a:gd name="connsiteY316" fmla="*/ 2344558 h 4114800"/>
                <a:gd name="connsiteX317" fmla="*/ 1428935 w 4114800"/>
                <a:gd name="connsiteY317" fmla="*/ 2344558 h 4114800"/>
                <a:gd name="connsiteX318" fmla="*/ 1428935 w 4114800"/>
                <a:gd name="connsiteY318" fmla="*/ 2076240 h 4114800"/>
                <a:gd name="connsiteX319" fmla="*/ 1160636 w 4114800"/>
                <a:gd name="connsiteY319" fmla="*/ 2076240 h 4114800"/>
                <a:gd name="connsiteX320" fmla="*/ 1160636 w 4114800"/>
                <a:gd name="connsiteY320" fmla="*/ 2649282 h 4114800"/>
                <a:gd name="connsiteX321" fmla="*/ 1428935 w 4114800"/>
                <a:gd name="connsiteY321" fmla="*/ 2649282 h 4114800"/>
                <a:gd name="connsiteX322" fmla="*/ 1428935 w 4114800"/>
                <a:gd name="connsiteY322" fmla="*/ 2381134 h 4114800"/>
                <a:gd name="connsiteX323" fmla="*/ 1160636 w 4114800"/>
                <a:gd name="connsiteY323" fmla="*/ 2381134 h 4114800"/>
                <a:gd name="connsiteX324" fmla="*/ 1160636 w 4114800"/>
                <a:gd name="connsiteY324" fmla="*/ 2954158 h 4114800"/>
                <a:gd name="connsiteX325" fmla="*/ 1428935 w 4114800"/>
                <a:gd name="connsiteY325" fmla="*/ 2954158 h 4114800"/>
                <a:gd name="connsiteX326" fmla="*/ 1428935 w 4114800"/>
                <a:gd name="connsiteY326" fmla="*/ 2685858 h 4114800"/>
                <a:gd name="connsiteX327" fmla="*/ 1160636 w 4114800"/>
                <a:gd name="connsiteY327" fmla="*/ 2685858 h 4114800"/>
                <a:gd name="connsiteX328" fmla="*/ 1160636 w 4114800"/>
                <a:gd name="connsiteY328" fmla="*/ 3258958 h 4114800"/>
                <a:gd name="connsiteX329" fmla="*/ 1428935 w 4114800"/>
                <a:gd name="connsiteY329" fmla="*/ 3258958 h 4114800"/>
                <a:gd name="connsiteX330" fmla="*/ 1428935 w 4114800"/>
                <a:gd name="connsiteY330" fmla="*/ 2990734 h 4114800"/>
                <a:gd name="connsiteX331" fmla="*/ 1160636 w 4114800"/>
                <a:gd name="connsiteY331" fmla="*/ 2990734 h 4114800"/>
                <a:gd name="connsiteX332" fmla="*/ 1160636 w 4114800"/>
                <a:gd name="connsiteY332" fmla="*/ 3560550 h 4114800"/>
                <a:gd name="connsiteX333" fmla="*/ 1428935 w 4114800"/>
                <a:gd name="connsiteY333" fmla="*/ 3560550 h 4114800"/>
                <a:gd name="connsiteX334" fmla="*/ 1428935 w 4114800"/>
                <a:gd name="connsiteY334" fmla="*/ 3295534 h 4114800"/>
                <a:gd name="connsiteX335" fmla="*/ 1160636 w 4114800"/>
                <a:gd name="connsiteY335" fmla="*/ 3295534 h 4114800"/>
                <a:gd name="connsiteX336" fmla="*/ 855836 w 4114800"/>
                <a:gd name="connsiteY336" fmla="*/ 819258 h 4114800"/>
                <a:gd name="connsiteX337" fmla="*/ 1124060 w 4114800"/>
                <a:gd name="connsiteY337" fmla="*/ 819258 h 4114800"/>
                <a:gd name="connsiteX338" fmla="*/ 1124060 w 4114800"/>
                <a:gd name="connsiteY338" fmla="*/ 554238 h 4114800"/>
                <a:gd name="connsiteX339" fmla="*/ 855836 w 4114800"/>
                <a:gd name="connsiteY339" fmla="*/ 554238 h 4114800"/>
                <a:gd name="connsiteX340" fmla="*/ 855836 w 4114800"/>
                <a:gd name="connsiteY340" fmla="*/ 1124058 h 4114800"/>
                <a:gd name="connsiteX341" fmla="*/ 1124060 w 4114800"/>
                <a:gd name="connsiteY341" fmla="*/ 1124058 h 4114800"/>
                <a:gd name="connsiteX342" fmla="*/ 1124060 w 4114800"/>
                <a:gd name="connsiteY342" fmla="*/ 855834 h 4114800"/>
                <a:gd name="connsiteX343" fmla="*/ 855836 w 4114800"/>
                <a:gd name="connsiteY343" fmla="*/ 855834 h 4114800"/>
                <a:gd name="connsiteX344" fmla="*/ 855836 w 4114800"/>
                <a:gd name="connsiteY344" fmla="*/ 1428932 h 4114800"/>
                <a:gd name="connsiteX345" fmla="*/ 1124060 w 4114800"/>
                <a:gd name="connsiteY345" fmla="*/ 1428932 h 4114800"/>
                <a:gd name="connsiteX346" fmla="*/ 1124060 w 4114800"/>
                <a:gd name="connsiteY346" fmla="*/ 1160634 h 4114800"/>
                <a:gd name="connsiteX347" fmla="*/ 855836 w 4114800"/>
                <a:gd name="connsiteY347" fmla="*/ 1160634 h 4114800"/>
                <a:gd name="connsiteX348" fmla="*/ 855836 w 4114800"/>
                <a:gd name="connsiteY348" fmla="*/ 1733658 h 4114800"/>
                <a:gd name="connsiteX349" fmla="*/ 1124060 w 4114800"/>
                <a:gd name="connsiteY349" fmla="*/ 1733658 h 4114800"/>
                <a:gd name="connsiteX350" fmla="*/ 1124060 w 4114800"/>
                <a:gd name="connsiteY350" fmla="*/ 1465508 h 4114800"/>
                <a:gd name="connsiteX351" fmla="*/ 855836 w 4114800"/>
                <a:gd name="connsiteY351" fmla="*/ 1465508 h 4114800"/>
                <a:gd name="connsiteX352" fmla="*/ 855836 w 4114800"/>
                <a:gd name="connsiteY352" fmla="*/ 2039664 h 4114800"/>
                <a:gd name="connsiteX353" fmla="*/ 1124060 w 4114800"/>
                <a:gd name="connsiteY353" fmla="*/ 2039664 h 4114800"/>
                <a:gd name="connsiteX354" fmla="*/ 1124060 w 4114800"/>
                <a:gd name="connsiteY354" fmla="*/ 1770234 h 4114800"/>
                <a:gd name="connsiteX355" fmla="*/ 855836 w 4114800"/>
                <a:gd name="connsiteY355" fmla="*/ 1770234 h 4114800"/>
                <a:gd name="connsiteX356" fmla="*/ 855836 w 4114800"/>
                <a:gd name="connsiteY356" fmla="*/ 2344558 h 4114800"/>
                <a:gd name="connsiteX357" fmla="*/ 1124060 w 4114800"/>
                <a:gd name="connsiteY357" fmla="*/ 2344558 h 4114800"/>
                <a:gd name="connsiteX358" fmla="*/ 1124060 w 4114800"/>
                <a:gd name="connsiteY358" fmla="*/ 2076240 h 4114800"/>
                <a:gd name="connsiteX359" fmla="*/ 855836 w 4114800"/>
                <a:gd name="connsiteY359" fmla="*/ 2076240 h 4114800"/>
                <a:gd name="connsiteX360" fmla="*/ 855836 w 4114800"/>
                <a:gd name="connsiteY360" fmla="*/ 2649282 h 4114800"/>
                <a:gd name="connsiteX361" fmla="*/ 1124060 w 4114800"/>
                <a:gd name="connsiteY361" fmla="*/ 2649282 h 4114800"/>
                <a:gd name="connsiteX362" fmla="*/ 1124060 w 4114800"/>
                <a:gd name="connsiteY362" fmla="*/ 2381134 h 4114800"/>
                <a:gd name="connsiteX363" fmla="*/ 855836 w 4114800"/>
                <a:gd name="connsiteY363" fmla="*/ 2381134 h 4114800"/>
                <a:gd name="connsiteX364" fmla="*/ 855836 w 4114800"/>
                <a:gd name="connsiteY364" fmla="*/ 2954158 h 4114800"/>
                <a:gd name="connsiteX365" fmla="*/ 1124060 w 4114800"/>
                <a:gd name="connsiteY365" fmla="*/ 2954158 h 4114800"/>
                <a:gd name="connsiteX366" fmla="*/ 1124060 w 4114800"/>
                <a:gd name="connsiteY366" fmla="*/ 2685858 h 4114800"/>
                <a:gd name="connsiteX367" fmla="*/ 855836 w 4114800"/>
                <a:gd name="connsiteY367" fmla="*/ 2685858 h 4114800"/>
                <a:gd name="connsiteX368" fmla="*/ 855836 w 4114800"/>
                <a:gd name="connsiteY368" fmla="*/ 3258958 h 4114800"/>
                <a:gd name="connsiteX369" fmla="*/ 1124060 w 4114800"/>
                <a:gd name="connsiteY369" fmla="*/ 3258958 h 4114800"/>
                <a:gd name="connsiteX370" fmla="*/ 1124060 w 4114800"/>
                <a:gd name="connsiteY370" fmla="*/ 2990734 h 4114800"/>
                <a:gd name="connsiteX371" fmla="*/ 855836 w 4114800"/>
                <a:gd name="connsiteY371" fmla="*/ 2990734 h 4114800"/>
                <a:gd name="connsiteX372" fmla="*/ 855836 w 4114800"/>
                <a:gd name="connsiteY372" fmla="*/ 3560550 h 4114800"/>
                <a:gd name="connsiteX373" fmla="*/ 1124060 w 4114800"/>
                <a:gd name="connsiteY373" fmla="*/ 3560550 h 4114800"/>
                <a:gd name="connsiteX374" fmla="*/ 1124060 w 4114800"/>
                <a:gd name="connsiteY374" fmla="*/ 3295534 h 4114800"/>
                <a:gd name="connsiteX375" fmla="*/ 855836 w 4114800"/>
                <a:gd name="connsiteY375" fmla="*/ 3295534 h 4114800"/>
                <a:gd name="connsiteX376" fmla="*/ 554242 w 4114800"/>
                <a:gd name="connsiteY376" fmla="*/ 1124058 h 4114800"/>
                <a:gd name="connsiteX377" fmla="*/ 819260 w 4114800"/>
                <a:gd name="connsiteY377" fmla="*/ 1124058 h 4114800"/>
                <a:gd name="connsiteX378" fmla="*/ 819260 w 4114800"/>
                <a:gd name="connsiteY378" fmla="*/ 855834 h 4114800"/>
                <a:gd name="connsiteX379" fmla="*/ 554242 w 4114800"/>
                <a:gd name="connsiteY379" fmla="*/ 855834 h 4114800"/>
                <a:gd name="connsiteX380" fmla="*/ 554242 w 4114800"/>
                <a:gd name="connsiteY380" fmla="*/ 1428932 h 4114800"/>
                <a:gd name="connsiteX381" fmla="*/ 819260 w 4114800"/>
                <a:gd name="connsiteY381" fmla="*/ 1428932 h 4114800"/>
                <a:gd name="connsiteX382" fmla="*/ 819260 w 4114800"/>
                <a:gd name="connsiteY382" fmla="*/ 1160634 h 4114800"/>
                <a:gd name="connsiteX383" fmla="*/ 554242 w 4114800"/>
                <a:gd name="connsiteY383" fmla="*/ 1160634 h 4114800"/>
                <a:gd name="connsiteX384" fmla="*/ 554242 w 4114800"/>
                <a:gd name="connsiteY384" fmla="*/ 1733658 h 4114800"/>
                <a:gd name="connsiteX385" fmla="*/ 819260 w 4114800"/>
                <a:gd name="connsiteY385" fmla="*/ 1733658 h 4114800"/>
                <a:gd name="connsiteX386" fmla="*/ 819260 w 4114800"/>
                <a:gd name="connsiteY386" fmla="*/ 1465508 h 4114800"/>
                <a:gd name="connsiteX387" fmla="*/ 554242 w 4114800"/>
                <a:gd name="connsiteY387" fmla="*/ 1465508 h 4114800"/>
                <a:gd name="connsiteX388" fmla="*/ 554242 w 4114800"/>
                <a:gd name="connsiteY388" fmla="*/ 2039664 h 4114800"/>
                <a:gd name="connsiteX389" fmla="*/ 819260 w 4114800"/>
                <a:gd name="connsiteY389" fmla="*/ 2039664 h 4114800"/>
                <a:gd name="connsiteX390" fmla="*/ 819260 w 4114800"/>
                <a:gd name="connsiteY390" fmla="*/ 1770234 h 4114800"/>
                <a:gd name="connsiteX391" fmla="*/ 554242 w 4114800"/>
                <a:gd name="connsiteY391" fmla="*/ 1770234 h 4114800"/>
                <a:gd name="connsiteX392" fmla="*/ 554242 w 4114800"/>
                <a:gd name="connsiteY392" fmla="*/ 2344558 h 4114800"/>
                <a:gd name="connsiteX393" fmla="*/ 819260 w 4114800"/>
                <a:gd name="connsiteY393" fmla="*/ 2344558 h 4114800"/>
                <a:gd name="connsiteX394" fmla="*/ 819260 w 4114800"/>
                <a:gd name="connsiteY394" fmla="*/ 2076240 h 4114800"/>
                <a:gd name="connsiteX395" fmla="*/ 554242 w 4114800"/>
                <a:gd name="connsiteY395" fmla="*/ 2076240 h 4114800"/>
                <a:gd name="connsiteX396" fmla="*/ 554242 w 4114800"/>
                <a:gd name="connsiteY396" fmla="*/ 2649282 h 4114800"/>
                <a:gd name="connsiteX397" fmla="*/ 819260 w 4114800"/>
                <a:gd name="connsiteY397" fmla="*/ 2649282 h 4114800"/>
                <a:gd name="connsiteX398" fmla="*/ 819260 w 4114800"/>
                <a:gd name="connsiteY398" fmla="*/ 2381134 h 4114800"/>
                <a:gd name="connsiteX399" fmla="*/ 554242 w 4114800"/>
                <a:gd name="connsiteY399" fmla="*/ 2381134 h 4114800"/>
                <a:gd name="connsiteX400" fmla="*/ 554242 w 4114800"/>
                <a:gd name="connsiteY400" fmla="*/ 2954158 h 4114800"/>
                <a:gd name="connsiteX401" fmla="*/ 819260 w 4114800"/>
                <a:gd name="connsiteY401" fmla="*/ 2954158 h 4114800"/>
                <a:gd name="connsiteX402" fmla="*/ 819260 w 4114800"/>
                <a:gd name="connsiteY402" fmla="*/ 2685858 h 4114800"/>
                <a:gd name="connsiteX403" fmla="*/ 554242 w 4114800"/>
                <a:gd name="connsiteY403" fmla="*/ 2685858 h 4114800"/>
                <a:gd name="connsiteX404" fmla="*/ 554242 w 4114800"/>
                <a:gd name="connsiteY404" fmla="*/ 3258958 h 4114800"/>
                <a:gd name="connsiteX405" fmla="*/ 819260 w 4114800"/>
                <a:gd name="connsiteY405" fmla="*/ 3258958 h 4114800"/>
                <a:gd name="connsiteX406" fmla="*/ 819260 w 4114800"/>
                <a:gd name="connsiteY406" fmla="*/ 2990734 h 4114800"/>
                <a:gd name="connsiteX407" fmla="*/ 554242 w 4114800"/>
                <a:gd name="connsiteY407" fmla="*/ 2990734 h 4114800"/>
                <a:gd name="connsiteX408" fmla="*/ 252648 w 4114800"/>
                <a:gd name="connsiteY408" fmla="*/ 2039664 h 4114800"/>
                <a:gd name="connsiteX409" fmla="*/ 517666 w 4114800"/>
                <a:gd name="connsiteY409" fmla="*/ 2039664 h 4114800"/>
                <a:gd name="connsiteX410" fmla="*/ 517666 w 4114800"/>
                <a:gd name="connsiteY410" fmla="*/ 1770234 h 4114800"/>
                <a:gd name="connsiteX411" fmla="*/ 252648 w 4114800"/>
                <a:gd name="connsiteY411" fmla="*/ 1770234 h 4114800"/>
                <a:gd name="connsiteX412" fmla="*/ 252648 w 4114800"/>
                <a:gd name="connsiteY412" fmla="*/ 2344558 h 4114800"/>
                <a:gd name="connsiteX413" fmla="*/ 517666 w 4114800"/>
                <a:gd name="connsiteY413" fmla="*/ 2344558 h 4114800"/>
                <a:gd name="connsiteX414" fmla="*/ 517666 w 4114800"/>
                <a:gd name="connsiteY414" fmla="*/ 2076240 h 4114800"/>
                <a:gd name="connsiteX415" fmla="*/ 252648 w 4114800"/>
                <a:gd name="connsiteY415" fmla="*/ 2076240 h 4114800"/>
                <a:gd name="connsiteX416" fmla="*/ 0 w 4114800"/>
                <a:gd name="connsiteY416" fmla="*/ 2076240 h 4114800"/>
                <a:gd name="connsiteX417" fmla="*/ 0 w 4114800"/>
                <a:gd name="connsiteY417" fmla="*/ 2039664 h 4114800"/>
                <a:gd name="connsiteX418" fmla="*/ 216072 w 4114800"/>
                <a:gd name="connsiteY418" fmla="*/ 2039664 h 4114800"/>
                <a:gd name="connsiteX419" fmla="*/ 216072 w 4114800"/>
                <a:gd name="connsiteY419" fmla="*/ 1770234 h 4114800"/>
                <a:gd name="connsiteX420" fmla="*/ 30117 w 4114800"/>
                <a:gd name="connsiteY420" fmla="*/ 1770234 h 4114800"/>
                <a:gd name="connsiteX421" fmla="*/ 30117 w 4114800"/>
                <a:gd name="connsiteY421" fmla="*/ 1733658 h 4114800"/>
                <a:gd name="connsiteX422" fmla="*/ 216072 w 4114800"/>
                <a:gd name="connsiteY422" fmla="*/ 1733658 h 4114800"/>
                <a:gd name="connsiteX423" fmla="*/ 216072 w 4114800"/>
                <a:gd name="connsiteY423" fmla="*/ 1535772 h 4114800"/>
                <a:gd name="connsiteX424" fmla="*/ 252648 w 4114800"/>
                <a:gd name="connsiteY424" fmla="*/ 1535772 h 4114800"/>
                <a:gd name="connsiteX425" fmla="*/ 252648 w 4114800"/>
                <a:gd name="connsiteY425" fmla="*/ 1733658 h 4114800"/>
                <a:gd name="connsiteX426" fmla="*/ 517666 w 4114800"/>
                <a:gd name="connsiteY426" fmla="*/ 1733658 h 4114800"/>
                <a:gd name="connsiteX427" fmla="*/ 517666 w 4114800"/>
                <a:gd name="connsiteY427" fmla="*/ 1465508 h 4114800"/>
                <a:gd name="connsiteX428" fmla="*/ 104452 w 4114800"/>
                <a:gd name="connsiteY428" fmla="*/ 1465508 h 4114800"/>
                <a:gd name="connsiteX429" fmla="*/ 104452 w 4114800"/>
                <a:gd name="connsiteY429" fmla="*/ 1428932 h 4114800"/>
                <a:gd name="connsiteX430" fmla="*/ 517666 w 4114800"/>
                <a:gd name="connsiteY430" fmla="*/ 1428932 h 4114800"/>
                <a:gd name="connsiteX431" fmla="*/ 517666 w 4114800"/>
                <a:gd name="connsiteY431" fmla="*/ 1160634 h 4114800"/>
                <a:gd name="connsiteX432" fmla="*/ 227896 w 4114800"/>
                <a:gd name="connsiteY432" fmla="*/ 1160634 h 4114800"/>
                <a:gd name="connsiteX433" fmla="*/ 227896 w 4114800"/>
                <a:gd name="connsiteY433" fmla="*/ 1124058 h 4114800"/>
                <a:gd name="connsiteX434" fmla="*/ 517666 w 4114800"/>
                <a:gd name="connsiteY434" fmla="*/ 1124058 h 4114800"/>
                <a:gd name="connsiteX435" fmla="*/ 517666 w 4114800"/>
                <a:gd name="connsiteY435" fmla="*/ 855834 h 4114800"/>
                <a:gd name="connsiteX436" fmla="*/ 424492 w 4114800"/>
                <a:gd name="connsiteY436" fmla="*/ 855834 h 4114800"/>
                <a:gd name="connsiteX437" fmla="*/ 424492 w 4114800"/>
                <a:gd name="connsiteY437" fmla="*/ 819258 h 4114800"/>
                <a:gd name="connsiteX438" fmla="*/ 517666 w 4114800"/>
                <a:gd name="connsiteY438" fmla="*/ 819258 h 4114800"/>
                <a:gd name="connsiteX439" fmla="*/ 517666 w 4114800"/>
                <a:gd name="connsiteY439" fmla="*/ 716814 h 4114800"/>
                <a:gd name="connsiteX440" fmla="*/ 554242 w 4114800"/>
                <a:gd name="connsiteY440" fmla="*/ 716814 h 4114800"/>
                <a:gd name="connsiteX441" fmla="*/ 554242 w 4114800"/>
                <a:gd name="connsiteY441" fmla="*/ 819258 h 4114800"/>
                <a:gd name="connsiteX442" fmla="*/ 819260 w 4114800"/>
                <a:gd name="connsiteY442" fmla="*/ 819258 h 4114800"/>
                <a:gd name="connsiteX443" fmla="*/ 819260 w 4114800"/>
                <a:gd name="connsiteY443" fmla="*/ 554238 h 4114800"/>
                <a:gd name="connsiteX444" fmla="*/ 746226 w 4114800"/>
                <a:gd name="connsiteY444" fmla="*/ 554238 h 4114800"/>
                <a:gd name="connsiteX445" fmla="*/ 746226 w 4114800"/>
                <a:gd name="connsiteY445" fmla="*/ 517662 h 4114800"/>
                <a:gd name="connsiteX446" fmla="*/ 819260 w 4114800"/>
                <a:gd name="connsiteY446" fmla="*/ 517662 h 4114800"/>
                <a:gd name="connsiteX447" fmla="*/ 819260 w 4114800"/>
                <a:gd name="connsiteY447" fmla="*/ 398468 h 4114800"/>
                <a:gd name="connsiteX448" fmla="*/ 855836 w 4114800"/>
                <a:gd name="connsiteY448" fmla="*/ 398468 h 4114800"/>
                <a:gd name="connsiteX449" fmla="*/ 855836 w 4114800"/>
                <a:gd name="connsiteY449" fmla="*/ 517662 h 4114800"/>
                <a:gd name="connsiteX450" fmla="*/ 1124060 w 4114800"/>
                <a:gd name="connsiteY450" fmla="*/ 517662 h 4114800"/>
                <a:gd name="connsiteX451" fmla="*/ 1124060 w 4114800"/>
                <a:gd name="connsiteY451" fmla="*/ 201872 h 4114800"/>
                <a:gd name="connsiteX452" fmla="*/ 1160636 w 4114800"/>
                <a:gd name="connsiteY452" fmla="*/ 201872 h 4114800"/>
                <a:gd name="connsiteX453" fmla="*/ 1160636 w 4114800"/>
                <a:gd name="connsiteY453" fmla="*/ 517662 h 4114800"/>
                <a:gd name="connsiteX454" fmla="*/ 1428935 w 4114800"/>
                <a:gd name="connsiteY454" fmla="*/ 517662 h 4114800"/>
                <a:gd name="connsiteX455" fmla="*/ 1428935 w 4114800"/>
                <a:gd name="connsiteY455" fmla="*/ 78428 h 4114800"/>
                <a:gd name="connsiteX456" fmla="*/ 1465511 w 4114800"/>
                <a:gd name="connsiteY456" fmla="*/ 78428 h 4114800"/>
                <a:gd name="connsiteX457" fmla="*/ 1465511 w 4114800"/>
                <a:gd name="connsiteY457" fmla="*/ 517662 h 4114800"/>
                <a:gd name="connsiteX458" fmla="*/ 1733660 w 4114800"/>
                <a:gd name="connsiteY458" fmla="*/ 517662 h 4114800"/>
                <a:gd name="connsiteX459" fmla="*/ 1733660 w 4114800"/>
                <a:gd name="connsiteY459" fmla="*/ 252646 h 4114800"/>
                <a:gd name="connsiteX460" fmla="*/ 1481748 w 4114800"/>
                <a:gd name="connsiteY460" fmla="*/ 252646 h 4114800"/>
                <a:gd name="connsiteX461" fmla="*/ 1481748 w 4114800"/>
                <a:gd name="connsiteY461" fmla="*/ 216070 h 4114800"/>
                <a:gd name="connsiteX462" fmla="*/ 1733660 w 4114800"/>
                <a:gd name="connsiteY462" fmla="*/ 216070 h 4114800"/>
                <a:gd name="connsiteX463" fmla="*/ 1733660 w 4114800"/>
                <a:gd name="connsiteY463" fmla="*/ 15602 h 4114800"/>
                <a:gd name="connsiteX464" fmla="*/ 1770236 w 4114800"/>
                <a:gd name="connsiteY464" fmla="*/ 15602 h 4114800"/>
                <a:gd name="connsiteX465" fmla="*/ 1770236 w 4114800"/>
                <a:gd name="connsiteY465" fmla="*/ 216070 h 4114800"/>
                <a:gd name="connsiteX466" fmla="*/ 2039667 w 4114800"/>
                <a:gd name="connsiteY466" fmla="*/ 216070 h 4114800"/>
                <a:gd name="connsiteX467" fmla="*/ 2039667 w 4114800"/>
                <a:gd name="connsiteY467" fmla="*/ 0 h 4114800"/>
                <a:gd name="connsiteX468" fmla="*/ 2076243 w 4114800"/>
                <a:gd name="connsiteY468" fmla="*/ 0 h 4114800"/>
                <a:gd name="connsiteX469" fmla="*/ 2076243 w 4114800"/>
                <a:gd name="connsiteY469" fmla="*/ 216070 h 4114800"/>
                <a:gd name="connsiteX470" fmla="*/ 2344560 w 4114800"/>
                <a:gd name="connsiteY470" fmla="*/ 216070 h 4114800"/>
                <a:gd name="connsiteX471" fmla="*/ 2344560 w 4114800"/>
                <a:gd name="connsiteY471" fmla="*/ 15610 h 4114800"/>
                <a:gd name="connsiteX472" fmla="*/ 2381136 w 4114800"/>
                <a:gd name="connsiteY472" fmla="*/ 15610 h 4114800"/>
                <a:gd name="connsiteX473" fmla="*/ 2381136 w 4114800"/>
                <a:gd name="connsiteY473" fmla="*/ 216070 h 4114800"/>
                <a:gd name="connsiteX474" fmla="*/ 2579028 w 4114800"/>
                <a:gd name="connsiteY474" fmla="*/ 216070 h 4114800"/>
                <a:gd name="connsiteX475" fmla="*/ 2579028 w 4114800"/>
                <a:gd name="connsiteY475" fmla="*/ 252646 h 4114800"/>
                <a:gd name="connsiteX476" fmla="*/ 2381136 w 4114800"/>
                <a:gd name="connsiteY476" fmla="*/ 252646 h 4114800"/>
                <a:gd name="connsiteX477" fmla="*/ 2381136 w 4114800"/>
                <a:gd name="connsiteY477" fmla="*/ 517662 h 4114800"/>
                <a:gd name="connsiteX478" fmla="*/ 2649285 w 4114800"/>
                <a:gd name="connsiteY478" fmla="*/ 517662 h 4114800"/>
                <a:gd name="connsiteX479" fmla="*/ 2649285 w 4114800"/>
                <a:gd name="connsiteY479" fmla="*/ 78436 h 4114800"/>
                <a:gd name="connsiteX480" fmla="*/ 2685861 w 4114800"/>
                <a:gd name="connsiteY480" fmla="*/ 78436 h 4114800"/>
                <a:gd name="connsiteX481" fmla="*/ 2685861 w 4114800"/>
                <a:gd name="connsiteY481" fmla="*/ 517662 h 4114800"/>
                <a:gd name="connsiteX482" fmla="*/ 2954160 w 4114800"/>
                <a:gd name="connsiteY482" fmla="*/ 517662 h 4114800"/>
                <a:gd name="connsiteX483" fmla="*/ 2954160 w 4114800"/>
                <a:gd name="connsiteY483" fmla="*/ 201880 h 4114800"/>
                <a:gd name="connsiteX484" fmla="*/ 2990736 w 4114800"/>
                <a:gd name="connsiteY484" fmla="*/ 201880 h 4114800"/>
                <a:gd name="connsiteX485" fmla="*/ 2990736 w 4114800"/>
                <a:gd name="connsiteY485" fmla="*/ 517662 h 4114800"/>
                <a:gd name="connsiteX486" fmla="*/ 3258960 w 4114800"/>
                <a:gd name="connsiteY486" fmla="*/ 517662 h 4114800"/>
                <a:gd name="connsiteX487" fmla="*/ 3258960 w 4114800"/>
                <a:gd name="connsiteY487" fmla="*/ 398476 h 4114800"/>
                <a:gd name="connsiteX488" fmla="*/ 3295536 w 4114800"/>
                <a:gd name="connsiteY488" fmla="*/ 398476 h 4114800"/>
                <a:gd name="connsiteX489" fmla="*/ 3295536 w 4114800"/>
                <a:gd name="connsiteY489" fmla="*/ 517662 h 4114800"/>
                <a:gd name="connsiteX490" fmla="*/ 3397986 w 4114800"/>
                <a:gd name="connsiteY490" fmla="*/ 517662 h 4114800"/>
                <a:gd name="connsiteX491" fmla="*/ 3397986 w 4114800"/>
                <a:gd name="connsiteY491" fmla="*/ 554238 h 4114800"/>
                <a:gd name="connsiteX492" fmla="*/ 3295536 w 4114800"/>
                <a:gd name="connsiteY492" fmla="*/ 554238 h 4114800"/>
                <a:gd name="connsiteX493" fmla="*/ 3295536 w 4114800"/>
                <a:gd name="connsiteY493" fmla="*/ 819258 h 4114800"/>
                <a:gd name="connsiteX494" fmla="*/ 3560554 w 4114800"/>
                <a:gd name="connsiteY494" fmla="*/ 819258 h 4114800"/>
                <a:gd name="connsiteX495" fmla="*/ 3560554 w 4114800"/>
                <a:gd name="connsiteY495" fmla="*/ 716822 h 4114800"/>
                <a:gd name="connsiteX496" fmla="*/ 3597130 w 4114800"/>
                <a:gd name="connsiteY496" fmla="*/ 716822 h 4114800"/>
                <a:gd name="connsiteX497" fmla="*/ 3597130 w 4114800"/>
                <a:gd name="connsiteY497" fmla="*/ 819258 h 4114800"/>
                <a:gd name="connsiteX498" fmla="*/ 3716332 w 4114800"/>
                <a:gd name="connsiteY498" fmla="*/ 819258 h 4114800"/>
                <a:gd name="connsiteX499" fmla="*/ 3716332 w 4114800"/>
                <a:gd name="connsiteY499" fmla="*/ 855834 h 4114800"/>
                <a:gd name="connsiteX500" fmla="*/ 3597130 w 4114800"/>
                <a:gd name="connsiteY500" fmla="*/ 855834 h 4114800"/>
                <a:gd name="connsiteX501" fmla="*/ 3597130 w 4114800"/>
                <a:gd name="connsiteY501" fmla="*/ 1124058 h 4114800"/>
                <a:gd name="connsiteX502" fmla="*/ 3912928 w 4114800"/>
                <a:gd name="connsiteY502" fmla="*/ 1124058 h 4114800"/>
                <a:gd name="connsiteX503" fmla="*/ 3912928 w 4114800"/>
                <a:gd name="connsiteY503" fmla="*/ 1160634 h 4114800"/>
                <a:gd name="connsiteX504" fmla="*/ 3597130 w 4114800"/>
                <a:gd name="connsiteY504" fmla="*/ 1160634 h 4114800"/>
                <a:gd name="connsiteX505" fmla="*/ 3597130 w 4114800"/>
                <a:gd name="connsiteY505" fmla="*/ 1428932 h 4114800"/>
                <a:gd name="connsiteX506" fmla="*/ 4036372 w 4114800"/>
                <a:gd name="connsiteY506" fmla="*/ 1428932 h 4114800"/>
                <a:gd name="connsiteX507" fmla="*/ 4036372 w 4114800"/>
                <a:gd name="connsiteY507" fmla="*/ 1465508 h 4114800"/>
                <a:gd name="connsiteX508" fmla="*/ 3597130 w 4114800"/>
                <a:gd name="connsiteY508" fmla="*/ 1465508 h 4114800"/>
                <a:gd name="connsiteX509" fmla="*/ 3597130 w 4114800"/>
                <a:gd name="connsiteY509" fmla="*/ 1733658 h 4114800"/>
                <a:gd name="connsiteX510" fmla="*/ 3862148 w 4114800"/>
                <a:gd name="connsiteY510" fmla="*/ 1733658 h 4114800"/>
                <a:gd name="connsiteX511" fmla="*/ 3862148 w 4114800"/>
                <a:gd name="connsiteY511" fmla="*/ 1535780 h 4114800"/>
                <a:gd name="connsiteX512" fmla="*/ 3898724 w 4114800"/>
                <a:gd name="connsiteY512" fmla="*/ 1535780 h 4114800"/>
                <a:gd name="connsiteX513" fmla="*/ 3898724 w 4114800"/>
                <a:gd name="connsiteY513" fmla="*/ 1733658 h 4114800"/>
                <a:gd name="connsiteX514" fmla="*/ 4099197 w 4114800"/>
                <a:gd name="connsiteY514" fmla="*/ 1733658 h 4114800"/>
                <a:gd name="connsiteX515" fmla="*/ 4099197 w 4114800"/>
                <a:gd name="connsiteY515" fmla="*/ 1770234 h 4114800"/>
                <a:gd name="connsiteX516" fmla="*/ 3898724 w 4114800"/>
                <a:gd name="connsiteY516" fmla="*/ 1770234 h 4114800"/>
                <a:gd name="connsiteX517" fmla="*/ 3898724 w 4114800"/>
                <a:gd name="connsiteY517" fmla="*/ 2039664 h 4114800"/>
                <a:gd name="connsiteX518" fmla="*/ 4114800 w 4114800"/>
                <a:gd name="connsiteY518" fmla="*/ 2039664 h 4114800"/>
                <a:gd name="connsiteX519" fmla="*/ 4114800 w 4114800"/>
                <a:gd name="connsiteY519" fmla="*/ 2076240 h 4114800"/>
                <a:gd name="connsiteX520" fmla="*/ 3898724 w 4114800"/>
                <a:gd name="connsiteY520" fmla="*/ 2076240 h 4114800"/>
                <a:gd name="connsiteX521" fmla="*/ 3898724 w 4114800"/>
                <a:gd name="connsiteY521" fmla="*/ 2344558 h 4114800"/>
                <a:gd name="connsiteX522" fmla="*/ 4099189 w 4114800"/>
                <a:gd name="connsiteY522" fmla="*/ 2344558 h 4114800"/>
                <a:gd name="connsiteX523" fmla="*/ 4099189 w 4114800"/>
                <a:gd name="connsiteY523" fmla="*/ 2381134 h 4114800"/>
                <a:gd name="connsiteX524" fmla="*/ 3898724 w 4114800"/>
                <a:gd name="connsiteY524" fmla="*/ 2381134 h 4114800"/>
                <a:gd name="connsiteX525" fmla="*/ 3898724 w 4114800"/>
                <a:gd name="connsiteY525" fmla="*/ 2633060 h 4114800"/>
                <a:gd name="connsiteX526" fmla="*/ 3862148 w 4114800"/>
                <a:gd name="connsiteY526" fmla="*/ 2633060 h 4114800"/>
                <a:gd name="connsiteX527" fmla="*/ 3862148 w 4114800"/>
                <a:gd name="connsiteY527" fmla="*/ 2381134 h 4114800"/>
                <a:gd name="connsiteX528" fmla="*/ 3597130 w 4114800"/>
                <a:gd name="connsiteY528" fmla="*/ 2381134 h 4114800"/>
                <a:gd name="connsiteX529" fmla="*/ 3597130 w 4114800"/>
                <a:gd name="connsiteY529" fmla="*/ 2649282 h 4114800"/>
                <a:gd name="connsiteX530" fmla="*/ 4036364 w 4114800"/>
                <a:gd name="connsiteY530" fmla="*/ 2649282 h 4114800"/>
                <a:gd name="connsiteX531" fmla="*/ 4036364 w 4114800"/>
                <a:gd name="connsiteY531" fmla="*/ 2685858 h 4114800"/>
                <a:gd name="connsiteX532" fmla="*/ 3597130 w 4114800"/>
                <a:gd name="connsiteY532" fmla="*/ 2685858 h 4114800"/>
                <a:gd name="connsiteX533" fmla="*/ 3597130 w 4114800"/>
                <a:gd name="connsiteY533" fmla="*/ 2954158 h 4114800"/>
                <a:gd name="connsiteX534" fmla="*/ 3912920 w 4114800"/>
                <a:gd name="connsiteY534" fmla="*/ 2954158 h 4114800"/>
                <a:gd name="connsiteX535" fmla="*/ 3912920 w 4114800"/>
                <a:gd name="connsiteY535" fmla="*/ 2990734 h 4114800"/>
                <a:gd name="connsiteX536" fmla="*/ 3597130 w 4114800"/>
                <a:gd name="connsiteY536" fmla="*/ 2990734 h 4114800"/>
                <a:gd name="connsiteX537" fmla="*/ 3597130 w 4114800"/>
                <a:gd name="connsiteY537" fmla="*/ 3258958 h 4114800"/>
                <a:gd name="connsiteX538" fmla="*/ 3716324 w 4114800"/>
                <a:gd name="connsiteY538" fmla="*/ 3258958 h 4114800"/>
                <a:gd name="connsiteX539" fmla="*/ 3716324 w 4114800"/>
                <a:gd name="connsiteY539" fmla="*/ 3295534 h 4114800"/>
                <a:gd name="connsiteX540" fmla="*/ 3597130 w 4114800"/>
                <a:gd name="connsiteY540" fmla="*/ 3295534 h 4114800"/>
                <a:gd name="connsiteX541" fmla="*/ 3597130 w 4114800"/>
                <a:gd name="connsiteY541" fmla="*/ 3368582 h 4114800"/>
                <a:gd name="connsiteX542" fmla="*/ 3560554 w 4114800"/>
                <a:gd name="connsiteY542" fmla="*/ 3368582 h 4114800"/>
                <a:gd name="connsiteX543" fmla="*/ 3560554 w 4114800"/>
                <a:gd name="connsiteY543" fmla="*/ 3295534 h 4114800"/>
                <a:gd name="connsiteX544" fmla="*/ 3295536 w 4114800"/>
                <a:gd name="connsiteY544" fmla="*/ 3295534 h 4114800"/>
                <a:gd name="connsiteX545" fmla="*/ 3295536 w 4114800"/>
                <a:gd name="connsiteY545" fmla="*/ 3560550 h 4114800"/>
                <a:gd name="connsiteX546" fmla="*/ 3397978 w 4114800"/>
                <a:gd name="connsiteY546" fmla="*/ 3560550 h 4114800"/>
                <a:gd name="connsiteX547" fmla="*/ 3397978 w 4114800"/>
                <a:gd name="connsiteY547" fmla="*/ 3597126 h 4114800"/>
                <a:gd name="connsiteX548" fmla="*/ 3295536 w 4114800"/>
                <a:gd name="connsiteY548" fmla="*/ 3597126 h 4114800"/>
                <a:gd name="connsiteX549" fmla="*/ 3295536 w 4114800"/>
                <a:gd name="connsiteY549" fmla="*/ 3690316 h 4114800"/>
                <a:gd name="connsiteX550" fmla="*/ 3258960 w 4114800"/>
                <a:gd name="connsiteY550" fmla="*/ 3690316 h 4114800"/>
                <a:gd name="connsiteX551" fmla="*/ 3258960 w 4114800"/>
                <a:gd name="connsiteY551" fmla="*/ 3597126 h 4114800"/>
                <a:gd name="connsiteX552" fmla="*/ 2990736 w 4114800"/>
                <a:gd name="connsiteY552" fmla="*/ 3597126 h 4114800"/>
                <a:gd name="connsiteX553" fmla="*/ 2990736 w 4114800"/>
                <a:gd name="connsiteY553" fmla="*/ 3886912 h 4114800"/>
                <a:gd name="connsiteX554" fmla="*/ 2954160 w 4114800"/>
                <a:gd name="connsiteY554" fmla="*/ 3886912 h 4114800"/>
                <a:gd name="connsiteX555" fmla="*/ 2954160 w 4114800"/>
                <a:gd name="connsiteY555" fmla="*/ 3597126 h 4114800"/>
                <a:gd name="connsiteX556" fmla="*/ 2685861 w 4114800"/>
                <a:gd name="connsiteY556" fmla="*/ 3597126 h 4114800"/>
                <a:gd name="connsiteX557" fmla="*/ 2685861 w 4114800"/>
                <a:gd name="connsiteY557" fmla="*/ 4010356 h 4114800"/>
                <a:gd name="connsiteX558" fmla="*/ 2649285 w 4114800"/>
                <a:gd name="connsiteY558" fmla="*/ 4010356 h 4114800"/>
                <a:gd name="connsiteX559" fmla="*/ 2649285 w 4114800"/>
                <a:gd name="connsiteY559" fmla="*/ 3597126 h 4114800"/>
                <a:gd name="connsiteX560" fmla="*/ 2381136 w 4114800"/>
                <a:gd name="connsiteY560" fmla="*/ 3597126 h 4114800"/>
                <a:gd name="connsiteX561" fmla="*/ 2381136 w 4114800"/>
                <a:gd name="connsiteY561" fmla="*/ 3862146 h 4114800"/>
                <a:gd name="connsiteX562" fmla="*/ 2579020 w 4114800"/>
                <a:gd name="connsiteY562" fmla="*/ 3862146 h 4114800"/>
                <a:gd name="connsiteX563" fmla="*/ 2579020 w 4114800"/>
                <a:gd name="connsiteY563" fmla="*/ 3898722 h 4114800"/>
                <a:gd name="connsiteX564" fmla="*/ 2381136 w 4114800"/>
                <a:gd name="connsiteY564" fmla="*/ 3898722 h 4114800"/>
                <a:gd name="connsiteX565" fmla="*/ 2381136 w 4114800"/>
                <a:gd name="connsiteY565" fmla="*/ 4084690 h 4114800"/>
                <a:gd name="connsiteX566" fmla="*/ 2344560 w 4114800"/>
                <a:gd name="connsiteY566" fmla="*/ 4084690 h 4114800"/>
                <a:gd name="connsiteX567" fmla="*/ 2344560 w 4114800"/>
                <a:gd name="connsiteY567" fmla="*/ 3898722 h 4114800"/>
                <a:gd name="connsiteX568" fmla="*/ 2076243 w 4114800"/>
                <a:gd name="connsiteY568" fmla="*/ 3898722 h 4114800"/>
                <a:gd name="connsiteX569" fmla="*/ 2076243 w 4114800"/>
                <a:gd name="connsiteY569" fmla="*/ 4114800 h 4114800"/>
                <a:gd name="connsiteX570" fmla="*/ 2039667 w 4114800"/>
                <a:gd name="connsiteY570" fmla="*/ 4114800 h 4114800"/>
                <a:gd name="connsiteX571" fmla="*/ 2039667 w 4114800"/>
                <a:gd name="connsiteY571" fmla="*/ 3898722 h 4114800"/>
                <a:gd name="connsiteX572" fmla="*/ 1770236 w 4114800"/>
                <a:gd name="connsiteY572" fmla="*/ 3898722 h 4114800"/>
                <a:gd name="connsiteX573" fmla="*/ 1770236 w 4114800"/>
                <a:gd name="connsiteY573" fmla="*/ 4084682 h 4114800"/>
                <a:gd name="connsiteX574" fmla="*/ 1733660 w 4114800"/>
                <a:gd name="connsiteY574" fmla="*/ 4084682 h 4114800"/>
                <a:gd name="connsiteX575" fmla="*/ 1733660 w 4114800"/>
                <a:gd name="connsiteY575" fmla="*/ 3898722 h 4114800"/>
                <a:gd name="connsiteX576" fmla="*/ 1481740 w 4114800"/>
                <a:gd name="connsiteY576" fmla="*/ 3898722 h 4114800"/>
                <a:gd name="connsiteX577" fmla="*/ 1481740 w 4114800"/>
                <a:gd name="connsiteY577" fmla="*/ 3862146 h 4114800"/>
                <a:gd name="connsiteX578" fmla="*/ 1733660 w 4114800"/>
                <a:gd name="connsiteY578" fmla="*/ 3862146 h 4114800"/>
                <a:gd name="connsiteX579" fmla="*/ 1733660 w 4114800"/>
                <a:gd name="connsiteY579" fmla="*/ 3597126 h 4114800"/>
                <a:gd name="connsiteX580" fmla="*/ 1465511 w 4114800"/>
                <a:gd name="connsiteY580" fmla="*/ 3597126 h 4114800"/>
                <a:gd name="connsiteX581" fmla="*/ 1465511 w 4114800"/>
                <a:gd name="connsiteY581" fmla="*/ 4010348 h 4114800"/>
                <a:gd name="connsiteX582" fmla="*/ 1428935 w 4114800"/>
                <a:gd name="connsiteY582" fmla="*/ 4010348 h 4114800"/>
                <a:gd name="connsiteX583" fmla="*/ 1428935 w 4114800"/>
                <a:gd name="connsiteY583" fmla="*/ 3597126 h 4114800"/>
                <a:gd name="connsiteX584" fmla="*/ 1160636 w 4114800"/>
                <a:gd name="connsiteY584" fmla="*/ 3597126 h 4114800"/>
                <a:gd name="connsiteX585" fmla="*/ 1160636 w 4114800"/>
                <a:gd name="connsiteY585" fmla="*/ 3886904 h 4114800"/>
                <a:gd name="connsiteX586" fmla="*/ 1124060 w 4114800"/>
                <a:gd name="connsiteY586" fmla="*/ 3886904 h 4114800"/>
                <a:gd name="connsiteX587" fmla="*/ 1124060 w 4114800"/>
                <a:gd name="connsiteY587" fmla="*/ 3597126 h 4114800"/>
                <a:gd name="connsiteX588" fmla="*/ 855836 w 4114800"/>
                <a:gd name="connsiteY588" fmla="*/ 3597126 h 4114800"/>
                <a:gd name="connsiteX589" fmla="*/ 855836 w 4114800"/>
                <a:gd name="connsiteY589" fmla="*/ 3690308 h 4114800"/>
                <a:gd name="connsiteX590" fmla="*/ 819260 w 4114800"/>
                <a:gd name="connsiteY590" fmla="*/ 3690308 h 4114800"/>
                <a:gd name="connsiteX591" fmla="*/ 819260 w 4114800"/>
                <a:gd name="connsiteY591" fmla="*/ 3597126 h 4114800"/>
                <a:gd name="connsiteX592" fmla="*/ 746218 w 4114800"/>
                <a:gd name="connsiteY592" fmla="*/ 3597126 h 4114800"/>
                <a:gd name="connsiteX593" fmla="*/ 746218 w 4114800"/>
                <a:gd name="connsiteY593" fmla="*/ 3560550 h 4114800"/>
                <a:gd name="connsiteX594" fmla="*/ 819260 w 4114800"/>
                <a:gd name="connsiteY594" fmla="*/ 3560550 h 4114800"/>
                <a:gd name="connsiteX595" fmla="*/ 819260 w 4114800"/>
                <a:gd name="connsiteY595" fmla="*/ 3295534 h 4114800"/>
                <a:gd name="connsiteX596" fmla="*/ 554242 w 4114800"/>
                <a:gd name="connsiteY596" fmla="*/ 3295534 h 4114800"/>
                <a:gd name="connsiteX597" fmla="*/ 554242 w 4114800"/>
                <a:gd name="connsiteY597" fmla="*/ 3368574 h 4114800"/>
                <a:gd name="connsiteX598" fmla="*/ 517666 w 4114800"/>
                <a:gd name="connsiteY598" fmla="*/ 3368574 h 4114800"/>
                <a:gd name="connsiteX599" fmla="*/ 517666 w 4114800"/>
                <a:gd name="connsiteY599" fmla="*/ 3295534 h 4114800"/>
                <a:gd name="connsiteX600" fmla="*/ 424484 w 4114800"/>
                <a:gd name="connsiteY600" fmla="*/ 3295534 h 4114800"/>
                <a:gd name="connsiteX601" fmla="*/ 424484 w 4114800"/>
                <a:gd name="connsiteY601" fmla="*/ 3258958 h 4114800"/>
                <a:gd name="connsiteX602" fmla="*/ 517666 w 4114800"/>
                <a:gd name="connsiteY602" fmla="*/ 3258958 h 4114800"/>
                <a:gd name="connsiteX603" fmla="*/ 517666 w 4114800"/>
                <a:gd name="connsiteY603" fmla="*/ 2990734 h 4114800"/>
                <a:gd name="connsiteX604" fmla="*/ 227888 w 4114800"/>
                <a:gd name="connsiteY604" fmla="*/ 2990734 h 4114800"/>
                <a:gd name="connsiteX605" fmla="*/ 227888 w 4114800"/>
                <a:gd name="connsiteY605" fmla="*/ 2954158 h 4114800"/>
                <a:gd name="connsiteX606" fmla="*/ 517666 w 4114800"/>
                <a:gd name="connsiteY606" fmla="*/ 2954158 h 4114800"/>
                <a:gd name="connsiteX607" fmla="*/ 517666 w 4114800"/>
                <a:gd name="connsiteY607" fmla="*/ 2685858 h 4114800"/>
                <a:gd name="connsiteX608" fmla="*/ 104444 w 4114800"/>
                <a:gd name="connsiteY608" fmla="*/ 2685858 h 4114800"/>
                <a:gd name="connsiteX609" fmla="*/ 104444 w 4114800"/>
                <a:gd name="connsiteY609" fmla="*/ 2649282 h 4114800"/>
                <a:gd name="connsiteX610" fmla="*/ 517666 w 4114800"/>
                <a:gd name="connsiteY610" fmla="*/ 2649282 h 4114800"/>
                <a:gd name="connsiteX611" fmla="*/ 517666 w 4114800"/>
                <a:gd name="connsiteY611" fmla="*/ 2381134 h 4114800"/>
                <a:gd name="connsiteX612" fmla="*/ 252648 w 4114800"/>
                <a:gd name="connsiteY612" fmla="*/ 2381134 h 4114800"/>
                <a:gd name="connsiteX613" fmla="*/ 252648 w 4114800"/>
                <a:gd name="connsiteY613" fmla="*/ 2633052 h 4114800"/>
                <a:gd name="connsiteX614" fmla="*/ 216072 w 4114800"/>
                <a:gd name="connsiteY614" fmla="*/ 2633052 h 4114800"/>
                <a:gd name="connsiteX615" fmla="*/ 216072 w 4114800"/>
                <a:gd name="connsiteY615" fmla="*/ 2381134 h 4114800"/>
                <a:gd name="connsiteX616" fmla="*/ 30109 w 4114800"/>
                <a:gd name="connsiteY616" fmla="*/ 2381134 h 4114800"/>
                <a:gd name="connsiteX617" fmla="*/ 30109 w 4114800"/>
                <a:gd name="connsiteY617" fmla="*/ 2344558 h 4114800"/>
                <a:gd name="connsiteX618" fmla="*/ 216072 w 4114800"/>
                <a:gd name="connsiteY618" fmla="*/ 2344558 h 4114800"/>
                <a:gd name="connsiteX619" fmla="*/ 216072 w 4114800"/>
                <a:gd name="connsiteY619" fmla="*/ 207624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</a:cxnLst>
              <a:rect l="l" t="t" r="r" b="b"/>
              <a:pathLst>
                <a:path w="4114800" h="4114800">
                  <a:moveTo>
                    <a:pt x="3597130" y="2039664"/>
                  </a:moveTo>
                  <a:lnTo>
                    <a:pt x="3862148" y="2039664"/>
                  </a:lnTo>
                  <a:lnTo>
                    <a:pt x="3862148" y="1770234"/>
                  </a:lnTo>
                  <a:lnTo>
                    <a:pt x="3597130" y="1770234"/>
                  </a:lnTo>
                  <a:close/>
                  <a:moveTo>
                    <a:pt x="3597130" y="2344558"/>
                  </a:moveTo>
                  <a:lnTo>
                    <a:pt x="3862148" y="2344558"/>
                  </a:lnTo>
                  <a:lnTo>
                    <a:pt x="3862148" y="2076240"/>
                  </a:lnTo>
                  <a:lnTo>
                    <a:pt x="3597130" y="2076240"/>
                  </a:lnTo>
                  <a:close/>
                  <a:moveTo>
                    <a:pt x="3295536" y="1124058"/>
                  </a:moveTo>
                  <a:lnTo>
                    <a:pt x="3560554" y="1124058"/>
                  </a:lnTo>
                  <a:lnTo>
                    <a:pt x="3560554" y="855834"/>
                  </a:lnTo>
                  <a:lnTo>
                    <a:pt x="3295536" y="855834"/>
                  </a:lnTo>
                  <a:close/>
                  <a:moveTo>
                    <a:pt x="3295536" y="1428932"/>
                  </a:moveTo>
                  <a:lnTo>
                    <a:pt x="3560554" y="1428932"/>
                  </a:lnTo>
                  <a:lnTo>
                    <a:pt x="3560554" y="1160634"/>
                  </a:lnTo>
                  <a:lnTo>
                    <a:pt x="3295536" y="1160634"/>
                  </a:lnTo>
                  <a:close/>
                  <a:moveTo>
                    <a:pt x="3295536" y="1733658"/>
                  </a:moveTo>
                  <a:lnTo>
                    <a:pt x="3560554" y="1733658"/>
                  </a:lnTo>
                  <a:lnTo>
                    <a:pt x="3560554" y="1465508"/>
                  </a:lnTo>
                  <a:lnTo>
                    <a:pt x="3295536" y="1465508"/>
                  </a:lnTo>
                  <a:close/>
                  <a:moveTo>
                    <a:pt x="3295536" y="2039664"/>
                  </a:moveTo>
                  <a:lnTo>
                    <a:pt x="3560554" y="2039664"/>
                  </a:lnTo>
                  <a:lnTo>
                    <a:pt x="3560554" y="1770234"/>
                  </a:lnTo>
                  <a:lnTo>
                    <a:pt x="3295536" y="1770234"/>
                  </a:lnTo>
                  <a:close/>
                  <a:moveTo>
                    <a:pt x="3295536" y="2344558"/>
                  </a:moveTo>
                  <a:lnTo>
                    <a:pt x="3560554" y="2344558"/>
                  </a:lnTo>
                  <a:lnTo>
                    <a:pt x="3560554" y="2076240"/>
                  </a:lnTo>
                  <a:lnTo>
                    <a:pt x="3295536" y="2076240"/>
                  </a:lnTo>
                  <a:close/>
                  <a:moveTo>
                    <a:pt x="3295536" y="2649282"/>
                  </a:moveTo>
                  <a:lnTo>
                    <a:pt x="3560554" y="2649282"/>
                  </a:lnTo>
                  <a:lnTo>
                    <a:pt x="3560554" y="2381134"/>
                  </a:lnTo>
                  <a:lnTo>
                    <a:pt x="3295536" y="2381134"/>
                  </a:lnTo>
                  <a:close/>
                  <a:moveTo>
                    <a:pt x="3295536" y="2954158"/>
                  </a:moveTo>
                  <a:lnTo>
                    <a:pt x="3560554" y="2954158"/>
                  </a:lnTo>
                  <a:lnTo>
                    <a:pt x="3560554" y="2685858"/>
                  </a:lnTo>
                  <a:lnTo>
                    <a:pt x="3295536" y="2685858"/>
                  </a:lnTo>
                  <a:close/>
                  <a:moveTo>
                    <a:pt x="3295536" y="3258958"/>
                  </a:moveTo>
                  <a:lnTo>
                    <a:pt x="3560554" y="3258958"/>
                  </a:lnTo>
                  <a:lnTo>
                    <a:pt x="3560554" y="2990734"/>
                  </a:lnTo>
                  <a:lnTo>
                    <a:pt x="3295536" y="2990734"/>
                  </a:lnTo>
                  <a:close/>
                  <a:moveTo>
                    <a:pt x="2990736" y="819258"/>
                  </a:moveTo>
                  <a:lnTo>
                    <a:pt x="3258960" y="819258"/>
                  </a:lnTo>
                  <a:lnTo>
                    <a:pt x="3258960" y="554238"/>
                  </a:lnTo>
                  <a:lnTo>
                    <a:pt x="2990736" y="554238"/>
                  </a:lnTo>
                  <a:close/>
                  <a:moveTo>
                    <a:pt x="2990736" y="1124058"/>
                  </a:moveTo>
                  <a:lnTo>
                    <a:pt x="3258960" y="1124058"/>
                  </a:lnTo>
                  <a:lnTo>
                    <a:pt x="3258960" y="855834"/>
                  </a:lnTo>
                  <a:lnTo>
                    <a:pt x="2990736" y="855834"/>
                  </a:lnTo>
                  <a:close/>
                  <a:moveTo>
                    <a:pt x="2990736" y="1428932"/>
                  </a:moveTo>
                  <a:lnTo>
                    <a:pt x="3258960" y="1428932"/>
                  </a:lnTo>
                  <a:lnTo>
                    <a:pt x="3258960" y="1160634"/>
                  </a:lnTo>
                  <a:lnTo>
                    <a:pt x="2990736" y="1160634"/>
                  </a:lnTo>
                  <a:close/>
                  <a:moveTo>
                    <a:pt x="2990736" y="1733658"/>
                  </a:moveTo>
                  <a:lnTo>
                    <a:pt x="3258960" y="1733658"/>
                  </a:lnTo>
                  <a:lnTo>
                    <a:pt x="3258960" y="1465508"/>
                  </a:lnTo>
                  <a:lnTo>
                    <a:pt x="2990736" y="1465508"/>
                  </a:lnTo>
                  <a:close/>
                  <a:moveTo>
                    <a:pt x="2990736" y="2039664"/>
                  </a:moveTo>
                  <a:lnTo>
                    <a:pt x="3258960" y="2039664"/>
                  </a:lnTo>
                  <a:lnTo>
                    <a:pt x="3258960" y="1770234"/>
                  </a:lnTo>
                  <a:lnTo>
                    <a:pt x="2990736" y="1770234"/>
                  </a:lnTo>
                  <a:close/>
                  <a:moveTo>
                    <a:pt x="2990736" y="2344558"/>
                  </a:moveTo>
                  <a:lnTo>
                    <a:pt x="3258960" y="2344558"/>
                  </a:lnTo>
                  <a:lnTo>
                    <a:pt x="3258960" y="2076240"/>
                  </a:lnTo>
                  <a:lnTo>
                    <a:pt x="2990736" y="2076240"/>
                  </a:lnTo>
                  <a:close/>
                  <a:moveTo>
                    <a:pt x="2990736" y="2649282"/>
                  </a:moveTo>
                  <a:lnTo>
                    <a:pt x="3258960" y="2649282"/>
                  </a:lnTo>
                  <a:lnTo>
                    <a:pt x="3258960" y="2381134"/>
                  </a:lnTo>
                  <a:lnTo>
                    <a:pt x="2990736" y="2381134"/>
                  </a:lnTo>
                  <a:close/>
                  <a:moveTo>
                    <a:pt x="2990736" y="2954158"/>
                  </a:moveTo>
                  <a:lnTo>
                    <a:pt x="3258960" y="2954158"/>
                  </a:lnTo>
                  <a:lnTo>
                    <a:pt x="3258960" y="2685858"/>
                  </a:lnTo>
                  <a:lnTo>
                    <a:pt x="2990736" y="2685858"/>
                  </a:lnTo>
                  <a:close/>
                  <a:moveTo>
                    <a:pt x="2990736" y="3258958"/>
                  </a:moveTo>
                  <a:lnTo>
                    <a:pt x="3258960" y="3258958"/>
                  </a:lnTo>
                  <a:lnTo>
                    <a:pt x="3258960" y="2990734"/>
                  </a:lnTo>
                  <a:lnTo>
                    <a:pt x="2990736" y="2990734"/>
                  </a:lnTo>
                  <a:close/>
                  <a:moveTo>
                    <a:pt x="2990736" y="3560550"/>
                  </a:moveTo>
                  <a:lnTo>
                    <a:pt x="3258960" y="3560550"/>
                  </a:lnTo>
                  <a:lnTo>
                    <a:pt x="3258960" y="3295534"/>
                  </a:lnTo>
                  <a:lnTo>
                    <a:pt x="2990736" y="3295534"/>
                  </a:lnTo>
                  <a:close/>
                  <a:moveTo>
                    <a:pt x="2685861" y="819258"/>
                  </a:moveTo>
                  <a:lnTo>
                    <a:pt x="2954160" y="819258"/>
                  </a:lnTo>
                  <a:lnTo>
                    <a:pt x="2954160" y="554238"/>
                  </a:lnTo>
                  <a:lnTo>
                    <a:pt x="2685861" y="554238"/>
                  </a:lnTo>
                  <a:close/>
                  <a:moveTo>
                    <a:pt x="2685861" y="1124058"/>
                  </a:moveTo>
                  <a:lnTo>
                    <a:pt x="2954160" y="1124058"/>
                  </a:lnTo>
                  <a:lnTo>
                    <a:pt x="2954160" y="855834"/>
                  </a:lnTo>
                  <a:lnTo>
                    <a:pt x="2685861" y="855834"/>
                  </a:lnTo>
                  <a:close/>
                  <a:moveTo>
                    <a:pt x="2685861" y="1428932"/>
                  </a:moveTo>
                  <a:lnTo>
                    <a:pt x="2954160" y="1428932"/>
                  </a:lnTo>
                  <a:lnTo>
                    <a:pt x="2954160" y="1160634"/>
                  </a:lnTo>
                  <a:lnTo>
                    <a:pt x="2685861" y="1160634"/>
                  </a:lnTo>
                  <a:close/>
                  <a:moveTo>
                    <a:pt x="2685861" y="1733658"/>
                  </a:moveTo>
                  <a:lnTo>
                    <a:pt x="2954160" y="1733658"/>
                  </a:lnTo>
                  <a:lnTo>
                    <a:pt x="2954160" y="1465508"/>
                  </a:lnTo>
                  <a:lnTo>
                    <a:pt x="2685861" y="1465508"/>
                  </a:lnTo>
                  <a:close/>
                  <a:moveTo>
                    <a:pt x="2685861" y="2039664"/>
                  </a:moveTo>
                  <a:lnTo>
                    <a:pt x="2954160" y="2039664"/>
                  </a:lnTo>
                  <a:lnTo>
                    <a:pt x="2954160" y="1770234"/>
                  </a:lnTo>
                  <a:lnTo>
                    <a:pt x="2685861" y="1770234"/>
                  </a:lnTo>
                  <a:close/>
                  <a:moveTo>
                    <a:pt x="2685861" y="2344558"/>
                  </a:moveTo>
                  <a:lnTo>
                    <a:pt x="2954160" y="2344558"/>
                  </a:lnTo>
                  <a:lnTo>
                    <a:pt x="2954160" y="2076240"/>
                  </a:lnTo>
                  <a:lnTo>
                    <a:pt x="2685861" y="2076240"/>
                  </a:lnTo>
                  <a:close/>
                  <a:moveTo>
                    <a:pt x="2685861" y="2649282"/>
                  </a:moveTo>
                  <a:lnTo>
                    <a:pt x="2954160" y="2649282"/>
                  </a:lnTo>
                  <a:lnTo>
                    <a:pt x="2954160" y="2381134"/>
                  </a:lnTo>
                  <a:lnTo>
                    <a:pt x="2685861" y="2381134"/>
                  </a:lnTo>
                  <a:close/>
                  <a:moveTo>
                    <a:pt x="2685861" y="2954158"/>
                  </a:moveTo>
                  <a:lnTo>
                    <a:pt x="2954160" y="2954158"/>
                  </a:lnTo>
                  <a:lnTo>
                    <a:pt x="2954160" y="2685858"/>
                  </a:lnTo>
                  <a:lnTo>
                    <a:pt x="2685861" y="2685858"/>
                  </a:lnTo>
                  <a:close/>
                  <a:moveTo>
                    <a:pt x="2685861" y="3258958"/>
                  </a:moveTo>
                  <a:lnTo>
                    <a:pt x="2954160" y="3258958"/>
                  </a:lnTo>
                  <a:lnTo>
                    <a:pt x="2954160" y="2990734"/>
                  </a:lnTo>
                  <a:lnTo>
                    <a:pt x="2685861" y="2990734"/>
                  </a:lnTo>
                  <a:close/>
                  <a:moveTo>
                    <a:pt x="2685861" y="3560550"/>
                  </a:moveTo>
                  <a:lnTo>
                    <a:pt x="2954160" y="3560550"/>
                  </a:lnTo>
                  <a:lnTo>
                    <a:pt x="2954160" y="3295534"/>
                  </a:lnTo>
                  <a:lnTo>
                    <a:pt x="2685861" y="3295534"/>
                  </a:lnTo>
                  <a:close/>
                  <a:moveTo>
                    <a:pt x="2381136" y="819258"/>
                  </a:moveTo>
                  <a:lnTo>
                    <a:pt x="2649285" y="819258"/>
                  </a:lnTo>
                  <a:lnTo>
                    <a:pt x="2649285" y="554238"/>
                  </a:lnTo>
                  <a:lnTo>
                    <a:pt x="2381136" y="554238"/>
                  </a:lnTo>
                  <a:close/>
                  <a:moveTo>
                    <a:pt x="2381136" y="1124058"/>
                  </a:moveTo>
                  <a:lnTo>
                    <a:pt x="2649285" y="1124058"/>
                  </a:lnTo>
                  <a:lnTo>
                    <a:pt x="2649285" y="855834"/>
                  </a:lnTo>
                  <a:lnTo>
                    <a:pt x="2381136" y="855834"/>
                  </a:lnTo>
                  <a:close/>
                  <a:moveTo>
                    <a:pt x="2381136" y="1428932"/>
                  </a:moveTo>
                  <a:lnTo>
                    <a:pt x="2649285" y="1428932"/>
                  </a:lnTo>
                  <a:lnTo>
                    <a:pt x="2649285" y="1160634"/>
                  </a:lnTo>
                  <a:lnTo>
                    <a:pt x="2381136" y="1160634"/>
                  </a:lnTo>
                  <a:close/>
                  <a:moveTo>
                    <a:pt x="2381136" y="1733658"/>
                  </a:moveTo>
                  <a:lnTo>
                    <a:pt x="2649285" y="1733658"/>
                  </a:lnTo>
                  <a:lnTo>
                    <a:pt x="2649285" y="1465508"/>
                  </a:lnTo>
                  <a:lnTo>
                    <a:pt x="2381136" y="1465508"/>
                  </a:lnTo>
                  <a:close/>
                  <a:moveTo>
                    <a:pt x="2381136" y="2039664"/>
                  </a:moveTo>
                  <a:lnTo>
                    <a:pt x="2649285" y="2039664"/>
                  </a:lnTo>
                  <a:lnTo>
                    <a:pt x="2649285" y="1770234"/>
                  </a:lnTo>
                  <a:lnTo>
                    <a:pt x="2381136" y="1770234"/>
                  </a:lnTo>
                  <a:close/>
                  <a:moveTo>
                    <a:pt x="2381136" y="2344558"/>
                  </a:moveTo>
                  <a:lnTo>
                    <a:pt x="2649285" y="2344558"/>
                  </a:lnTo>
                  <a:lnTo>
                    <a:pt x="2649285" y="2076240"/>
                  </a:lnTo>
                  <a:lnTo>
                    <a:pt x="2381136" y="2076240"/>
                  </a:lnTo>
                  <a:close/>
                  <a:moveTo>
                    <a:pt x="2381136" y="2649282"/>
                  </a:moveTo>
                  <a:lnTo>
                    <a:pt x="2649285" y="2649282"/>
                  </a:lnTo>
                  <a:lnTo>
                    <a:pt x="2649285" y="2381134"/>
                  </a:lnTo>
                  <a:lnTo>
                    <a:pt x="2381136" y="2381134"/>
                  </a:lnTo>
                  <a:close/>
                  <a:moveTo>
                    <a:pt x="2381136" y="2954158"/>
                  </a:moveTo>
                  <a:lnTo>
                    <a:pt x="2649285" y="2954158"/>
                  </a:lnTo>
                  <a:lnTo>
                    <a:pt x="2649285" y="2685858"/>
                  </a:lnTo>
                  <a:lnTo>
                    <a:pt x="2381136" y="2685858"/>
                  </a:lnTo>
                  <a:close/>
                  <a:moveTo>
                    <a:pt x="2381136" y="3258958"/>
                  </a:moveTo>
                  <a:lnTo>
                    <a:pt x="2649285" y="3258958"/>
                  </a:lnTo>
                  <a:lnTo>
                    <a:pt x="2649285" y="2990734"/>
                  </a:lnTo>
                  <a:lnTo>
                    <a:pt x="2381136" y="2990734"/>
                  </a:lnTo>
                  <a:close/>
                  <a:moveTo>
                    <a:pt x="2381136" y="3560550"/>
                  </a:moveTo>
                  <a:lnTo>
                    <a:pt x="2649285" y="3560550"/>
                  </a:lnTo>
                  <a:lnTo>
                    <a:pt x="2649285" y="3295534"/>
                  </a:lnTo>
                  <a:lnTo>
                    <a:pt x="2381136" y="3295534"/>
                  </a:lnTo>
                  <a:close/>
                  <a:moveTo>
                    <a:pt x="2076243" y="517662"/>
                  </a:moveTo>
                  <a:lnTo>
                    <a:pt x="2344560" y="517662"/>
                  </a:lnTo>
                  <a:lnTo>
                    <a:pt x="2344560" y="252646"/>
                  </a:lnTo>
                  <a:lnTo>
                    <a:pt x="2076243" y="252646"/>
                  </a:lnTo>
                  <a:close/>
                  <a:moveTo>
                    <a:pt x="2076243" y="819258"/>
                  </a:moveTo>
                  <a:lnTo>
                    <a:pt x="2344560" y="819258"/>
                  </a:lnTo>
                  <a:lnTo>
                    <a:pt x="2344560" y="554238"/>
                  </a:lnTo>
                  <a:lnTo>
                    <a:pt x="2076243" y="554238"/>
                  </a:lnTo>
                  <a:close/>
                  <a:moveTo>
                    <a:pt x="2076243" y="1124058"/>
                  </a:moveTo>
                  <a:lnTo>
                    <a:pt x="2344560" y="1124058"/>
                  </a:lnTo>
                  <a:lnTo>
                    <a:pt x="2344560" y="855834"/>
                  </a:lnTo>
                  <a:lnTo>
                    <a:pt x="2076243" y="855834"/>
                  </a:lnTo>
                  <a:close/>
                  <a:moveTo>
                    <a:pt x="2076243" y="1428932"/>
                  </a:moveTo>
                  <a:lnTo>
                    <a:pt x="2344560" y="1428932"/>
                  </a:lnTo>
                  <a:lnTo>
                    <a:pt x="2344560" y="1160634"/>
                  </a:lnTo>
                  <a:lnTo>
                    <a:pt x="2076243" y="1160634"/>
                  </a:lnTo>
                  <a:close/>
                  <a:moveTo>
                    <a:pt x="2076243" y="1733658"/>
                  </a:moveTo>
                  <a:lnTo>
                    <a:pt x="2344560" y="1733658"/>
                  </a:lnTo>
                  <a:lnTo>
                    <a:pt x="2344560" y="1465508"/>
                  </a:lnTo>
                  <a:lnTo>
                    <a:pt x="2076243" y="1465508"/>
                  </a:lnTo>
                  <a:close/>
                  <a:moveTo>
                    <a:pt x="2076243" y="2039664"/>
                  </a:moveTo>
                  <a:lnTo>
                    <a:pt x="2344560" y="2039664"/>
                  </a:lnTo>
                  <a:lnTo>
                    <a:pt x="2344560" y="1770234"/>
                  </a:lnTo>
                  <a:lnTo>
                    <a:pt x="2076243" y="1770234"/>
                  </a:lnTo>
                  <a:close/>
                  <a:moveTo>
                    <a:pt x="2076243" y="2344558"/>
                  </a:moveTo>
                  <a:lnTo>
                    <a:pt x="2344560" y="2344558"/>
                  </a:lnTo>
                  <a:lnTo>
                    <a:pt x="2344560" y="2076240"/>
                  </a:lnTo>
                  <a:lnTo>
                    <a:pt x="2076243" y="2076240"/>
                  </a:lnTo>
                  <a:close/>
                  <a:moveTo>
                    <a:pt x="2076243" y="2649282"/>
                  </a:moveTo>
                  <a:lnTo>
                    <a:pt x="2344560" y="2649282"/>
                  </a:lnTo>
                  <a:lnTo>
                    <a:pt x="2344560" y="2381134"/>
                  </a:lnTo>
                  <a:lnTo>
                    <a:pt x="2076243" y="2381134"/>
                  </a:lnTo>
                  <a:close/>
                  <a:moveTo>
                    <a:pt x="2076243" y="2954158"/>
                  </a:moveTo>
                  <a:lnTo>
                    <a:pt x="2344560" y="2954158"/>
                  </a:lnTo>
                  <a:lnTo>
                    <a:pt x="2344560" y="2685858"/>
                  </a:lnTo>
                  <a:lnTo>
                    <a:pt x="2076243" y="2685858"/>
                  </a:lnTo>
                  <a:close/>
                  <a:moveTo>
                    <a:pt x="2076243" y="3258958"/>
                  </a:moveTo>
                  <a:lnTo>
                    <a:pt x="2344560" y="3258958"/>
                  </a:lnTo>
                  <a:lnTo>
                    <a:pt x="2344560" y="2990734"/>
                  </a:lnTo>
                  <a:lnTo>
                    <a:pt x="2076243" y="2990734"/>
                  </a:lnTo>
                  <a:close/>
                  <a:moveTo>
                    <a:pt x="2076243" y="3560550"/>
                  </a:moveTo>
                  <a:lnTo>
                    <a:pt x="2344560" y="3560550"/>
                  </a:lnTo>
                  <a:lnTo>
                    <a:pt x="2344560" y="3295534"/>
                  </a:lnTo>
                  <a:lnTo>
                    <a:pt x="2076243" y="3295534"/>
                  </a:lnTo>
                  <a:close/>
                  <a:moveTo>
                    <a:pt x="2076243" y="3862146"/>
                  </a:moveTo>
                  <a:lnTo>
                    <a:pt x="2344560" y="3862146"/>
                  </a:lnTo>
                  <a:lnTo>
                    <a:pt x="2344560" y="3597126"/>
                  </a:lnTo>
                  <a:lnTo>
                    <a:pt x="2076243" y="3597126"/>
                  </a:lnTo>
                  <a:close/>
                  <a:moveTo>
                    <a:pt x="1770236" y="517662"/>
                  </a:moveTo>
                  <a:lnTo>
                    <a:pt x="2039667" y="517662"/>
                  </a:lnTo>
                  <a:lnTo>
                    <a:pt x="2039667" y="252646"/>
                  </a:lnTo>
                  <a:lnTo>
                    <a:pt x="1770236" y="252646"/>
                  </a:lnTo>
                  <a:close/>
                  <a:moveTo>
                    <a:pt x="1770236" y="819258"/>
                  </a:moveTo>
                  <a:lnTo>
                    <a:pt x="2039667" y="819258"/>
                  </a:lnTo>
                  <a:lnTo>
                    <a:pt x="2039667" y="554238"/>
                  </a:lnTo>
                  <a:lnTo>
                    <a:pt x="1770236" y="554238"/>
                  </a:lnTo>
                  <a:close/>
                  <a:moveTo>
                    <a:pt x="1770236" y="1124058"/>
                  </a:moveTo>
                  <a:lnTo>
                    <a:pt x="2039667" y="1124058"/>
                  </a:lnTo>
                  <a:lnTo>
                    <a:pt x="2039667" y="855834"/>
                  </a:lnTo>
                  <a:lnTo>
                    <a:pt x="1770236" y="855834"/>
                  </a:lnTo>
                  <a:close/>
                  <a:moveTo>
                    <a:pt x="1770236" y="1428932"/>
                  </a:moveTo>
                  <a:lnTo>
                    <a:pt x="2039667" y="1428932"/>
                  </a:lnTo>
                  <a:lnTo>
                    <a:pt x="2039667" y="1160634"/>
                  </a:lnTo>
                  <a:lnTo>
                    <a:pt x="1770236" y="1160634"/>
                  </a:lnTo>
                  <a:close/>
                  <a:moveTo>
                    <a:pt x="1770236" y="1733658"/>
                  </a:moveTo>
                  <a:lnTo>
                    <a:pt x="2039667" y="1733658"/>
                  </a:lnTo>
                  <a:lnTo>
                    <a:pt x="2039667" y="1465508"/>
                  </a:lnTo>
                  <a:lnTo>
                    <a:pt x="1770236" y="1465508"/>
                  </a:lnTo>
                  <a:close/>
                  <a:moveTo>
                    <a:pt x="1770236" y="2039664"/>
                  </a:moveTo>
                  <a:lnTo>
                    <a:pt x="2039667" y="2039664"/>
                  </a:lnTo>
                  <a:lnTo>
                    <a:pt x="2039667" y="1770234"/>
                  </a:lnTo>
                  <a:lnTo>
                    <a:pt x="1770236" y="1770234"/>
                  </a:lnTo>
                  <a:close/>
                  <a:moveTo>
                    <a:pt x="1770236" y="2344558"/>
                  </a:moveTo>
                  <a:lnTo>
                    <a:pt x="2039667" y="2344558"/>
                  </a:lnTo>
                  <a:lnTo>
                    <a:pt x="2039667" y="2076240"/>
                  </a:lnTo>
                  <a:lnTo>
                    <a:pt x="1770236" y="2076240"/>
                  </a:lnTo>
                  <a:close/>
                  <a:moveTo>
                    <a:pt x="1770236" y="2649282"/>
                  </a:moveTo>
                  <a:lnTo>
                    <a:pt x="2039667" y="2649282"/>
                  </a:lnTo>
                  <a:lnTo>
                    <a:pt x="2039667" y="2381134"/>
                  </a:lnTo>
                  <a:lnTo>
                    <a:pt x="1770236" y="2381134"/>
                  </a:lnTo>
                  <a:close/>
                  <a:moveTo>
                    <a:pt x="1770236" y="2954158"/>
                  </a:moveTo>
                  <a:lnTo>
                    <a:pt x="2039667" y="2954158"/>
                  </a:lnTo>
                  <a:lnTo>
                    <a:pt x="2039667" y="2685858"/>
                  </a:lnTo>
                  <a:lnTo>
                    <a:pt x="1770236" y="2685858"/>
                  </a:lnTo>
                  <a:close/>
                  <a:moveTo>
                    <a:pt x="1770236" y="3258958"/>
                  </a:moveTo>
                  <a:lnTo>
                    <a:pt x="2039667" y="3258958"/>
                  </a:lnTo>
                  <a:lnTo>
                    <a:pt x="2039667" y="2990734"/>
                  </a:lnTo>
                  <a:lnTo>
                    <a:pt x="1770236" y="2990734"/>
                  </a:lnTo>
                  <a:close/>
                  <a:moveTo>
                    <a:pt x="1770236" y="3560550"/>
                  </a:moveTo>
                  <a:lnTo>
                    <a:pt x="2039667" y="3560550"/>
                  </a:lnTo>
                  <a:lnTo>
                    <a:pt x="2039667" y="3295534"/>
                  </a:lnTo>
                  <a:lnTo>
                    <a:pt x="1770236" y="3295534"/>
                  </a:lnTo>
                  <a:close/>
                  <a:moveTo>
                    <a:pt x="1770236" y="3862146"/>
                  </a:moveTo>
                  <a:lnTo>
                    <a:pt x="2039667" y="3862146"/>
                  </a:lnTo>
                  <a:lnTo>
                    <a:pt x="2039667" y="3597126"/>
                  </a:lnTo>
                  <a:lnTo>
                    <a:pt x="1770236" y="3597126"/>
                  </a:lnTo>
                  <a:close/>
                  <a:moveTo>
                    <a:pt x="1465511" y="819258"/>
                  </a:moveTo>
                  <a:lnTo>
                    <a:pt x="1733660" y="819258"/>
                  </a:lnTo>
                  <a:lnTo>
                    <a:pt x="1733660" y="554238"/>
                  </a:lnTo>
                  <a:lnTo>
                    <a:pt x="1465511" y="554238"/>
                  </a:lnTo>
                  <a:close/>
                  <a:moveTo>
                    <a:pt x="1465511" y="1124058"/>
                  </a:moveTo>
                  <a:lnTo>
                    <a:pt x="1733660" y="1124058"/>
                  </a:lnTo>
                  <a:lnTo>
                    <a:pt x="1733660" y="855834"/>
                  </a:lnTo>
                  <a:lnTo>
                    <a:pt x="1465511" y="855834"/>
                  </a:lnTo>
                  <a:close/>
                  <a:moveTo>
                    <a:pt x="1465511" y="1428932"/>
                  </a:moveTo>
                  <a:lnTo>
                    <a:pt x="1733660" y="1428932"/>
                  </a:lnTo>
                  <a:lnTo>
                    <a:pt x="1733660" y="1160634"/>
                  </a:lnTo>
                  <a:lnTo>
                    <a:pt x="1465511" y="1160634"/>
                  </a:lnTo>
                  <a:close/>
                  <a:moveTo>
                    <a:pt x="1465511" y="1733658"/>
                  </a:moveTo>
                  <a:lnTo>
                    <a:pt x="1733660" y="1733658"/>
                  </a:lnTo>
                  <a:lnTo>
                    <a:pt x="1733660" y="1465508"/>
                  </a:lnTo>
                  <a:lnTo>
                    <a:pt x="1465511" y="1465508"/>
                  </a:lnTo>
                  <a:close/>
                  <a:moveTo>
                    <a:pt x="1465511" y="2039664"/>
                  </a:moveTo>
                  <a:lnTo>
                    <a:pt x="1733660" y="2039664"/>
                  </a:lnTo>
                  <a:lnTo>
                    <a:pt x="1733660" y="1770234"/>
                  </a:lnTo>
                  <a:lnTo>
                    <a:pt x="1465511" y="1770234"/>
                  </a:lnTo>
                  <a:close/>
                  <a:moveTo>
                    <a:pt x="1465511" y="2344558"/>
                  </a:moveTo>
                  <a:lnTo>
                    <a:pt x="1733660" y="2344558"/>
                  </a:lnTo>
                  <a:lnTo>
                    <a:pt x="1733660" y="2076240"/>
                  </a:lnTo>
                  <a:lnTo>
                    <a:pt x="1465511" y="2076240"/>
                  </a:lnTo>
                  <a:close/>
                  <a:moveTo>
                    <a:pt x="1465511" y="2649282"/>
                  </a:moveTo>
                  <a:lnTo>
                    <a:pt x="1733660" y="2649282"/>
                  </a:lnTo>
                  <a:lnTo>
                    <a:pt x="1733660" y="2381134"/>
                  </a:lnTo>
                  <a:lnTo>
                    <a:pt x="1465511" y="2381134"/>
                  </a:lnTo>
                  <a:close/>
                  <a:moveTo>
                    <a:pt x="1465511" y="2954158"/>
                  </a:moveTo>
                  <a:lnTo>
                    <a:pt x="1733660" y="2954158"/>
                  </a:lnTo>
                  <a:lnTo>
                    <a:pt x="1733660" y="2685858"/>
                  </a:lnTo>
                  <a:lnTo>
                    <a:pt x="1465511" y="2685858"/>
                  </a:lnTo>
                  <a:close/>
                  <a:moveTo>
                    <a:pt x="1465511" y="3258958"/>
                  </a:moveTo>
                  <a:lnTo>
                    <a:pt x="1733660" y="3258958"/>
                  </a:lnTo>
                  <a:lnTo>
                    <a:pt x="1733660" y="2990734"/>
                  </a:lnTo>
                  <a:lnTo>
                    <a:pt x="1465511" y="2990734"/>
                  </a:lnTo>
                  <a:close/>
                  <a:moveTo>
                    <a:pt x="1465511" y="3560550"/>
                  </a:moveTo>
                  <a:lnTo>
                    <a:pt x="1733660" y="3560550"/>
                  </a:lnTo>
                  <a:lnTo>
                    <a:pt x="1733660" y="3295534"/>
                  </a:lnTo>
                  <a:lnTo>
                    <a:pt x="1465511" y="3295534"/>
                  </a:lnTo>
                  <a:close/>
                  <a:moveTo>
                    <a:pt x="1160636" y="819258"/>
                  </a:moveTo>
                  <a:lnTo>
                    <a:pt x="1428935" y="819258"/>
                  </a:lnTo>
                  <a:lnTo>
                    <a:pt x="1428935" y="554238"/>
                  </a:lnTo>
                  <a:lnTo>
                    <a:pt x="1160636" y="554238"/>
                  </a:lnTo>
                  <a:close/>
                  <a:moveTo>
                    <a:pt x="1160636" y="1124058"/>
                  </a:moveTo>
                  <a:lnTo>
                    <a:pt x="1428935" y="1124058"/>
                  </a:lnTo>
                  <a:lnTo>
                    <a:pt x="1428935" y="855834"/>
                  </a:lnTo>
                  <a:lnTo>
                    <a:pt x="1160636" y="855834"/>
                  </a:lnTo>
                  <a:close/>
                  <a:moveTo>
                    <a:pt x="1160636" y="1428932"/>
                  </a:moveTo>
                  <a:lnTo>
                    <a:pt x="1428935" y="1428932"/>
                  </a:lnTo>
                  <a:lnTo>
                    <a:pt x="1428935" y="1160634"/>
                  </a:lnTo>
                  <a:lnTo>
                    <a:pt x="1160636" y="1160634"/>
                  </a:lnTo>
                  <a:close/>
                  <a:moveTo>
                    <a:pt x="1160636" y="1733658"/>
                  </a:moveTo>
                  <a:lnTo>
                    <a:pt x="1428935" y="1733658"/>
                  </a:lnTo>
                  <a:lnTo>
                    <a:pt x="1428935" y="1465508"/>
                  </a:lnTo>
                  <a:lnTo>
                    <a:pt x="1160636" y="1465508"/>
                  </a:lnTo>
                  <a:close/>
                  <a:moveTo>
                    <a:pt x="1160636" y="2039664"/>
                  </a:moveTo>
                  <a:lnTo>
                    <a:pt x="1428935" y="2039664"/>
                  </a:lnTo>
                  <a:lnTo>
                    <a:pt x="1428935" y="1770234"/>
                  </a:lnTo>
                  <a:lnTo>
                    <a:pt x="1160636" y="1770234"/>
                  </a:lnTo>
                  <a:close/>
                  <a:moveTo>
                    <a:pt x="1160636" y="2344558"/>
                  </a:moveTo>
                  <a:lnTo>
                    <a:pt x="1428935" y="2344558"/>
                  </a:lnTo>
                  <a:lnTo>
                    <a:pt x="1428935" y="2076240"/>
                  </a:lnTo>
                  <a:lnTo>
                    <a:pt x="1160636" y="2076240"/>
                  </a:lnTo>
                  <a:close/>
                  <a:moveTo>
                    <a:pt x="1160636" y="2649282"/>
                  </a:moveTo>
                  <a:lnTo>
                    <a:pt x="1428935" y="2649282"/>
                  </a:lnTo>
                  <a:lnTo>
                    <a:pt x="1428935" y="2381134"/>
                  </a:lnTo>
                  <a:lnTo>
                    <a:pt x="1160636" y="2381134"/>
                  </a:lnTo>
                  <a:close/>
                  <a:moveTo>
                    <a:pt x="1160636" y="2954158"/>
                  </a:moveTo>
                  <a:lnTo>
                    <a:pt x="1428935" y="2954158"/>
                  </a:lnTo>
                  <a:lnTo>
                    <a:pt x="1428935" y="2685858"/>
                  </a:lnTo>
                  <a:lnTo>
                    <a:pt x="1160636" y="2685858"/>
                  </a:lnTo>
                  <a:close/>
                  <a:moveTo>
                    <a:pt x="1160636" y="3258958"/>
                  </a:moveTo>
                  <a:lnTo>
                    <a:pt x="1428935" y="3258958"/>
                  </a:lnTo>
                  <a:lnTo>
                    <a:pt x="1428935" y="2990734"/>
                  </a:lnTo>
                  <a:lnTo>
                    <a:pt x="1160636" y="2990734"/>
                  </a:lnTo>
                  <a:close/>
                  <a:moveTo>
                    <a:pt x="1160636" y="3560550"/>
                  </a:moveTo>
                  <a:lnTo>
                    <a:pt x="1428935" y="3560550"/>
                  </a:lnTo>
                  <a:lnTo>
                    <a:pt x="1428935" y="3295534"/>
                  </a:lnTo>
                  <a:lnTo>
                    <a:pt x="1160636" y="3295534"/>
                  </a:lnTo>
                  <a:close/>
                  <a:moveTo>
                    <a:pt x="855836" y="819258"/>
                  </a:moveTo>
                  <a:lnTo>
                    <a:pt x="1124060" y="819258"/>
                  </a:lnTo>
                  <a:lnTo>
                    <a:pt x="1124060" y="554238"/>
                  </a:lnTo>
                  <a:lnTo>
                    <a:pt x="855836" y="554238"/>
                  </a:lnTo>
                  <a:close/>
                  <a:moveTo>
                    <a:pt x="855836" y="1124058"/>
                  </a:moveTo>
                  <a:lnTo>
                    <a:pt x="1124060" y="1124058"/>
                  </a:lnTo>
                  <a:lnTo>
                    <a:pt x="1124060" y="855834"/>
                  </a:lnTo>
                  <a:lnTo>
                    <a:pt x="855836" y="855834"/>
                  </a:lnTo>
                  <a:close/>
                  <a:moveTo>
                    <a:pt x="855836" y="1428932"/>
                  </a:moveTo>
                  <a:lnTo>
                    <a:pt x="1124060" y="1428932"/>
                  </a:lnTo>
                  <a:lnTo>
                    <a:pt x="1124060" y="1160634"/>
                  </a:lnTo>
                  <a:lnTo>
                    <a:pt x="855836" y="1160634"/>
                  </a:lnTo>
                  <a:close/>
                  <a:moveTo>
                    <a:pt x="855836" y="1733658"/>
                  </a:moveTo>
                  <a:lnTo>
                    <a:pt x="1124060" y="1733658"/>
                  </a:lnTo>
                  <a:lnTo>
                    <a:pt x="1124060" y="1465508"/>
                  </a:lnTo>
                  <a:lnTo>
                    <a:pt x="855836" y="1465508"/>
                  </a:lnTo>
                  <a:close/>
                  <a:moveTo>
                    <a:pt x="855836" y="2039664"/>
                  </a:moveTo>
                  <a:lnTo>
                    <a:pt x="1124060" y="2039664"/>
                  </a:lnTo>
                  <a:lnTo>
                    <a:pt x="1124060" y="1770234"/>
                  </a:lnTo>
                  <a:lnTo>
                    <a:pt x="855836" y="1770234"/>
                  </a:lnTo>
                  <a:close/>
                  <a:moveTo>
                    <a:pt x="855836" y="2344558"/>
                  </a:moveTo>
                  <a:lnTo>
                    <a:pt x="1124060" y="2344558"/>
                  </a:lnTo>
                  <a:lnTo>
                    <a:pt x="1124060" y="2076240"/>
                  </a:lnTo>
                  <a:lnTo>
                    <a:pt x="855836" y="2076240"/>
                  </a:lnTo>
                  <a:close/>
                  <a:moveTo>
                    <a:pt x="855836" y="2649282"/>
                  </a:moveTo>
                  <a:lnTo>
                    <a:pt x="1124060" y="2649282"/>
                  </a:lnTo>
                  <a:lnTo>
                    <a:pt x="1124060" y="2381134"/>
                  </a:lnTo>
                  <a:lnTo>
                    <a:pt x="855836" y="2381134"/>
                  </a:lnTo>
                  <a:close/>
                  <a:moveTo>
                    <a:pt x="855836" y="2954158"/>
                  </a:moveTo>
                  <a:lnTo>
                    <a:pt x="1124060" y="2954158"/>
                  </a:lnTo>
                  <a:lnTo>
                    <a:pt x="1124060" y="2685858"/>
                  </a:lnTo>
                  <a:lnTo>
                    <a:pt x="855836" y="2685858"/>
                  </a:lnTo>
                  <a:close/>
                  <a:moveTo>
                    <a:pt x="855836" y="3258958"/>
                  </a:moveTo>
                  <a:lnTo>
                    <a:pt x="1124060" y="3258958"/>
                  </a:lnTo>
                  <a:lnTo>
                    <a:pt x="1124060" y="2990734"/>
                  </a:lnTo>
                  <a:lnTo>
                    <a:pt x="855836" y="2990734"/>
                  </a:lnTo>
                  <a:close/>
                  <a:moveTo>
                    <a:pt x="855836" y="3560550"/>
                  </a:moveTo>
                  <a:lnTo>
                    <a:pt x="1124060" y="3560550"/>
                  </a:lnTo>
                  <a:lnTo>
                    <a:pt x="1124060" y="3295534"/>
                  </a:lnTo>
                  <a:lnTo>
                    <a:pt x="855836" y="3295534"/>
                  </a:lnTo>
                  <a:close/>
                  <a:moveTo>
                    <a:pt x="554242" y="1124058"/>
                  </a:moveTo>
                  <a:lnTo>
                    <a:pt x="819260" y="1124058"/>
                  </a:lnTo>
                  <a:lnTo>
                    <a:pt x="819260" y="855834"/>
                  </a:lnTo>
                  <a:lnTo>
                    <a:pt x="554242" y="855834"/>
                  </a:lnTo>
                  <a:close/>
                  <a:moveTo>
                    <a:pt x="554242" y="1428932"/>
                  </a:moveTo>
                  <a:lnTo>
                    <a:pt x="819260" y="1428932"/>
                  </a:lnTo>
                  <a:lnTo>
                    <a:pt x="819260" y="1160634"/>
                  </a:lnTo>
                  <a:lnTo>
                    <a:pt x="554242" y="1160634"/>
                  </a:lnTo>
                  <a:close/>
                  <a:moveTo>
                    <a:pt x="554242" y="1733658"/>
                  </a:moveTo>
                  <a:lnTo>
                    <a:pt x="819260" y="1733658"/>
                  </a:lnTo>
                  <a:lnTo>
                    <a:pt x="819260" y="1465508"/>
                  </a:lnTo>
                  <a:lnTo>
                    <a:pt x="554242" y="1465508"/>
                  </a:lnTo>
                  <a:close/>
                  <a:moveTo>
                    <a:pt x="554242" y="2039664"/>
                  </a:moveTo>
                  <a:lnTo>
                    <a:pt x="819260" y="2039664"/>
                  </a:lnTo>
                  <a:lnTo>
                    <a:pt x="819260" y="1770234"/>
                  </a:lnTo>
                  <a:lnTo>
                    <a:pt x="554242" y="1770234"/>
                  </a:lnTo>
                  <a:close/>
                  <a:moveTo>
                    <a:pt x="554242" y="2344558"/>
                  </a:moveTo>
                  <a:lnTo>
                    <a:pt x="819260" y="2344558"/>
                  </a:lnTo>
                  <a:lnTo>
                    <a:pt x="819260" y="2076240"/>
                  </a:lnTo>
                  <a:lnTo>
                    <a:pt x="554242" y="2076240"/>
                  </a:lnTo>
                  <a:close/>
                  <a:moveTo>
                    <a:pt x="554242" y="2649282"/>
                  </a:moveTo>
                  <a:lnTo>
                    <a:pt x="819260" y="2649282"/>
                  </a:lnTo>
                  <a:lnTo>
                    <a:pt x="819260" y="2381134"/>
                  </a:lnTo>
                  <a:lnTo>
                    <a:pt x="554242" y="2381134"/>
                  </a:lnTo>
                  <a:close/>
                  <a:moveTo>
                    <a:pt x="554242" y="2954158"/>
                  </a:moveTo>
                  <a:lnTo>
                    <a:pt x="819260" y="2954158"/>
                  </a:lnTo>
                  <a:lnTo>
                    <a:pt x="819260" y="2685858"/>
                  </a:lnTo>
                  <a:lnTo>
                    <a:pt x="554242" y="2685858"/>
                  </a:lnTo>
                  <a:close/>
                  <a:moveTo>
                    <a:pt x="554242" y="3258958"/>
                  </a:moveTo>
                  <a:lnTo>
                    <a:pt x="819260" y="3258958"/>
                  </a:lnTo>
                  <a:lnTo>
                    <a:pt x="819260" y="2990734"/>
                  </a:lnTo>
                  <a:lnTo>
                    <a:pt x="554242" y="2990734"/>
                  </a:lnTo>
                  <a:close/>
                  <a:moveTo>
                    <a:pt x="252648" y="2039664"/>
                  </a:moveTo>
                  <a:lnTo>
                    <a:pt x="517666" y="2039664"/>
                  </a:lnTo>
                  <a:lnTo>
                    <a:pt x="517666" y="1770234"/>
                  </a:lnTo>
                  <a:lnTo>
                    <a:pt x="252648" y="1770234"/>
                  </a:lnTo>
                  <a:close/>
                  <a:moveTo>
                    <a:pt x="252648" y="2344558"/>
                  </a:moveTo>
                  <a:lnTo>
                    <a:pt x="517666" y="2344558"/>
                  </a:lnTo>
                  <a:lnTo>
                    <a:pt x="517666" y="2076240"/>
                  </a:lnTo>
                  <a:lnTo>
                    <a:pt x="252648" y="2076240"/>
                  </a:lnTo>
                  <a:close/>
                  <a:moveTo>
                    <a:pt x="0" y="2076240"/>
                  </a:moveTo>
                  <a:lnTo>
                    <a:pt x="0" y="2039664"/>
                  </a:lnTo>
                  <a:lnTo>
                    <a:pt x="216072" y="2039664"/>
                  </a:lnTo>
                  <a:lnTo>
                    <a:pt x="216072" y="1770234"/>
                  </a:lnTo>
                  <a:lnTo>
                    <a:pt x="30117" y="1770234"/>
                  </a:lnTo>
                  <a:lnTo>
                    <a:pt x="30117" y="1733658"/>
                  </a:lnTo>
                  <a:lnTo>
                    <a:pt x="216072" y="1733658"/>
                  </a:lnTo>
                  <a:lnTo>
                    <a:pt x="216072" y="1535772"/>
                  </a:lnTo>
                  <a:lnTo>
                    <a:pt x="252648" y="1535772"/>
                  </a:lnTo>
                  <a:lnTo>
                    <a:pt x="252648" y="1733658"/>
                  </a:lnTo>
                  <a:lnTo>
                    <a:pt x="517666" y="1733658"/>
                  </a:lnTo>
                  <a:lnTo>
                    <a:pt x="517666" y="1465508"/>
                  </a:lnTo>
                  <a:lnTo>
                    <a:pt x="104452" y="1465508"/>
                  </a:lnTo>
                  <a:lnTo>
                    <a:pt x="104452" y="1428932"/>
                  </a:lnTo>
                  <a:lnTo>
                    <a:pt x="517666" y="1428932"/>
                  </a:lnTo>
                  <a:lnTo>
                    <a:pt x="517666" y="1160634"/>
                  </a:lnTo>
                  <a:lnTo>
                    <a:pt x="227896" y="1160634"/>
                  </a:lnTo>
                  <a:lnTo>
                    <a:pt x="227896" y="1124058"/>
                  </a:lnTo>
                  <a:lnTo>
                    <a:pt x="517666" y="1124058"/>
                  </a:lnTo>
                  <a:lnTo>
                    <a:pt x="517666" y="855834"/>
                  </a:lnTo>
                  <a:lnTo>
                    <a:pt x="424492" y="855834"/>
                  </a:lnTo>
                  <a:lnTo>
                    <a:pt x="424492" y="819258"/>
                  </a:lnTo>
                  <a:lnTo>
                    <a:pt x="517666" y="819258"/>
                  </a:lnTo>
                  <a:lnTo>
                    <a:pt x="517666" y="716814"/>
                  </a:lnTo>
                  <a:lnTo>
                    <a:pt x="554242" y="716814"/>
                  </a:lnTo>
                  <a:lnTo>
                    <a:pt x="554242" y="819258"/>
                  </a:lnTo>
                  <a:lnTo>
                    <a:pt x="819260" y="819258"/>
                  </a:lnTo>
                  <a:lnTo>
                    <a:pt x="819260" y="554238"/>
                  </a:lnTo>
                  <a:lnTo>
                    <a:pt x="746226" y="554238"/>
                  </a:lnTo>
                  <a:lnTo>
                    <a:pt x="746226" y="517662"/>
                  </a:lnTo>
                  <a:lnTo>
                    <a:pt x="819260" y="517662"/>
                  </a:lnTo>
                  <a:lnTo>
                    <a:pt x="819260" y="398468"/>
                  </a:lnTo>
                  <a:lnTo>
                    <a:pt x="855836" y="398468"/>
                  </a:lnTo>
                  <a:lnTo>
                    <a:pt x="855836" y="517662"/>
                  </a:lnTo>
                  <a:lnTo>
                    <a:pt x="1124060" y="517662"/>
                  </a:lnTo>
                  <a:lnTo>
                    <a:pt x="1124060" y="201872"/>
                  </a:lnTo>
                  <a:lnTo>
                    <a:pt x="1160636" y="201872"/>
                  </a:lnTo>
                  <a:lnTo>
                    <a:pt x="1160636" y="517662"/>
                  </a:lnTo>
                  <a:lnTo>
                    <a:pt x="1428935" y="517662"/>
                  </a:lnTo>
                  <a:lnTo>
                    <a:pt x="1428935" y="78428"/>
                  </a:lnTo>
                  <a:lnTo>
                    <a:pt x="1465511" y="78428"/>
                  </a:lnTo>
                  <a:lnTo>
                    <a:pt x="1465511" y="517662"/>
                  </a:lnTo>
                  <a:lnTo>
                    <a:pt x="1733660" y="517662"/>
                  </a:lnTo>
                  <a:lnTo>
                    <a:pt x="1733660" y="252646"/>
                  </a:lnTo>
                  <a:lnTo>
                    <a:pt x="1481748" y="252646"/>
                  </a:lnTo>
                  <a:lnTo>
                    <a:pt x="1481748" y="216070"/>
                  </a:lnTo>
                  <a:lnTo>
                    <a:pt x="1733660" y="216070"/>
                  </a:lnTo>
                  <a:lnTo>
                    <a:pt x="1733660" y="15602"/>
                  </a:lnTo>
                  <a:lnTo>
                    <a:pt x="1770236" y="15602"/>
                  </a:lnTo>
                  <a:lnTo>
                    <a:pt x="1770236" y="216070"/>
                  </a:lnTo>
                  <a:lnTo>
                    <a:pt x="2039667" y="216070"/>
                  </a:lnTo>
                  <a:lnTo>
                    <a:pt x="2039667" y="0"/>
                  </a:lnTo>
                  <a:lnTo>
                    <a:pt x="2076243" y="0"/>
                  </a:lnTo>
                  <a:lnTo>
                    <a:pt x="2076243" y="216070"/>
                  </a:lnTo>
                  <a:lnTo>
                    <a:pt x="2344560" y="216070"/>
                  </a:lnTo>
                  <a:lnTo>
                    <a:pt x="2344560" y="15610"/>
                  </a:lnTo>
                  <a:lnTo>
                    <a:pt x="2381136" y="15610"/>
                  </a:lnTo>
                  <a:lnTo>
                    <a:pt x="2381136" y="216070"/>
                  </a:lnTo>
                  <a:lnTo>
                    <a:pt x="2579028" y="216070"/>
                  </a:lnTo>
                  <a:lnTo>
                    <a:pt x="2579028" y="252646"/>
                  </a:lnTo>
                  <a:lnTo>
                    <a:pt x="2381136" y="252646"/>
                  </a:lnTo>
                  <a:lnTo>
                    <a:pt x="2381136" y="517662"/>
                  </a:lnTo>
                  <a:lnTo>
                    <a:pt x="2649285" y="517662"/>
                  </a:lnTo>
                  <a:lnTo>
                    <a:pt x="2649285" y="78436"/>
                  </a:lnTo>
                  <a:lnTo>
                    <a:pt x="2685861" y="78436"/>
                  </a:lnTo>
                  <a:lnTo>
                    <a:pt x="2685861" y="517662"/>
                  </a:lnTo>
                  <a:lnTo>
                    <a:pt x="2954160" y="517662"/>
                  </a:lnTo>
                  <a:lnTo>
                    <a:pt x="2954160" y="201880"/>
                  </a:lnTo>
                  <a:lnTo>
                    <a:pt x="2990736" y="201880"/>
                  </a:lnTo>
                  <a:lnTo>
                    <a:pt x="2990736" y="517662"/>
                  </a:lnTo>
                  <a:lnTo>
                    <a:pt x="3258960" y="517662"/>
                  </a:lnTo>
                  <a:lnTo>
                    <a:pt x="3258960" y="398476"/>
                  </a:lnTo>
                  <a:lnTo>
                    <a:pt x="3295536" y="398476"/>
                  </a:lnTo>
                  <a:lnTo>
                    <a:pt x="3295536" y="517662"/>
                  </a:lnTo>
                  <a:lnTo>
                    <a:pt x="3397986" y="517662"/>
                  </a:lnTo>
                  <a:lnTo>
                    <a:pt x="3397986" y="554238"/>
                  </a:lnTo>
                  <a:lnTo>
                    <a:pt x="3295536" y="554238"/>
                  </a:lnTo>
                  <a:lnTo>
                    <a:pt x="3295536" y="819258"/>
                  </a:lnTo>
                  <a:lnTo>
                    <a:pt x="3560554" y="819258"/>
                  </a:lnTo>
                  <a:lnTo>
                    <a:pt x="3560554" y="716822"/>
                  </a:lnTo>
                  <a:lnTo>
                    <a:pt x="3597130" y="716822"/>
                  </a:lnTo>
                  <a:lnTo>
                    <a:pt x="3597130" y="819258"/>
                  </a:lnTo>
                  <a:lnTo>
                    <a:pt x="3716332" y="819258"/>
                  </a:lnTo>
                  <a:lnTo>
                    <a:pt x="3716332" y="855834"/>
                  </a:lnTo>
                  <a:lnTo>
                    <a:pt x="3597130" y="855834"/>
                  </a:lnTo>
                  <a:lnTo>
                    <a:pt x="3597130" y="1124058"/>
                  </a:lnTo>
                  <a:lnTo>
                    <a:pt x="3912928" y="1124058"/>
                  </a:lnTo>
                  <a:lnTo>
                    <a:pt x="3912928" y="1160634"/>
                  </a:lnTo>
                  <a:lnTo>
                    <a:pt x="3597130" y="1160634"/>
                  </a:lnTo>
                  <a:lnTo>
                    <a:pt x="3597130" y="1428932"/>
                  </a:lnTo>
                  <a:lnTo>
                    <a:pt x="4036372" y="1428932"/>
                  </a:lnTo>
                  <a:lnTo>
                    <a:pt x="4036372" y="1465508"/>
                  </a:lnTo>
                  <a:lnTo>
                    <a:pt x="3597130" y="1465508"/>
                  </a:lnTo>
                  <a:lnTo>
                    <a:pt x="3597130" y="1733658"/>
                  </a:lnTo>
                  <a:lnTo>
                    <a:pt x="3862148" y="1733658"/>
                  </a:lnTo>
                  <a:lnTo>
                    <a:pt x="3862148" y="1535780"/>
                  </a:lnTo>
                  <a:lnTo>
                    <a:pt x="3898724" y="1535780"/>
                  </a:lnTo>
                  <a:lnTo>
                    <a:pt x="3898724" y="1733658"/>
                  </a:lnTo>
                  <a:lnTo>
                    <a:pt x="4099197" y="1733658"/>
                  </a:lnTo>
                  <a:lnTo>
                    <a:pt x="4099197" y="1770234"/>
                  </a:lnTo>
                  <a:lnTo>
                    <a:pt x="3898724" y="1770234"/>
                  </a:lnTo>
                  <a:lnTo>
                    <a:pt x="3898724" y="2039664"/>
                  </a:lnTo>
                  <a:lnTo>
                    <a:pt x="4114800" y="2039664"/>
                  </a:lnTo>
                  <a:lnTo>
                    <a:pt x="4114800" y="2076240"/>
                  </a:lnTo>
                  <a:lnTo>
                    <a:pt x="3898724" y="2076240"/>
                  </a:lnTo>
                  <a:lnTo>
                    <a:pt x="3898724" y="2344558"/>
                  </a:lnTo>
                  <a:lnTo>
                    <a:pt x="4099189" y="2344558"/>
                  </a:lnTo>
                  <a:lnTo>
                    <a:pt x="4099189" y="2381134"/>
                  </a:lnTo>
                  <a:lnTo>
                    <a:pt x="3898724" y="2381134"/>
                  </a:lnTo>
                  <a:lnTo>
                    <a:pt x="3898724" y="2633060"/>
                  </a:lnTo>
                  <a:lnTo>
                    <a:pt x="3862148" y="2633060"/>
                  </a:lnTo>
                  <a:lnTo>
                    <a:pt x="3862148" y="2381134"/>
                  </a:lnTo>
                  <a:lnTo>
                    <a:pt x="3597130" y="2381134"/>
                  </a:lnTo>
                  <a:lnTo>
                    <a:pt x="3597130" y="2649282"/>
                  </a:lnTo>
                  <a:lnTo>
                    <a:pt x="4036364" y="2649282"/>
                  </a:lnTo>
                  <a:lnTo>
                    <a:pt x="4036364" y="2685858"/>
                  </a:lnTo>
                  <a:lnTo>
                    <a:pt x="3597130" y="2685858"/>
                  </a:lnTo>
                  <a:lnTo>
                    <a:pt x="3597130" y="2954158"/>
                  </a:lnTo>
                  <a:lnTo>
                    <a:pt x="3912920" y="2954158"/>
                  </a:lnTo>
                  <a:lnTo>
                    <a:pt x="3912920" y="2990734"/>
                  </a:lnTo>
                  <a:lnTo>
                    <a:pt x="3597130" y="2990734"/>
                  </a:lnTo>
                  <a:lnTo>
                    <a:pt x="3597130" y="3258958"/>
                  </a:lnTo>
                  <a:lnTo>
                    <a:pt x="3716324" y="3258958"/>
                  </a:lnTo>
                  <a:lnTo>
                    <a:pt x="3716324" y="3295534"/>
                  </a:lnTo>
                  <a:lnTo>
                    <a:pt x="3597130" y="3295534"/>
                  </a:lnTo>
                  <a:lnTo>
                    <a:pt x="3597130" y="3368582"/>
                  </a:lnTo>
                  <a:lnTo>
                    <a:pt x="3560554" y="3368582"/>
                  </a:lnTo>
                  <a:lnTo>
                    <a:pt x="3560554" y="3295534"/>
                  </a:lnTo>
                  <a:lnTo>
                    <a:pt x="3295536" y="3295534"/>
                  </a:lnTo>
                  <a:lnTo>
                    <a:pt x="3295536" y="3560550"/>
                  </a:lnTo>
                  <a:lnTo>
                    <a:pt x="3397978" y="3560550"/>
                  </a:lnTo>
                  <a:lnTo>
                    <a:pt x="3397978" y="3597126"/>
                  </a:lnTo>
                  <a:lnTo>
                    <a:pt x="3295536" y="3597126"/>
                  </a:lnTo>
                  <a:lnTo>
                    <a:pt x="3295536" y="3690316"/>
                  </a:lnTo>
                  <a:lnTo>
                    <a:pt x="3258960" y="3690316"/>
                  </a:lnTo>
                  <a:lnTo>
                    <a:pt x="3258960" y="3597126"/>
                  </a:lnTo>
                  <a:lnTo>
                    <a:pt x="2990736" y="3597126"/>
                  </a:lnTo>
                  <a:lnTo>
                    <a:pt x="2990736" y="3886912"/>
                  </a:lnTo>
                  <a:lnTo>
                    <a:pt x="2954160" y="3886912"/>
                  </a:lnTo>
                  <a:lnTo>
                    <a:pt x="2954160" y="3597126"/>
                  </a:lnTo>
                  <a:lnTo>
                    <a:pt x="2685861" y="3597126"/>
                  </a:lnTo>
                  <a:lnTo>
                    <a:pt x="2685861" y="4010356"/>
                  </a:lnTo>
                  <a:lnTo>
                    <a:pt x="2649285" y="4010356"/>
                  </a:lnTo>
                  <a:lnTo>
                    <a:pt x="2649285" y="3597126"/>
                  </a:lnTo>
                  <a:lnTo>
                    <a:pt x="2381136" y="3597126"/>
                  </a:lnTo>
                  <a:lnTo>
                    <a:pt x="2381136" y="3862146"/>
                  </a:lnTo>
                  <a:lnTo>
                    <a:pt x="2579020" y="3862146"/>
                  </a:lnTo>
                  <a:lnTo>
                    <a:pt x="2579020" y="3898722"/>
                  </a:lnTo>
                  <a:lnTo>
                    <a:pt x="2381136" y="3898722"/>
                  </a:lnTo>
                  <a:lnTo>
                    <a:pt x="2381136" y="4084690"/>
                  </a:lnTo>
                  <a:lnTo>
                    <a:pt x="2344560" y="4084690"/>
                  </a:lnTo>
                  <a:lnTo>
                    <a:pt x="2344560" y="3898722"/>
                  </a:lnTo>
                  <a:lnTo>
                    <a:pt x="2076243" y="3898722"/>
                  </a:lnTo>
                  <a:lnTo>
                    <a:pt x="2076243" y="4114800"/>
                  </a:lnTo>
                  <a:lnTo>
                    <a:pt x="2039667" y="4114800"/>
                  </a:lnTo>
                  <a:lnTo>
                    <a:pt x="2039667" y="3898722"/>
                  </a:lnTo>
                  <a:lnTo>
                    <a:pt x="1770236" y="3898722"/>
                  </a:lnTo>
                  <a:lnTo>
                    <a:pt x="1770236" y="4084682"/>
                  </a:lnTo>
                  <a:lnTo>
                    <a:pt x="1733660" y="4084682"/>
                  </a:lnTo>
                  <a:lnTo>
                    <a:pt x="1733660" y="3898722"/>
                  </a:lnTo>
                  <a:lnTo>
                    <a:pt x="1481740" y="3898722"/>
                  </a:lnTo>
                  <a:lnTo>
                    <a:pt x="1481740" y="3862146"/>
                  </a:lnTo>
                  <a:lnTo>
                    <a:pt x="1733660" y="3862146"/>
                  </a:lnTo>
                  <a:lnTo>
                    <a:pt x="1733660" y="3597126"/>
                  </a:lnTo>
                  <a:lnTo>
                    <a:pt x="1465511" y="3597126"/>
                  </a:lnTo>
                  <a:lnTo>
                    <a:pt x="1465511" y="4010348"/>
                  </a:lnTo>
                  <a:lnTo>
                    <a:pt x="1428935" y="4010348"/>
                  </a:lnTo>
                  <a:lnTo>
                    <a:pt x="1428935" y="3597126"/>
                  </a:lnTo>
                  <a:lnTo>
                    <a:pt x="1160636" y="3597126"/>
                  </a:lnTo>
                  <a:lnTo>
                    <a:pt x="1160636" y="3886904"/>
                  </a:lnTo>
                  <a:lnTo>
                    <a:pt x="1124060" y="3886904"/>
                  </a:lnTo>
                  <a:lnTo>
                    <a:pt x="1124060" y="3597126"/>
                  </a:lnTo>
                  <a:lnTo>
                    <a:pt x="855836" y="3597126"/>
                  </a:lnTo>
                  <a:lnTo>
                    <a:pt x="855836" y="3690308"/>
                  </a:lnTo>
                  <a:lnTo>
                    <a:pt x="819260" y="3690308"/>
                  </a:lnTo>
                  <a:lnTo>
                    <a:pt x="819260" y="3597126"/>
                  </a:lnTo>
                  <a:lnTo>
                    <a:pt x="746218" y="3597126"/>
                  </a:lnTo>
                  <a:lnTo>
                    <a:pt x="746218" y="3560550"/>
                  </a:lnTo>
                  <a:lnTo>
                    <a:pt x="819260" y="3560550"/>
                  </a:lnTo>
                  <a:lnTo>
                    <a:pt x="819260" y="3295534"/>
                  </a:lnTo>
                  <a:lnTo>
                    <a:pt x="554242" y="3295534"/>
                  </a:lnTo>
                  <a:lnTo>
                    <a:pt x="554242" y="3368574"/>
                  </a:lnTo>
                  <a:lnTo>
                    <a:pt x="517666" y="3368574"/>
                  </a:lnTo>
                  <a:lnTo>
                    <a:pt x="517666" y="3295534"/>
                  </a:lnTo>
                  <a:lnTo>
                    <a:pt x="424484" y="3295534"/>
                  </a:lnTo>
                  <a:lnTo>
                    <a:pt x="424484" y="3258958"/>
                  </a:lnTo>
                  <a:lnTo>
                    <a:pt x="517666" y="3258958"/>
                  </a:lnTo>
                  <a:lnTo>
                    <a:pt x="517666" y="2990734"/>
                  </a:lnTo>
                  <a:lnTo>
                    <a:pt x="227888" y="2990734"/>
                  </a:lnTo>
                  <a:lnTo>
                    <a:pt x="227888" y="2954158"/>
                  </a:lnTo>
                  <a:lnTo>
                    <a:pt x="517666" y="2954158"/>
                  </a:lnTo>
                  <a:lnTo>
                    <a:pt x="517666" y="2685858"/>
                  </a:lnTo>
                  <a:lnTo>
                    <a:pt x="104444" y="2685858"/>
                  </a:lnTo>
                  <a:lnTo>
                    <a:pt x="104444" y="2649282"/>
                  </a:lnTo>
                  <a:lnTo>
                    <a:pt x="517666" y="2649282"/>
                  </a:lnTo>
                  <a:lnTo>
                    <a:pt x="517666" y="2381134"/>
                  </a:lnTo>
                  <a:lnTo>
                    <a:pt x="252648" y="2381134"/>
                  </a:lnTo>
                  <a:lnTo>
                    <a:pt x="252648" y="2633052"/>
                  </a:lnTo>
                  <a:lnTo>
                    <a:pt x="216072" y="2633052"/>
                  </a:lnTo>
                  <a:lnTo>
                    <a:pt x="216072" y="2381134"/>
                  </a:lnTo>
                  <a:lnTo>
                    <a:pt x="30109" y="2381134"/>
                  </a:lnTo>
                  <a:lnTo>
                    <a:pt x="30109" y="2344558"/>
                  </a:lnTo>
                  <a:lnTo>
                    <a:pt x="216072" y="2344558"/>
                  </a:lnTo>
                  <a:lnTo>
                    <a:pt x="216072" y="2076240"/>
                  </a:lnTo>
                  <a:close/>
                </a:path>
              </a:pathLst>
            </a:custGeom>
            <a:solidFill>
              <a:srgbClr val="D0A666"/>
            </a:solidFill>
            <a:ln w="3810">
              <a:noFill/>
            </a:ln>
            <a:scene3d>
              <a:camera prst="isometricOffAxis2Top"/>
              <a:lightRig rig="threePt" dir="t"/>
            </a:scene3d>
            <a:sp3d prstMaterial="matte">
              <a:bevelT w="635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p3d extrusionH="57150">
                <a:bevelT w="38100" h="38100"/>
              </a:sp3d>
            </a:bodyPr>
            <a:lstStyle/>
            <a:p>
              <a:pPr algn="ctr"/>
              <a:endParaRPr lang="en-US"/>
            </a:p>
          </p:txBody>
        </p:sp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35D0CD47-1A1C-460A-B3F4-D119A3A887E5}"/>
                </a:ext>
              </a:extLst>
            </p:cNvPr>
            <p:cNvSpPr/>
            <p:nvPr/>
          </p:nvSpPr>
          <p:spPr>
            <a:xfrm>
              <a:off x="20305974" y="6706926"/>
              <a:ext cx="4376060" cy="4376060"/>
            </a:xfrm>
            <a:prstGeom prst="donut">
              <a:avLst>
                <a:gd name="adj" fmla="val 8011"/>
              </a:avLst>
            </a:prstGeom>
            <a:solidFill>
              <a:srgbClr val="C8A062"/>
            </a:solidFill>
            <a:ln>
              <a:solidFill>
                <a:srgbClr val="C8A062"/>
              </a:solidFill>
            </a:ln>
            <a:effectLst>
              <a:softEdge rad="0"/>
            </a:effectLst>
            <a:scene3d>
              <a:camera prst="isometricOffAxis2Top"/>
              <a:lightRig rig="threePt" dir="t"/>
            </a:scene3d>
            <a:sp3d extrusionH="6350" prstMaterial="matte">
              <a:bevelT w="19050" h="19050"/>
              <a:extrusionClr>
                <a:srgbClr val="C8A06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98160A39-215C-43E4-A667-88C7A2B2B724}"/>
              </a:ext>
            </a:extLst>
          </p:cNvPr>
          <p:cNvSpPr/>
          <p:nvPr/>
        </p:nvSpPr>
        <p:spPr>
          <a:xfrm>
            <a:off x="9375133" y="7964194"/>
            <a:ext cx="10610559" cy="10610567"/>
          </a:xfrm>
          <a:prstGeom prst="ellipse">
            <a:avLst/>
          </a:prstGeom>
          <a:solidFill>
            <a:schemeClr val="bg1">
              <a:lumMod val="65000"/>
              <a:alpha val="85000"/>
            </a:schemeClr>
          </a:solidFill>
          <a:ln w="12700">
            <a:solidFill>
              <a:schemeClr val="bg1">
                <a:lumMod val="65000"/>
                <a:alpha val="85000"/>
              </a:schemeClr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CEF2238-1760-4543-81FA-A6FA1D682E73}"/>
              </a:ext>
            </a:extLst>
          </p:cNvPr>
          <p:cNvSpPr/>
          <p:nvPr/>
        </p:nvSpPr>
        <p:spPr>
          <a:xfrm>
            <a:off x="11028297" y="9454855"/>
            <a:ext cx="7407803" cy="7407809"/>
          </a:xfrm>
          <a:prstGeom prst="ellipse">
            <a:avLst/>
          </a:prstGeom>
          <a:solidFill>
            <a:schemeClr val="accent1">
              <a:lumMod val="60000"/>
              <a:lumOff val="4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ircle: Hollow 42">
            <a:extLst>
              <a:ext uri="{FF2B5EF4-FFF2-40B4-BE49-F238E27FC236}">
                <a16:creationId xmlns:a16="http://schemas.microsoft.com/office/drawing/2014/main" id="{E8AEA790-2ED8-4345-A460-7D2AC8F6A361}"/>
              </a:ext>
            </a:extLst>
          </p:cNvPr>
          <p:cNvSpPr/>
          <p:nvPr/>
        </p:nvSpPr>
        <p:spPr>
          <a:xfrm>
            <a:off x="8979847" y="7376646"/>
            <a:ext cx="11407272" cy="11407281"/>
          </a:xfrm>
          <a:prstGeom prst="donut">
            <a:avLst>
              <a:gd name="adj" fmla="val 240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" name="Circle: Hollow 43">
            <a:extLst>
              <a:ext uri="{FF2B5EF4-FFF2-40B4-BE49-F238E27FC236}">
                <a16:creationId xmlns:a16="http://schemas.microsoft.com/office/drawing/2014/main" id="{2D1439C9-D825-460C-B911-1789690E2202}"/>
              </a:ext>
            </a:extLst>
          </p:cNvPr>
          <p:cNvSpPr/>
          <p:nvPr/>
        </p:nvSpPr>
        <p:spPr>
          <a:xfrm>
            <a:off x="8979847" y="7355277"/>
            <a:ext cx="11407272" cy="11407281"/>
          </a:xfrm>
          <a:prstGeom prst="donut">
            <a:avLst>
              <a:gd name="adj" fmla="val 3294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5" name="Circle: Hollow 44">
            <a:extLst>
              <a:ext uri="{FF2B5EF4-FFF2-40B4-BE49-F238E27FC236}">
                <a16:creationId xmlns:a16="http://schemas.microsoft.com/office/drawing/2014/main" id="{E194B477-5D50-4BD3-A6E3-E3137E4C8C98}"/>
              </a:ext>
            </a:extLst>
          </p:cNvPr>
          <p:cNvSpPr/>
          <p:nvPr/>
        </p:nvSpPr>
        <p:spPr>
          <a:xfrm>
            <a:off x="8981312" y="7341124"/>
            <a:ext cx="11407272" cy="11407281"/>
          </a:xfrm>
          <a:prstGeom prst="donut">
            <a:avLst>
              <a:gd name="adj" fmla="val 12243"/>
            </a:avLst>
          </a:prstGeom>
          <a:solidFill>
            <a:srgbClr val="C8A062"/>
          </a:solidFill>
          <a:ln>
            <a:solidFill>
              <a:srgbClr val="C8A062"/>
            </a:solidFill>
          </a:ln>
          <a:effectLst>
            <a:softEdge rad="0"/>
          </a:effectLst>
          <a:scene3d>
            <a:camera prst="isometricOffAxis2Top"/>
            <a:lightRig rig="threePt" dir="t"/>
          </a:scene3d>
          <a:sp3d extrusionH="63500" prstMaterial="matte">
            <a:bevelT w="25400" h="25400"/>
            <a:extrusionClr>
              <a:srgbClr val="C8A06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EEBCB06-2C5C-4C66-876F-89D2D01F1B6E}"/>
              </a:ext>
            </a:extLst>
          </p:cNvPr>
          <p:cNvSpPr/>
          <p:nvPr/>
        </p:nvSpPr>
        <p:spPr>
          <a:xfrm>
            <a:off x="8992530" y="7342266"/>
            <a:ext cx="11408737" cy="11408746"/>
          </a:xfrm>
          <a:prstGeom prst="ellipse">
            <a:avLst/>
          </a:prstGeom>
          <a:solidFill>
            <a:schemeClr val="bg1">
              <a:lumMod val="65000"/>
              <a:alpha val="50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2679040-1691-42BE-8C39-7CE8DF27170C}"/>
              </a:ext>
            </a:extLst>
          </p:cNvPr>
          <p:cNvSpPr/>
          <p:nvPr/>
        </p:nvSpPr>
        <p:spPr>
          <a:xfrm>
            <a:off x="11035915" y="9437051"/>
            <a:ext cx="7394766" cy="7394763"/>
          </a:xfrm>
          <a:prstGeom prst="ellipse">
            <a:avLst/>
          </a:prstGeom>
          <a:solidFill>
            <a:schemeClr val="tx1">
              <a:lumMod val="50000"/>
              <a:lumOff val="50000"/>
              <a:alpha val="7500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54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A803482-B122-4B65-AD0B-0BEF6D86A5D0}"/>
              </a:ext>
            </a:extLst>
          </p:cNvPr>
          <p:cNvSpPr/>
          <p:nvPr/>
        </p:nvSpPr>
        <p:spPr>
          <a:xfrm>
            <a:off x="3706018" y="1926288"/>
            <a:ext cx="13881745" cy="27252477"/>
          </a:xfrm>
          <a:custGeom>
            <a:avLst/>
            <a:gdLst>
              <a:gd name="connsiteX0" fmla="*/ 0 w 4970241"/>
              <a:gd name="connsiteY0" fmla="*/ 0 h 9757519"/>
              <a:gd name="connsiteX1" fmla="*/ 632506 w 4970241"/>
              <a:gd name="connsiteY1" fmla="*/ 0 h 9757519"/>
              <a:gd name="connsiteX2" fmla="*/ 632506 w 4970241"/>
              <a:gd name="connsiteY2" fmla="*/ 1848932 h 9757519"/>
              <a:gd name="connsiteX3" fmla="*/ 632692 w 4970241"/>
              <a:gd name="connsiteY3" fmla="*/ 1848932 h 9757519"/>
              <a:gd name="connsiteX4" fmla="*/ 632506 w 4970241"/>
              <a:gd name="connsiteY4" fmla="*/ 1852613 h 9757519"/>
              <a:gd name="connsiteX5" fmla="*/ 2485119 w 4970241"/>
              <a:gd name="connsiteY5" fmla="*/ 3705226 h 9757519"/>
              <a:gd name="connsiteX6" fmla="*/ 4337732 w 4970241"/>
              <a:gd name="connsiteY6" fmla="*/ 1852613 h 9757519"/>
              <a:gd name="connsiteX7" fmla="*/ 4337546 w 4970241"/>
              <a:gd name="connsiteY7" fmla="*/ 1848932 h 9757519"/>
              <a:gd name="connsiteX8" fmla="*/ 4337731 w 4970241"/>
              <a:gd name="connsiteY8" fmla="*/ 1848932 h 9757519"/>
              <a:gd name="connsiteX9" fmla="*/ 4337731 w 4970241"/>
              <a:gd name="connsiteY9" fmla="*/ 0 h 9757519"/>
              <a:gd name="connsiteX10" fmla="*/ 4970241 w 4970241"/>
              <a:gd name="connsiteY10" fmla="*/ 0 h 9757519"/>
              <a:gd name="connsiteX11" fmla="*/ 4970241 w 4970241"/>
              <a:gd name="connsiteY11" fmla="*/ 9757519 h 9757519"/>
              <a:gd name="connsiteX12" fmla="*/ 0 w 4970241"/>
              <a:gd name="connsiteY12" fmla="*/ 9757519 h 975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70241" h="9757519">
                <a:moveTo>
                  <a:pt x="0" y="0"/>
                </a:moveTo>
                <a:lnTo>
                  <a:pt x="632506" y="0"/>
                </a:lnTo>
                <a:lnTo>
                  <a:pt x="632506" y="1848932"/>
                </a:lnTo>
                <a:lnTo>
                  <a:pt x="632692" y="1848932"/>
                </a:lnTo>
                <a:lnTo>
                  <a:pt x="632506" y="1852613"/>
                </a:lnTo>
                <a:cubicBezTo>
                  <a:pt x="632506" y="2875783"/>
                  <a:pt x="1461949" y="3705226"/>
                  <a:pt x="2485119" y="3705226"/>
                </a:cubicBezTo>
                <a:cubicBezTo>
                  <a:pt x="3508289" y="3705226"/>
                  <a:pt x="4337732" y="2875783"/>
                  <a:pt x="4337732" y="1852613"/>
                </a:cubicBezTo>
                <a:lnTo>
                  <a:pt x="4337546" y="1848932"/>
                </a:lnTo>
                <a:lnTo>
                  <a:pt x="4337731" y="1848932"/>
                </a:lnTo>
                <a:lnTo>
                  <a:pt x="4337731" y="0"/>
                </a:lnTo>
                <a:lnTo>
                  <a:pt x="4970241" y="0"/>
                </a:lnTo>
                <a:lnTo>
                  <a:pt x="4970241" y="9757519"/>
                </a:lnTo>
                <a:lnTo>
                  <a:pt x="0" y="9757519"/>
                </a:lnTo>
                <a:close/>
              </a:path>
            </a:pathLst>
          </a:custGeom>
          <a:solidFill>
            <a:srgbClr val="C59D60"/>
          </a:solidFill>
          <a:ln>
            <a:noFill/>
          </a:ln>
          <a:effectLst>
            <a:outerShdw blurRad="127000" dist="38100" dir="5400000" algn="t" rotWithShape="0">
              <a:prstClr val="black">
                <a:alpha val="40000"/>
              </a:prstClr>
            </a:outerShdw>
            <a:softEdge rad="0"/>
          </a:effectLst>
          <a:scene3d>
            <a:camera prst="isometricOffAxis2Top"/>
            <a:lightRig rig="morning" dir="t"/>
          </a:scene3d>
          <a:sp3d extrusionH="35560" prstMaterial="matte">
            <a:bevelT w="35560" h="3556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3CE95E-B6AD-4333-AAF3-CC6C4E95D555}"/>
              </a:ext>
            </a:extLst>
          </p:cNvPr>
          <p:cNvSpPr/>
          <p:nvPr/>
        </p:nvSpPr>
        <p:spPr>
          <a:xfrm>
            <a:off x="11034970" y="9423167"/>
            <a:ext cx="7410182" cy="7410184"/>
          </a:xfrm>
          <a:custGeom>
            <a:avLst/>
            <a:gdLst>
              <a:gd name="connsiteX0" fmla="*/ 3046734 w 4980792"/>
              <a:gd name="connsiteY0" fmla="*/ 4094325 h 4980794"/>
              <a:gd name="connsiteX1" fmla="*/ 3046734 w 4980792"/>
              <a:gd name="connsiteY1" fmla="*/ 4555266 h 4980794"/>
              <a:gd name="connsiteX2" fmla="*/ 3507546 w 4980792"/>
              <a:gd name="connsiteY2" fmla="*/ 4555266 h 4980794"/>
              <a:gd name="connsiteX3" fmla="*/ 3507546 w 4980792"/>
              <a:gd name="connsiteY3" fmla="*/ 4094325 h 4980794"/>
              <a:gd name="connsiteX4" fmla="*/ 2522778 w 4980792"/>
              <a:gd name="connsiteY4" fmla="*/ 4094325 h 4980794"/>
              <a:gd name="connsiteX5" fmla="*/ 2522778 w 4980792"/>
              <a:gd name="connsiteY5" fmla="*/ 4555266 h 4980794"/>
              <a:gd name="connsiteX6" fmla="*/ 2983878 w 4980792"/>
              <a:gd name="connsiteY6" fmla="*/ 4555266 h 4980794"/>
              <a:gd name="connsiteX7" fmla="*/ 2983878 w 4980792"/>
              <a:gd name="connsiteY7" fmla="*/ 4094325 h 4980794"/>
              <a:gd name="connsiteX8" fmla="*/ 1996906 w 4980792"/>
              <a:gd name="connsiteY8" fmla="*/ 4094325 h 4980794"/>
              <a:gd name="connsiteX9" fmla="*/ 1996906 w 4980792"/>
              <a:gd name="connsiteY9" fmla="*/ 4555266 h 4980794"/>
              <a:gd name="connsiteX10" fmla="*/ 2459922 w 4980792"/>
              <a:gd name="connsiteY10" fmla="*/ 4555266 h 4980794"/>
              <a:gd name="connsiteX11" fmla="*/ 2459922 w 4980792"/>
              <a:gd name="connsiteY11" fmla="*/ 4094325 h 4980794"/>
              <a:gd name="connsiteX12" fmla="*/ 1473238 w 4980792"/>
              <a:gd name="connsiteY12" fmla="*/ 4094325 h 4980794"/>
              <a:gd name="connsiteX13" fmla="*/ 1473238 w 4980792"/>
              <a:gd name="connsiteY13" fmla="*/ 4555266 h 4980794"/>
              <a:gd name="connsiteX14" fmla="*/ 1934052 w 4980792"/>
              <a:gd name="connsiteY14" fmla="*/ 4555266 h 4980794"/>
              <a:gd name="connsiteX15" fmla="*/ 1934052 w 4980792"/>
              <a:gd name="connsiteY15" fmla="*/ 4094325 h 4980794"/>
              <a:gd name="connsiteX16" fmla="*/ 3570402 w 4980792"/>
              <a:gd name="connsiteY16" fmla="*/ 3570398 h 4980794"/>
              <a:gd name="connsiteX17" fmla="*/ 3570402 w 4980792"/>
              <a:gd name="connsiteY17" fmla="*/ 4031470 h 4980794"/>
              <a:gd name="connsiteX18" fmla="*/ 4031472 w 4980792"/>
              <a:gd name="connsiteY18" fmla="*/ 4031470 h 4980794"/>
              <a:gd name="connsiteX19" fmla="*/ 4031472 w 4980792"/>
              <a:gd name="connsiteY19" fmla="*/ 3570398 h 4980794"/>
              <a:gd name="connsiteX20" fmla="*/ 3046734 w 4980792"/>
              <a:gd name="connsiteY20" fmla="*/ 3570398 h 4980794"/>
              <a:gd name="connsiteX21" fmla="*/ 3046734 w 4980792"/>
              <a:gd name="connsiteY21" fmla="*/ 4031470 h 4980794"/>
              <a:gd name="connsiteX22" fmla="*/ 3507546 w 4980792"/>
              <a:gd name="connsiteY22" fmla="*/ 4031470 h 4980794"/>
              <a:gd name="connsiteX23" fmla="*/ 3507546 w 4980792"/>
              <a:gd name="connsiteY23" fmla="*/ 3570398 h 4980794"/>
              <a:gd name="connsiteX24" fmla="*/ 2522778 w 4980792"/>
              <a:gd name="connsiteY24" fmla="*/ 3570398 h 4980794"/>
              <a:gd name="connsiteX25" fmla="*/ 2522778 w 4980792"/>
              <a:gd name="connsiteY25" fmla="*/ 4031470 h 4980794"/>
              <a:gd name="connsiteX26" fmla="*/ 2983878 w 4980792"/>
              <a:gd name="connsiteY26" fmla="*/ 4031470 h 4980794"/>
              <a:gd name="connsiteX27" fmla="*/ 2983878 w 4980792"/>
              <a:gd name="connsiteY27" fmla="*/ 3570398 h 4980794"/>
              <a:gd name="connsiteX28" fmla="*/ 1996906 w 4980792"/>
              <a:gd name="connsiteY28" fmla="*/ 3570398 h 4980794"/>
              <a:gd name="connsiteX29" fmla="*/ 1996906 w 4980792"/>
              <a:gd name="connsiteY29" fmla="*/ 4031470 h 4980794"/>
              <a:gd name="connsiteX30" fmla="*/ 2459922 w 4980792"/>
              <a:gd name="connsiteY30" fmla="*/ 4031470 h 4980794"/>
              <a:gd name="connsiteX31" fmla="*/ 2459922 w 4980792"/>
              <a:gd name="connsiteY31" fmla="*/ 3570398 h 4980794"/>
              <a:gd name="connsiteX32" fmla="*/ 1473238 w 4980792"/>
              <a:gd name="connsiteY32" fmla="*/ 3570398 h 4980794"/>
              <a:gd name="connsiteX33" fmla="*/ 1473238 w 4980792"/>
              <a:gd name="connsiteY33" fmla="*/ 4031470 h 4980794"/>
              <a:gd name="connsiteX34" fmla="*/ 1934052 w 4980792"/>
              <a:gd name="connsiteY34" fmla="*/ 4031470 h 4980794"/>
              <a:gd name="connsiteX35" fmla="*/ 1934052 w 4980792"/>
              <a:gd name="connsiteY35" fmla="*/ 3570398 h 4980794"/>
              <a:gd name="connsiteX36" fmla="*/ 949314 w 4980792"/>
              <a:gd name="connsiteY36" fmla="*/ 3570398 h 4980794"/>
              <a:gd name="connsiteX37" fmla="*/ 949314 w 4980792"/>
              <a:gd name="connsiteY37" fmla="*/ 4031470 h 4980794"/>
              <a:gd name="connsiteX38" fmla="*/ 1410384 w 4980792"/>
              <a:gd name="connsiteY38" fmla="*/ 4031470 h 4980794"/>
              <a:gd name="connsiteX39" fmla="*/ 1410384 w 4980792"/>
              <a:gd name="connsiteY39" fmla="*/ 3570398 h 4980794"/>
              <a:gd name="connsiteX40" fmla="*/ 4094328 w 4980792"/>
              <a:gd name="connsiteY40" fmla="*/ 3046732 h 4980794"/>
              <a:gd name="connsiteX41" fmla="*/ 4094328 w 4980792"/>
              <a:gd name="connsiteY41" fmla="*/ 3507542 h 4980794"/>
              <a:gd name="connsiteX42" fmla="*/ 4555268 w 4980792"/>
              <a:gd name="connsiteY42" fmla="*/ 3507542 h 4980794"/>
              <a:gd name="connsiteX43" fmla="*/ 4555268 w 4980792"/>
              <a:gd name="connsiteY43" fmla="*/ 3046732 h 4980794"/>
              <a:gd name="connsiteX44" fmla="*/ 3570402 w 4980792"/>
              <a:gd name="connsiteY44" fmla="*/ 3046732 h 4980794"/>
              <a:gd name="connsiteX45" fmla="*/ 3570402 w 4980792"/>
              <a:gd name="connsiteY45" fmla="*/ 3507542 h 4980794"/>
              <a:gd name="connsiteX46" fmla="*/ 4031472 w 4980792"/>
              <a:gd name="connsiteY46" fmla="*/ 3507542 h 4980794"/>
              <a:gd name="connsiteX47" fmla="*/ 4031472 w 4980792"/>
              <a:gd name="connsiteY47" fmla="*/ 3046732 h 4980794"/>
              <a:gd name="connsiteX48" fmla="*/ 3046734 w 4980792"/>
              <a:gd name="connsiteY48" fmla="*/ 3046732 h 4980794"/>
              <a:gd name="connsiteX49" fmla="*/ 3046734 w 4980792"/>
              <a:gd name="connsiteY49" fmla="*/ 3507542 h 4980794"/>
              <a:gd name="connsiteX50" fmla="*/ 3507546 w 4980792"/>
              <a:gd name="connsiteY50" fmla="*/ 3507542 h 4980794"/>
              <a:gd name="connsiteX51" fmla="*/ 3507546 w 4980792"/>
              <a:gd name="connsiteY51" fmla="*/ 3046732 h 4980794"/>
              <a:gd name="connsiteX52" fmla="*/ 2522778 w 4980792"/>
              <a:gd name="connsiteY52" fmla="*/ 3046732 h 4980794"/>
              <a:gd name="connsiteX53" fmla="*/ 2522778 w 4980792"/>
              <a:gd name="connsiteY53" fmla="*/ 3507542 h 4980794"/>
              <a:gd name="connsiteX54" fmla="*/ 2983878 w 4980792"/>
              <a:gd name="connsiteY54" fmla="*/ 3507542 h 4980794"/>
              <a:gd name="connsiteX55" fmla="*/ 2983878 w 4980792"/>
              <a:gd name="connsiteY55" fmla="*/ 3046732 h 4980794"/>
              <a:gd name="connsiteX56" fmla="*/ 1996906 w 4980792"/>
              <a:gd name="connsiteY56" fmla="*/ 3046732 h 4980794"/>
              <a:gd name="connsiteX57" fmla="*/ 1996906 w 4980792"/>
              <a:gd name="connsiteY57" fmla="*/ 3507542 h 4980794"/>
              <a:gd name="connsiteX58" fmla="*/ 2459922 w 4980792"/>
              <a:gd name="connsiteY58" fmla="*/ 3507542 h 4980794"/>
              <a:gd name="connsiteX59" fmla="*/ 2459922 w 4980792"/>
              <a:gd name="connsiteY59" fmla="*/ 3046732 h 4980794"/>
              <a:gd name="connsiteX60" fmla="*/ 1473238 w 4980792"/>
              <a:gd name="connsiteY60" fmla="*/ 3046732 h 4980794"/>
              <a:gd name="connsiteX61" fmla="*/ 1473238 w 4980792"/>
              <a:gd name="connsiteY61" fmla="*/ 3507542 h 4980794"/>
              <a:gd name="connsiteX62" fmla="*/ 1934052 w 4980792"/>
              <a:gd name="connsiteY62" fmla="*/ 3507542 h 4980794"/>
              <a:gd name="connsiteX63" fmla="*/ 1934052 w 4980792"/>
              <a:gd name="connsiteY63" fmla="*/ 3046732 h 4980794"/>
              <a:gd name="connsiteX64" fmla="*/ 949314 w 4980792"/>
              <a:gd name="connsiteY64" fmla="*/ 3046732 h 4980794"/>
              <a:gd name="connsiteX65" fmla="*/ 949314 w 4980792"/>
              <a:gd name="connsiteY65" fmla="*/ 3507542 h 4980794"/>
              <a:gd name="connsiteX66" fmla="*/ 1410384 w 4980792"/>
              <a:gd name="connsiteY66" fmla="*/ 3507542 h 4980794"/>
              <a:gd name="connsiteX67" fmla="*/ 1410384 w 4980792"/>
              <a:gd name="connsiteY67" fmla="*/ 3046732 h 4980794"/>
              <a:gd name="connsiteX68" fmla="*/ 425516 w 4980792"/>
              <a:gd name="connsiteY68" fmla="*/ 3046732 h 4980794"/>
              <a:gd name="connsiteX69" fmla="*/ 425516 w 4980792"/>
              <a:gd name="connsiteY69" fmla="*/ 3507542 h 4980794"/>
              <a:gd name="connsiteX70" fmla="*/ 886458 w 4980792"/>
              <a:gd name="connsiteY70" fmla="*/ 3507542 h 4980794"/>
              <a:gd name="connsiteX71" fmla="*/ 886458 w 4980792"/>
              <a:gd name="connsiteY71" fmla="*/ 3046732 h 4980794"/>
              <a:gd name="connsiteX72" fmla="*/ 4094328 w 4980792"/>
              <a:gd name="connsiteY72" fmla="*/ 2522774 h 4980794"/>
              <a:gd name="connsiteX73" fmla="*/ 4094328 w 4980792"/>
              <a:gd name="connsiteY73" fmla="*/ 2983876 h 4980794"/>
              <a:gd name="connsiteX74" fmla="*/ 4555268 w 4980792"/>
              <a:gd name="connsiteY74" fmla="*/ 2983876 h 4980794"/>
              <a:gd name="connsiteX75" fmla="*/ 4555268 w 4980792"/>
              <a:gd name="connsiteY75" fmla="*/ 2522774 h 4980794"/>
              <a:gd name="connsiteX76" fmla="*/ 3570402 w 4980792"/>
              <a:gd name="connsiteY76" fmla="*/ 2522774 h 4980794"/>
              <a:gd name="connsiteX77" fmla="*/ 3570402 w 4980792"/>
              <a:gd name="connsiteY77" fmla="*/ 2983876 h 4980794"/>
              <a:gd name="connsiteX78" fmla="*/ 4031472 w 4980792"/>
              <a:gd name="connsiteY78" fmla="*/ 2983876 h 4980794"/>
              <a:gd name="connsiteX79" fmla="*/ 4031472 w 4980792"/>
              <a:gd name="connsiteY79" fmla="*/ 2522774 h 4980794"/>
              <a:gd name="connsiteX80" fmla="*/ 3046734 w 4980792"/>
              <a:gd name="connsiteY80" fmla="*/ 2522774 h 4980794"/>
              <a:gd name="connsiteX81" fmla="*/ 3046734 w 4980792"/>
              <a:gd name="connsiteY81" fmla="*/ 2983876 h 4980794"/>
              <a:gd name="connsiteX82" fmla="*/ 3507546 w 4980792"/>
              <a:gd name="connsiteY82" fmla="*/ 2983876 h 4980794"/>
              <a:gd name="connsiteX83" fmla="*/ 3507546 w 4980792"/>
              <a:gd name="connsiteY83" fmla="*/ 2522774 h 4980794"/>
              <a:gd name="connsiteX84" fmla="*/ 2522778 w 4980792"/>
              <a:gd name="connsiteY84" fmla="*/ 2522774 h 4980794"/>
              <a:gd name="connsiteX85" fmla="*/ 2522778 w 4980792"/>
              <a:gd name="connsiteY85" fmla="*/ 2983876 h 4980794"/>
              <a:gd name="connsiteX86" fmla="*/ 2983878 w 4980792"/>
              <a:gd name="connsiteY86" fmla="*/ 2983876 h 4980794"/>
              <a:gd name="connsiteX87" fmla="*/ 2983878 w 4980792"/>
              <a:gd name="connsiteY87" fmla="*/ 2522774 h 4980794"/>
              <a:gd name="connsiteX88" fmla="*/ 1996906 w 4980792"/>
              <a:gd name="connsiteY88" fmla="*/ 2522774 h 4980794"/>
              <a:gd name="connsiteX89" fmla="*/ 1996906 w 4980792"/>
              <a:gd name="connsiteY89" fmla="*/ 2983876 h 4980794"/>
              <a:gd name="connsiteX90" fmla="*/ 2459922 w 4980792"/>
              <a:gd name="connsiteY90" fmla="*/ 2983876 h 4980794"/>
              <a:gd name="connsiteX91" fmla="*/ 2459922 w 4980792"/>
              <a:gd name="connsiteY91" fmla="*/ 2522774 h 4980794"/>
              <a:gd name="connsiteX92" fmla="*/ 1473238 w 4980792"/>
              <a:gd name="connsiteY92" fmla="*/ 2522774 h 4980794"/>
              <a:gd name="connsiteX93" fmla="*/ 1473238 w 4980792"/>
              <a:gd name="connsiteY93" fmla="*/ 2983876 h 4980794"/>
              <a:gd name="connsiteX94" fmla="*/ 1934052 w 4980792"/>
              <a:gd name="connsiteY94" fmla="*/ 2983876 h 4980794"/>
              <a:gd name="connsiteX95" fmla="*/ 1934052 w 4980792"/>
              <a:gd name="connsiteY95" fmla="*/ 2522774 h 4980794"/>
              <a:gd name="connsiteX96" fmla="*/ 949314 w 4980792"/>
              <a:gd name="connsiteY96" fmla="*/ 2522774 h 4980794"/>
              <a:gd name="connsiteX97" fmla="*/ 949314 w 4980792"/>
              <a:gd name="connsiteY97" fmla="*/ 2983876 h 4980794"/>
              <a:gd name="connsiteX98" fmla="*/ 1410384 w 4980792"/>
              <a:gd name="connsiteY98" fmla="*/ 2983876 h 4980794"/>
              <a:gd name="connsiteX99" fmla="*/ 1410384 w 4980792"/>
              <a:gd name="connsiteY99" fmla="*/ 2522774 h 4980794"/>
              <a:gd name="connsiteX100" fmla="*/ 425516 w 4980792"/>
              <a:gd name="connsiteY100" fmla="*/ 2522774 h 4980794"/>
              <a:gd name="connsiteX101" fmla="*/ 425516 w 4980792"/>
              <a:gd name="connsiteY101" fmla="*/ 2983876 h 4980794"/>
              <a:gd name="connsiteX102" fmla="*/ 886458 w 4980792"/>
              <a:gd name="connsiteY102" fmla="*/ 2983876 h 4980794"/>
              <a:gd name="connsiteX103" fmla="*/ 886458 w 4980792"/>
              <a:gd name="connsiteY103" fmla="*/ 2522774 h 4980794"/>
              <a:gd name="connsiteX104" fmla="*/ 4094328 w 4980792"/>
              <a:gd name="connsiteY104" fmla="*/ 1996904 h 4980794"/>
              <a:gd name="connsiteX105" fmla="*/ 4094328 w 4980792"/>
              <a:gd name="connsiteY105" fmla="*/ 2459918 h 4980794"/>
              <a:gd name="connsiteX106" fmla="*/ 4555268 w 4980792"/>
              <a:gd name="connsiteY106" fmla="*/ 2459918 h 4980794"/>
              <a:gd name="connsiteX107" fmla="*/ 4555268 w 4980792"/>
              <a:gd name="connsiteY107" fmla="*/ 1996904 h 4980794"/>
              <a:gd name="connsiteX108" fmla="*/ 3570402 w 4980792"/>
              <a:gd name="connsiteY108" fmla="*/ 1996904 h 4980794"/>
              <a:gd name="connsiteX109" fmla="*/ 3570402 w 4980792"/>
              <a:gd name="connsiteY109" fmla="*/ 2459918 h 4980794"/>
              <a:gd name="connsiteX110" fmla="*/ 4031472 w 4980792"/>
              <a:gd name="connsiteY110" fmla="*/ 2459918 h 4980794"/>
              <a:gd name="connsiteX111" fmla="*/ 4031472 w 4980792"/>
              <a:gd name="connsiteY111" fmla="*/ 1996904 h 4980794"/>
              <a:gd name="connsiteX112" fmla="*/ 3046734 w 4980792"/>
              <a:gd name="connsiteY112" fmla="*/ 1996904 h 4980794"/>
              <a:gd name="connsiteX113" fmla="*/ 3046734 w 4980792"/>
              <a:gd name="connsiteY113" fmla="*/ 2459918 h 4980794"/>
              <a:gd name="connsiteX114" fmla="*/ 3507546 w 4980792"/>
              <a:gd name="connsiteY114" fmla="*/ 2459918 h 4980794"/>
              <a:gd name="connsiteX115" fmla="*/ 3507546 w 4980792"/>
              <a:gd name="connsiteY115" fmla="*/ 1996904 h 4980794"/>
              <a:gd name="connsiteX116" fmla="*/ 2522778 w 4980792"/>
              <a:gd name="connsiteY116" fmla="*/ 1996904 h 4980794"/>
              <a:gd name="connsiteX117" fmla="*/ 2522778 w 4980792"/>
              <a:gd name="connsiteY117" fmla="*/ 2459918 h 4980794"/>
              <a:gd name="connsiteX118" fmla="*/ 2983878 w 4980792"/>
              <a:gd name="connsiteY118" fmla="*/ 2459918 h 4980794"/>
              <a:gd name="connsiteX119" fmla="*/ 2983878 w 4980792"/>
              <a:gd name="connsiteY119" fmla="*/ 1996904 h 4980794"/>
              <a:gd name="connsiteX120" fmla="*/ 1996906 w 4980792"/>
              <a:gd name="connsiteY120" fmla="*/ 1996904 h 4980794"/>
              <a:gd name="connsiteX121" fmla="*/ 1996906 w 4980792"/>
              <a:gd name="connsiteY121" fmla="*/ 2459918 h 4980794"/>
              <a:gd name="connsiteX122" fmla="*/ 2459922 w 4980792"/>
              <a:gd name="connsiteY122" fmla="*/ 2459918 h 4980794"/>
              <a:gd name="connsiteX123" fmla="*/ 2459922 w 4980792"/>
              <a:gd name="connsiteY123" fmla="*/ 1996904 h 4980794"/>
              <a:gd name="connsiteX124" fmla="*/ 1473238 w 4980792"/>
              <a:gd name="connsiteY124" fmla="*/ 1996904 h 4980794"/>
              <a:gd name="connsiteX125" fmla="*/ 1473238 w 4980792"/>
              <a:gd name="connsiteY125" fmla="*/ 2459918 h 4980794"/>
              <a:gd name="connsiteX126" fmla="*/ 1934052 w 4980792"/>
              <a:gd name="connsiteY126" fmla="*/ 2459918 h 4980794"/>
              <a:gd name="connsiteX127" fmla="*/ 1934052 w 4980792"/>
              <a:gd name="connsiteY127" fmla="*/ 1996904 h 4980794"/>
              <a:gd name="connsiteX128" fmla="*/ 949314 w 4980792"/>
              <a:gd name="connsiteY128" fmla="*/ 1996904 h 4980794"/>
              <a:gd name="connsiteX129" fmla="*/ 949314 w 4980792"/>
              <a:gd name="connsiteY129" fmla="*/ 2459918 h 4980794"/>
              <a:gd name="connsiteX130" fmla="*/ 1410384 w 4980792"/>
              <a:gd name="connsiteY130" fmla="*/ 2459918 h 4980794"/>
              <a:gd name="connsiteX131" fmla="*/ 1410384 w 4980792"/>
              <a:gd name="connsiteY131" fmla="*/ 1996904 h 4980794"/>
              <a:gd name="connsiteX132" fmla="*/ 425516 w 4980792"/>
              <a:gd name="connsiteY132" fmla="*/ 1996904 h 4980794"/>
              <a:gd name="connsiteX133" fmla="*/ 425516 w 4980792"/>
              <a:gd name="connsiteY133" fmla="*/ 2459918 h 4980794"/>
              <a:gd name="connsiteX134" fmla="*/ 886458 w 4980792"/>
              <a:gd name="connsiteY134" fmla="*/ 2459918 h 4980794"/>
              <a:gd name="connsiteX135" fmla="*/ 886458 w 4980792"/>
              <a:gd name="connsiteY135" fmla="*/ 1996904 h 4980794"/>
              <a:gd name="connsiteX136" fmla="*/ 4094328 w 4980792"/>
              <a:gd name="connsiteY136" fmla="*/ 1473235 h 4980794"/>
              <a:gd name="connsiteX137" fmla="*/ 4094328 w 4980792"/>
              <a:gd name="connsiteY137" fmla="*/ 1934049 h 4980794"/>
              <a:gd name="connsiteX138" fmla="*/ 4555268 w 4980792"/>
              <a:gd name="connsiteY138" fmla="*/ 1934049 h 4980794"/>
              <a:gd name="connsiteX139" fmla="*/ 4555268 w 4980792"/>
              <a:gd name="connsiteY139" fmla="*/ 1473235 h 4980794"/>
              <a:gd name="connsiteX140" fmla="*/ 3570402 w 4980792"/>
              <a:gd name="connsiteY140" fmla="*/ 1473235 h 4980794"/>
              <a:gd name="connsiteX141" fmla="*/ 3570402 w 4980792"/>
              <a:gd name="connsiteY141" fmla="*/ 1934049 h 4980794"/>
              <a:gd name="connsiteX142" fmla="*/ 4031472 w 4980792"/>
              <a:gd name="connsiteY142" fmla="*/ 1934049 h 4980794"/>
              <a:gd name="connsiteX143" fmla="*/ 4031472 w 4980792"/>
              <a:gd name="connsiteY143" fmla="*/ 1473235 h 4980794"/>
              <a:gd name="connsiteX144" fmla="*/ 3046734 w 4980792"/>
              <a:gd name="connsiteY144" fmla="*/ 1473235 h 4980794"/>
              <a:gd name="connsiteX145" fmla="*/ 3046734 w 4980792"/>
              <a:gd name="connsiteY145" fmla="*/ 1934049 h 4980794"/>
              <a:gd name="connsiteX146" fmla="*/ 3507546 w 4980792"/>
              <a:gd name="connsiteY146" fmla="*/ 1934049 h 4980794"/>
              <a:gd name="connsiteX147" fmla="*/ 3507546 w 4980792"/>
              <a:gd name="connsiteY147" fmla="*/ 1473235 h 4980794"/>
              <a:gd name="connsiteX148" fmla="*/ 2522778 w 4980792"/>
              <a:gd name="connsiteY148" fmla="*/ 1473235 h 4980794"/>
              <a:gd name="connsiteX149" fmla="*/ 2522778 w 4980792"/>
              <a:gd name="connsiteY149" fmla="*/ 1934049 h 4980794"/>
              <a:gd name="connsiteX150" fmla="*/ 2983878 w 4980792"/>
              <a:gd name="connsiteY150" fmla="*/ 1934049 h 4980794"/>
              <a:gd name="connsiteX151" fmla="*/ 2983878 w 4980792"/>
              <a:gd name="connsiteY151" fmla="*/ 1473235 h 4980794"/>
              <a:gd name="connsiteX152" fmla="*/ 1996906 w 4980792"/>
              <a:gd name="connsiteY152" fmla="*/ 1473235 h 4980794"/>
              <a:gd name="connsiteX153" fmla="*/ 1996906 w 4980792"/>
              <a:gd name="connsiteY153" fmla="*/ 1934049 h 4980794"/>
              <a:gd name="connsiteX154" fmla="*/ 2459922 w 4980792"/>
              <a:gd name="connsiteY154" fmla="*/ 1934049 h 4980794"/>
              <a:gd name="connsiteX155" fmla="*/ 2459922 w 4980792"/>
              <a:gd name="connsiteY155" fmla="*/ 1473235 h 4980794"/>
              <a:gd name="connsiteX156" fmla="*/ 1473238 w 4980792"/>
              <a:gd name="connsiteY156" fmla="*/ 1473235 h 4980794"/>
              <a:gd name="connsiteX157" fmla="*/ 1473238 w 4980792"/>
              <a:gd name="connsiteY157" fmla="*/ 1934049 h 4980794"/>
              <a:gd name="connsiteX158" fmla="*/ 1934052 w 4980792"/>
              <a:gd name="connsiteY158" fmla="*/ 1934049 h 4980794"/>
              <a:gd name="connsiteX159" fmla="*/ 1934052 w 4980792"/>
              <a:gd name="connsiteY159" fmla="*/ 1473235 h 4980794"/>
              <a:gd name="connsiteX160" fmla="*/ 949314 w 4980792"/>
              <a:gd name="connsiteY160" fmla="*/ 1473235 h 4980794"/>
              <a:gd name="connsiteX161" fmla="*/ 949314 w 4980792"/>
              <a:gd name="connsiteY161" fmla="*/ 1934049 h 4980794"/>
              <a:gd name="connsiteX162" fmla="*/ 1410384 w 4980792"/>
              <a:gd name="connsiteY162" fmla="*/ 1934049 h 4980794"/>
              <a:gd name="connsiteX163" fmla="*/ 1410384 w 4980792"/>
              <a:gd name="connsiteY163" fmla="*/ 1473235 h 4980794"/>
              <a:gd name="connsiteX164" fmla="*/ 425516 w 4980792"/>
              <a:gd name="connsiteY164" fmla="*/ 1473235 h 4980794"/>
              <a:gd name="connsiteX165" fmla="*/ 425516 w 4980792"/>
              <a:gd name="connsiteY165" fmla="*/ 1934049 h 4980794"/>
              <a:gd name="connsiteX166" fmla="*/ 886458 w 4980792"/>
              <a:gd name="connsiteY166" fmla="*/ 1934049 h 4980794"/>
              <a:gd name="connsiteX167" fmla="*/ 886458 w 4980792"/>
              <a:gd name="connsiteY167" fmla="*/ 1473235 h 4980794"/>
              <a:gd name="connsiteX168" fmla="*/ 3570402 w 4980792"/>
              <a:gd name="connsiteY168" fmla="*/ 949311 h 4980794"/>
              <a:gd name="connsiteX169" fmla="*/ 3570402 w 4980792"/>
              <a:gd name="connsiteY169" fmla="*/ 1410379 h 4980794"/>
              <a:gd name="connsiteX170" fmla="*/ 4031472 w 4980792"/>
              <a:gd name="connsiteY170" fmla="*/ 1410379 h 4980794"/>
              <a:gd name="connsiteX171" fmla="*/ 4031472 w 4980792"/>
              <a:gd name="connsiteY171" fmla="*/ 949311 h 4980794"/>
              <a:gd name="connsiteX172" fmla="*/ 3046734 w 4980792"/>
              <a:gd name="connsiteY172" fmla="*/ 949311 h 4980794"/>
              <a:gd name="connsiteX173" fmla="*/ 3046734 w 4980792"/>
              <a:gd name="connsiteY173" fmla="*/ 1410379 h 4980794"/>
              <a:gd name="connsiteX174" fmla="*/ 3507546 w 4980792"/>
              <a:gd name="connsiteY174" fmla="*/ 1410379 h 4980794"/>
              <a:gd name="connsiteX175" fmla="*/ 3507546 w 4980792"/>
              <a:gd name="connsiteY175" fmla="*/ 949311 h 4980794"/>
              <a:gd name="connsiteX176" fmla="*/ 2522778 w 4980792"/>
              <a:gd name="connsiteY176" fmla="*/ 949311 h 4980794"/>
              <a:gd name="connsiteX177" fmla="*/ 2522778 w 4980792"/>
              <a:gd name="connsiteY177" fmla="*/ 1410379 h 4980794"/>
              <a:gd name="connsiteX178" fmla="*/ 2983878 w 4980792"/>
              <a:gd name="connsiteY178" fmla="*/ 1410379 h 4980794"/>
              <a:gd name="connsiteX179" fmla="*/ 2983878 w 4980792"/>
              <a:gd name="connsiteY179" fmla="*/ 949311 h 4980794"/>
              <a:gd name="connsiteX180" fmla="*/ 1996906 w 4980792"/>
              <a:gd name="connsiteY180" fmla="*/ 949311 h 4980794"/>
              <a:gd name="connsiteX181" fmla="*/ 1996906 w 4980792"/>
              <a:gd name="connsiteY181" fmla="*/ 1410379 h 4980794"/>
              <a:gd name="connsiteX182" fmla="*/ 2459922 w 4980792"/>
              <a:gd name="connsiteY182" fmla="*/ 1410379 h 4980794"/>
              <a:gd name="connsiteX183" fmla="*/ 2459922 w 4980792"/>
              <a:gd name="connsiteY183" fmla="*/ 949311 h 4980794"/>
              <a:gd name="connsiteX184" fmla="*/ 1473238 w 4980792"/>
              <a:gd name="connsiteY184" fmla="*/ 949311 h 4980794"/>
              <a:gd name="connsiteX185" fmla="*/ 1473238 w 4980792"/>
              <a:gd name="connsiteY185" fmla="*/ 1410379 h 4980794"/>
              <a:gd name="connsiteX186" fmla="*/ 1934052 w 4980792"/>
              <a:gd name="connsiteY186" fmla="*/ 1410379 h 4980794"/>
              <a:gd name="connsiteX187" fmla="*/ 1934052 w 4980792"/>
              <a:gd name="connsiteY187" fmla="*/ 949311 h 4980794"/>
              <a:gd name="connsiteX188" fmla="*/ 949314 w 4980792"/>
              <a:gd name="connsiteY188" fmla="*/ 949311 h 4980794"/>
              <a:gd name="connsiteX189" fmla="*/ 949314 w 4980792"/>
              <a:gd name="connsiteY189" fmla="*/ 1410379 h 4980794"/>
              <a:gd name="connsiteX190" fmla="*/ 1410384 w 4980792"/>
              <a:gd name="connsiteY190" fmla="*/ 1410379 h 4980794"/>
              <a:gd name="connsiteX191" fmla="*/ 1410384 w 4980792"/>
              <a:gd name="connsiteY191" fmla="*/ 949311 h 4980794"/>
              <a:gd name="connsiteX192" fmla="*/ 3046734 w 4980792"/>
              <a:gd name="connsiteY192" fmla="*/ 425515 h 4980794"/>
              <a:gd name="connsiteX193" fmla="*/ 3046734 w 4980792"/>
              <a:gd name="connsiteY193" fmla="*/ 886455 h 4980794"/>
              <a:gd name="connsiteX194" fmla="*/ 3507546 w 4980792"/>
              <a:gd name="connsiteY194" fmla="*/ 886455 h 4980794"/>
              <a:gd name="connsiteX195" fmla="*/ 3507546 w 4980792"/>
              <a:gd name="connsiteY195" fmla="*/ 425515 h 4980794"/>
              <a:gd name="connsiteX196" fmla="*/ 2522778 w 4980792"/>
              <a:gd name="connsiteY196" fmla="*/ 425515 h 4980794"/>
              <a:gd name="connsiteX197" fmla="*/ 2522778 w 4980792"/>
              <a:gd name="connsiteY197" fmla="*/ 886455 h 4980794"/>
              <a:gd name="connsiteX198" fmla="*/ 2983878 w 4980792"/>
              <a:gd name="connsiteY198" fmla="*/ 886455 h 4980794"/>
              <a:gd name="connsiteX199" fmla="*/ 2983878 w 4980792"/>
              <a:gd name="connsiteY199" fmla="*/ 425515 h 4980794"/>
              <a:gd name="connsiteX200" fmla="*/ 1996906 w 4980792"/>
              <a:gd name="connsiteY200" fmla="*/ 425515 h 4980794"/>
              <a:gd name="connsiteX201" fmla="*/ 1996906 w 4980792"/>
              <a:gd name="connsiteY201" fmla="*/ 886455 h 4980794"/>
              <a:gd name="connsiteX202" fmla="*/ 2459922 w 4980792"/>
              <a:gd name="connsiteY202" fmla="*/ 886455 h 4980794"/>
              <a:gd name="connsiteX203" fmla="*/ 2459922 w 4980792"/>
              <a:gd name="connsiteY203" fmla="*/ 425515 h 4980794"/>
              <a:gd name="connsiteX204" fmla="*/ 1473238 w 4980792"/>
              <a:gd name="connsiteY204" fmla="*/ 425515 h 4980794"/>
              <a:gd name="connsiteX205" fmla="*/ 1473238 w 4980792"/>
              <a:gd name="connsiteY205" fmla="*/ 886455 h 4980794"/>
              <a:gd name="connsiteX206" fmla="*/ 1934052 w 4980792"/>
              <a:gd name="connsiteY206" fmla="*/ 886455 h 4980794"/>
              <a:gd name="connsiteX207" fmla="*/ 1934052 w 4980792"/>
              <a:gd name="connsiteY207" fmla="*/ 425515 h 4980794"/>
              <a:gd name="connsiteX208" fmla="*/ 2490396 w 4980792"/>
              <a:gd name="connsiteY208" fmla="*/ 0 h 4980794"/>
              <a:gd name="connsiteX209" fmla="*/ 2522778 w 4980792"/>
              <a:gd name="connsiteY209" fmla="*/ 1636 h 4980794"/>
              <a:gd name="connsiteX210" fmla="*/ 2522778 w 4980792"/>
              <a:gd name="connsiteY210" fmla="*/ 362659 h 4980794"/>
              <a:gd name="connsiteX211" fmla="*/ 2983878 w 4980792"/>
              <a:gd name="connsiteY211" fmla="*/ 362659 h 4980794"/>
              <a:gd name="connsiteX212" fmla="*/ 2983878 w 4980792"/>
              <a:gd name="connsiteY212" fmla="*/ 49311 h 4980794"/>
              <a:gd name="connsiteX213" fmla="*/ 2992298 w 4980792"/>
              <a:gd name="connsiteY213" fmla="*/ 50596 h 4980794"/>
              <a:gd name="connsiteX214" fmla="*/ 3046734 w 4980792"/>
              <a:gd name="connsiteY214" fmla="*/ 64593 h 4980794"/>
              <a:gd name="connsiteX215" fmla="*/ 3046734 w 4980792"/>
              <a:gd name="connsiteY215" fmla="*/ 362659 h 4980794"/>
              <a:gd name="connsiteX216" fmla="*/ 3507546 w 4980792"/>
              <a:gd name="connsiteY216" fmla="*/ 362659 h 4980794"/>
              <a:gd name="connsiteX217" fmla="*/ 3507546 w 4980792"/>
              <a:gd name="connsiteY217" fmla="*/ 218723 h 4980794"/>
              <a:gd name="connsiteX218" fmla="*/ 3570402 w 4980792"/>
              <a:gd name="connsiteY218" fmla="*/ 249002 h 4980794"/>
              <a:gd name="connsiteX219" fmla="*/ 3570402 w 4980792"/>
              <a:gd name="connsiteY219" fmla="*/ 362659 h 4980794"/>
              <a:gd name="connsiteX220" fmla="*/ 3779656 w 4980792"/>
              <a:gd name="connsiteY220" fmla="*/ 362659 h 4980794"/>
              <a:gd name="connsiteX221" fmla="*/ 3882800 w 4980792"/>
              <a:gd name="connsiteY221" fmla="*/ 425321 h 4980794"/>
              <a:gd name="connsiteX222" fmla="*/ 3883058 w 4980792"/>
              <a:gd name="connsiteY222" fmla="*/ 425515 h 4980794"/>
              <a:gd name="connsiteX223" fmla="*/ 3570402 w 4980792"/>
              <a:gd name="connsiteY223" fmla="*/ 425515 h 4980794"/>
              <a:gd name="connsiteX224" fmla="*/ 3570402 w 4980792"/>
              <a:gd name="connsiteY224" fmla="*/ 886455 h 4980794"/>
              <a:gd name="connsiteX225" fmla="*/ 4031472 w 4980792"/>
              <a:gd name="connsiteY225" fmla="*/ 886455 h 4980794"/>
              <a:gd name="connsiteX226" fmla="*/ 4031472 w 4980792"/>
              <a:gd name="connsiteY226" fmla="*/ 536496 h 4980794"/>
              <a:gd name="connsiteX227" fmla="*/ 4074520 w 4980792"/>
              <a:gd name="connsiteY227" fmla="*/ 568686 h 4980794"/>
              <a:gd name="connsiteX228" fmla="*/ 4094328 w 4980792"/>
              <a:gd name="connsiteY228" fmla="*/ 586690 h 4980794"/>
              <a:gd name="connsiteX229" fmla="*/ 4094328 w 4980792"/>
              <a:gd name="connsiteY229" fmla="*/ 886455 h 4980794"/>
              <a:gd name="connsiteX230" fmla="*/ 4394094 w 4980792"/>
              <a:gd name="connsiteY230" fmla="*/ 886455 h 4980794"/>
              <a:gd name="connsiteX231" fmla="*/ 4412106 w 4980792"/>
              <a:gd name="connsiteY231" fmla="*/ 906274 h 4980794"/>
              <a:gd name="connsiteX232" fmla="*/ 4444290 w 4980792"/>
              <a:gd name="connsiteY232" fmla="*/ 949311 h 4980794"/>
              <a:gd name="connsiteX233" fmla="*/ 4094328 w 4980792"/>
              <a:gd name="connsiteY233" fmla="*/ 949311 h 4980794"/>
              <a:gd name="connsiteX234" fmla="*/ 4094328 w 4980792"/>
              <a:gd name="connsiteY234" fmla="*/ 1410379 h 4980794"/>
              <a:gd name="connsiteX235" fmla="*/ 4555268 w 4980792"/>
              <a:gd name="connsiteY235" fmla="*/ 1410379 h 4980794"/>
              <a:gd name="connsiteX236" fmla="*/ 4555268 w 4980792"/>
              <a:gd name="connsiteY236" fmla="*/ 1097721 h 4980794"/>
              <a:gd name="connsiteX237" fmla="*/ 4555472 w 4980792"/>
              <a:gd name="connsiteY237" fmla="*/ 1097993 h 4980794"/>
              <a:gd name="connsiteX238" fmla="*/ 4618124 w 4980792"/>
              <a:gd name="connsiteY238" fmla="*/ 1201122 h 4980794"/>
              <a:gd name="connsiteX239" fmla="*/ 4618124 w 4980792"/>
              <a:gd name="connsiteY239" fmla="*/ 1410379 h 4980794"/>
              <a:gd name="connsiteX240" fmla="*/ 4731784 w 4980792"/>
              <a:gd name="connsiteY240" fmla="*/ 1410379 h 4980794"/>
              <a:gd name="connsiteX241" fmla="*/ 4762064 w 4980792"/>
              <a:gd name="connsiteY241" fmla="*/ 1473235 h 4980794"/>
              <a:gd name="connsiteX242" fmla="*/ 4618124 w 4980792"/>
              <a:gd name="connsiteY242" fmla="*/ 1473235 h 4980794"/>
              <a:gd name="connsiteX243" fmla="*/ 4618124 w 4980792"/>
              <a:gd name="connsiteY243" fmla="*/ 1934049 h 4980794"/>
              <a:gd name="connsiteX244" fmla="*/ 4916196 w 4980792"/>
              <a:gd name="connsiteY244" fmla="*/ 1934049 h 4980794"/>
              <a:gd name="connsiteX245" fmla="*/ 4930196 w 4980792"/>
              <a:gd name="connsiteY245" fmla="*/ 1988495 h 4980794"/>
              <a:gd name="connsiteX246" fmla="*/ 4931480 w 4980792"/>
              <a:gd name="connsiteY246" fmla="*/ 1996904 h 4980794"/>
              <a:gd name="connsiteX247" fmla="*/ 4618124 w 4980792"/>
              <a:gd name="connsiteY247" fmla="*/ 1996904 h 4980794"/>
              <a:gd name="connsiteX248" fmla="*/ 4618124 w 4980792"/>
              <a:gd name="connsiteY248" fmla="*/ 2459918 h 4980794"/>
              <a:gd name="connsiteX249" fmla="*/ 4979252 w 4980792"/>
              <a:gd name="connsiteY249" fmla="*/ 2459918 h 4980794"/>
              <a:gd name="connsiteX250" fmla="*/ 4980792 w 4980792"/>
              <a:gd name="connsiteY250" fmla="*/ 2490397 h 4980794"/>
              <a:gd name="connsiteX251" fmla="*/ 4979158 w 4980792"/>
              <a:gd name="connsiteY251" fmla="*/ 2522774 h 4980794"/>
              <a:gd name="connsiteX252" fmla="*/ 4618124 w 4980792"/>
              <a:gd name="connsiteY252" fmla="*/ 2522774 h 4980794"/>
              <a:gd name="connsiteX253" fmla="*/ 4618124 w 4980792"/>
              <a:gd name="connsiteY253" fmla="*/ 2983876 h 4980794"/>
              <a:gd name="connsiteX254" fmla="*/ 4931482 w 4980792"/>
              <a:gd name="connsiteY254" fmla="*/ 2983876 h 4980794"/>
              <a:gd name="connsiteX255" fmla="*/ 4930196 w 4980792"/>
              <a:gd name="connsiteY255" fmla="*/ 2992299 h 4980794"/>
              <a:gd name="connsiteX256" fmla="*/ 4916200 w 4980792"/>
              <a:gd name="connsiteY256" fmla="*/ 3046732 h 4980794"/>
              <a:gd name="connsiteX257" fmla="*/ 4618124 w 4980792"/>
              <a:gd name="connsiteY257" fmla="*/ 3046732 h 4980794"/>
              <a:gd name="connsiteX258" fmla="*/ 4618124 w 4980792"/>
              <a:gd name="connsiteY258" fmla="*/ 3507542 h 4980794"/>
              <a:gd name="connsiteX259" fmla="*/ 4762072 w 4980792"/>
              <a:gd name="connsiteY259" fmla="*/ 3507542 h 4980794"/>
              <a:gd name="connsiteX260" fmla="*/ 4731792 w 4980792"/>
              <a:gd name="connsiteY260" fmla="*/ 3570398 h 4980794"/>
              <a:gd name="connsiteX261" fmla="*/ 4618124 w 4980792"/>
              <a:gd name="connsiteY261" fmla="*/ 3570398 h 4980794"/>
              <a:gd name="connsiteX262" fmla="*/ 4618124 w 4980792"/>
              <a:gd name="connsiteY262" fmla="*/ 3779673 h 4980794"/>
              <a:gd name="connsiteX263" fmla="*/ 4555472 w 4980792"/>
              <a:gd name="connsiteY263" fmla="*/ 3882802 h 4980794"/>
              <a:gd name="connsiteX264" fmla="*/ 4555268 w 4980792"/>
              <a:gd name="connsiteY264" fmla="*/ 3883074 h 4980794"/>
              <a:gd name="connsiteX265" fmla="*/ 4555268 w 4980792"/>
              <a:gd name="connsiteY265" fmla="*/ 3570398 h 4980794"/>
              <a:gd name="connsiteX266" fmla="*/ 4094328 w 4980792"/>
              <a:gd name="connsiteY266" fmla="*/ 3570398 h 4980794"/>
              <a:gd name="connsiteX267" fmla="*/ 4094328 w 4980792"/>
              <a:gd name="connsiteY267" fmla="*/ 4031470 h 4980794"/>
              <a:gd name="connsiteX268" fmla="*/ 4444300 w 4980792"/>
              <a:gd name="connsiteY268" fmla="*/ 4031470 h 4980794"/>
              <a:gd name="connsiteX269" fmla="*/ 4412106 w 4980792"/>
              <a:gd name="connsiteY269" fmla="*/ 4074521 h 4980794"/>
              <a:gd name="connsiteX270" fmla="*/ 4394108 w 4980792"/>
              <a:gd name="connsiteY270" fmla="*/ 4094325 h 4980794"/>
              <a:gd name="connsiteX271" fmla="*/ 4094328 w 4980792"/>
              <a:gd name="connsiteY271" fmla="*/ 4094325 h 4980794"/>
              <a:gd name="connsiteX272" fmla="*/ 4094328 w 4980792"/>
              <a:gd name="connsiteY272" fmla="*/ 4394105 h 4980794"/>
              <a:gd name="connsiteX273" fmla="*/ 4074520 w 4980792"/>
              <a:gd name="connsiteY273" fmla="*/ 4412108 h 4980794"/>
              <a:gd name="connsiteX274" fmla="*/ 4031472 w 4980792"/>
              <a:gd name="connsiteY274" fmla="*/ 4444298 h 4980794"/>
              <a:gd name="connsiteX275" fmla="*/ 4031472 w 4980792"/>
              <a:gd name="connsiteY275" fmla="*/ 4094325 h 4980794"/>
              <a:gd name="connsiteX276" fmla="*/ 3570402 w 4980792"/>
              <a:gd name="connsiteY276" fmla="*/ 4094325 h 4980794"/>
              <a:gd name="connsiteX277" fmla="*/ 3570402 w 4980792"/>
              <a:gd name="connsiteY277" fmla="*/ 4555266 h 4980794"/>
              <a:gd name="connsiteX278" fmla="*/ 3883078 w 4980792"/>
              <a:gd name="connsiteY278" fmla="*/ 4555266 h 4980794"/>
              <a:gd name="connsiteX279" fmla="*/ 3882800 w 4980792"/>
              <a:gd name="connsiteY279" fmla="*/ 4555473 h 4980794"/>
              <a:gd name="connsiteX280" fmla="*/ 3779678 w 4980792"/>
              <a:gd name="connsiteY280" fmla="*/ 4618122 h 4980794"/>
              <a:gd name="connsiteX281" fmla="*/ 3570402 w 4980792"/>
              <a:gd name="connsiteY281" fmla="*/ 4618122 h 4980794"/>
              <a:gd name="connsiteX282" fmla="*/ 3570402 w 4980792"/>
              <a:gd name="connsiteY282" fmla="*/ 4731792 h 4980794"/>
              <a:gd name="connsiteX283" fmla="*/ 3507546 w 4980792"/>
              <a:gd name="connsiteY283" fmla="*/ 4762072 h 4980794"/>
              <a:gd name="connsiteX284" fmla="*/ 3507546 w 4980792"/>
              <a:gd name="connsiteY284" fmla="*/ 4618122 h 4980794"/>
              <a:gd name="connsiteX285" fmla="*/ 3046734 w 4980792"/>
              <a:gd name="connsiteY285" fmla="*/ 4618122 h 4980794"/>
              <a:gd name="connsiteX286" fmla="*/ 3046734 w 4980792"/>
              <a:gd name="connsiteY286" fmla="*/ 4916201 h 4980794"/>
              <a:gd name="connsiteX287" fmla="*/ 2992298 w 4980792"/>
              <a:gd name="connsiteY287" fmla="*/ 4930198 h 4980794"/>
              <a:gd name="connsiteX288" fmla="*/ 2983878 w 4980792"/>
              <a:gd name="connsiteY288" fmla="*/ 4931483 h 4980794"/>
              <a:gd name="connsiteX289" fmla="*/ 2983878 w 4980792"/>
              <a:gd name="connsiteY289" fmla="*/ 4618122 h 4980794"/>
              <a:gd name="connsiteX290" fmla="*/ 2522778 w 4980792"/>
              <a:gd name="connsiteY290" fmla="*/ 4618122 h 4980794"/>
              <a:gd name="connsiteX291" fmla="*/ 2522778 w 4980792"/>
              <a:gd name="connsiteY291" fmla="*/ 4979159 h 4980794"/>
              <a:gd name="connsiteX292" fmla="*/ 2490396 w 4980792"/>
              <a:gd name="connsiteY292" fmla="*/ 4980794 h 4980794"/>
              <a:gd name="connsiteX293" fmla="*/ 2459922 w 4980792"/>
              <a:gd name="connsiteY293" fmla="*/ 4979255 h 4980794"/>
              <a:gd name="connsiteX294" fmla="*/ 2459922 w 4980792"/>
              <a:gd name="connsiteY294" fmla="*/ 4618122 h 4980794"/>
              <a:gd name="connsiteX295" fmla="*/ 1996906 w 4980792"/>
              <a:gd name="connsiteY295" fmla="*/ 4618122 h 4980794"/>
              <a:gd name="connsiteX296" fmla="*/ 1996906 w 4980792"/>
              <a:gd name="connsiteY296" fmla="*/ 4931482 h 4980794"/>
              <a:gd name="connsiteX297" fmla="*/ 1988494 w 4980792"/>
              <a:gd name="connsiteY297" fmla="*/ 4930198 h 4980794"/>
              <a:gd name="connsiteX298" fmla="*/ 1934052 w 4980792"/>
              <a:gd name="connsiteY298" fmla="*/ 4916199 h 4980794"/>
              <a:gd name="connsiteX299" fmla="*/ 1934052 w 4980792"/>
              <a:gd name="connsiteY299" fmla="*/ 4618122 h 4980794"/>
              <a:gd name="connsiteX300" fmla="*/ 1473238 w 4980792"/>
              <a:gd name="connsiteY300" fmla="*/ 4618122 h 4980794"/>
              <a:gd name="connsiteX301" fmla="*/ 1473238 w 4980792"/>
              <a:gd name="connsiteY301" fmla="*/ 4762068 h 4980794"/>
              <a:gd name="connsiteX302" fmla="*/ 1410384 w 4980792"/>
              <a:gd name="connsiteY302" fmla="*/ 4731789 h 4980794"/>
              <a:gd name="connsiteX303" fmla="*/ 1410384 w 4980792"/>
              <a:gd name="connsiteY303" fmla="*/ 4618122 h 4980794"/>
              <a:gd name="connsiteX304" fmla="*/ 1201116 w 4980792"/>
              <a:gd name="connsiteY304" fmla="*/ 4618122 h 4980794"/>
              <a:gd name="connsiteX305" fmla="*/ 1097992 w 4980792"/>
              <a:gd name="connsiteY305" fmla="*/ 4555473 h 4980794"/>
              <a:gd name="connsiteX306" fmla="*/ 1097714 w 4980792"/>
              <a:gd name="connsiteY306" fmla="*/ 4555266 h 4980794"/>
              <a:gd name="connsiteX307" fmla="*/ 1410384 w 4980792"/>
              <a:gd name="connsiteY307" fmla="*/ 4555266 h 4980794"/>
              <a:gd name="connsiteX308" fmla="*/ 1410384 w 4980792"/>
              <a:gd name="connsiteY308" fmla="*/ 4094325 h 4980794"/>
              <a:gd name="connsiteX309" fmla="*/ 949314 w 4980792"/>
              <a:gd name="connsiteY309" fmla="*/ 4094325 h 4980794"/>
              <a:gd name="connsiteX310" fmla="*/ 949314 w 4980792"/>
              <a:gd name="connsiteY310" fmla="*/ 4444294 h 4980794"/>
              <a:gd name="connsiteX311" fmla="*/ 906272 w 4980792"/>
              <a:gd name="connsiteY311" fmla="*/ 4412108 h 4980794"/>
              <a:gd name="connsiteX312" fmla="*/ 886458 w 4980792"/>
              <a:gd name="connsiteY312" fmla="*/ 4394100 h 4980794"/>
              <a:gd name="connsiteX313" fmla="*/ 886458 w 4980792"/>
              <a:gd name="connsiteY313" fmla="*/ 4094325 h 4980794"/>
              <a:gd name="connsiteX314" fmla="*/ 586684 w 4980792"/>
              <a:gd name="connsiteY314" fmla="*/ 4094325 h 4980794"/>
              <a:gd name="connsiteX315" fmla="*/ 568686 w 4980792"/>
              <a:gd name="connsiteY315" fmla="*/ 4074521 h 4980794"/>
              <a:gd name="connsiteX316" fmla="*/ 536492 w 4980792"/>
              <a:gd name="connsiteY316" fmla="*/ 4031470 h 4980794"/>
              <a:gd name="connsiteX317" fmla="*/ 886458 w 4980792"/>
              <a:gd name="connsiteY317" fmla="*/ 4031470 h 4980794"/>
              <a:gd name="connsiteX318" fmla="*/ 886458 w 4980792"/>
              <a:gd name="connsiteY318" fmla="*/ 3570398 h 4980794"/>
              <a:gd name="connsiteX319" fmla="*/ 425516 w 4980792"/>
              <a:gd name="connsiteY319" fmla="*/ 3570398 h 4980794"/>
              <a:gd name="connsiteX320" fmla="*/ 425516 w 4980792"/>
              <a:gd name="connsiteY320" fmla="*/ 3883063 h 4980794"/>
              <a:gd name="connsiteX321" fmla="*/ 425320 w 4980792"/>
              <a:gd name="connsiteY321" fmla="*/ 3882802 h 4980794"/>
              <a:gd name="connsiteX322" fmla="*/ 362660 w 4980792"/>
              <a:gd name="connsiteY322" fmla="*/ 3779660 h 4980794"/>
              <a:gd name="connsiteX323" fmla="*/ 362660 w 4980792"/>
              <a:gd name="connsiteY323" fmla="*/ 3570398 h 4980794"/>
              <a:gd name="connsiteX324" fmla="*/ 249000 w 4980792"/>
              <a:gd name="connsiteY324" fmla="*/ 3570398 h 4980794"/>
              <a:gd name="connsiteX325" fmla="*/ 218720 w 4980792"/>
              <a:gd name="connsiteY325" fmla="*/ 3507542 h 4980794"/>
              <a:gd name="connsiteX326" fmla="*/ 362660 w 4980792"/>
              <a:gd name="connsiteY326" fmla="*/ 3507542 h 4980794"/>
              <a:gd name="connsiteX327" fmla="*/ 362660 w 4980792"/>
              <a:gd name="connsiteY327" fmla="*/ 3046732 h 4980794"/>
              <a:gd name="connsiteX328" fmla="*/ 64592 w 4980792"/>
              <a:gd name="connsiteY328" fmla="*/ 3046732 h 4980794"/>
              <a:gd name="connsiteX329" fmla="*/ 50596 w 4980792"/>
              <a:gd name="connsiteY329" fmla="*/ 2992299 h 4980794"/>
              <a:gd name="connsiteX330" fmla="*/ 49310 w 4980792"/>
              <a:gd name="connsiteY330" fmla="*/ 2983876 h 4980794"/>
              <a:gd name="connsiteX331" fmla="*/ 362660 w 4980792"/>
              <a:gd name="connsiteY331" fmla="*/ 2983876 h 4980794"/>
              <a:gd name="connsiteX332" fmla="*/ 362660 w 4980792"/>
              <a:gd name="connsiteY332" fmla="*/ 2522774 h 4980794"/>
              <a:gd name="connsiteX333" fmla="*/ 1634 w 4980792"/>
              <a:gd name="connsiteY333" fmla="*/ 2522774 h 4980794"/>
              <a:gd name="connsiteX334" fmla="*/ 0 w 4980792"/>
              <a:gd name="connsiteY334" fmla="*/ 2490397 h 4980794"/>
              <a:gd name="connsiteX335" fmla="*/ 1540 w 4980792"/>
              <a:gd name="connsiteY335" fmla="*/ 2459918 h 4980794"/>
              <a:gd name="connsiteX336" fmla="*/ 362660 w 4980792"/>
              <a:gd name="connsiteY336" fmla="*/ 2459918 h 4980794"/>
              <a:gd name="connsiteX337" fmla="*/ 362660 w 4980792"/>
              <a:gd name="connsiteY337" fmla="*/ 1996904 h 4980794"/>
              <a:gd name="connsiteX338" fmla="*/ 49312 w 4980792"/>
              <a:gd name="connsiteY338" fmla="*/ 1996904 h 4980794"/>
              <a:gd name="connsiteX339" fmla="*/ 50596 w 4980792"/>
              <a:gd name="connsiteY339" fmla="*/ 1988495 h 4980794"/>
              <a:gd name="connsiteX340" fmla="*/ 64596 w 4980792"/>
              <a:gd name="connsiteY340" fmla="*/ 1934049 h 4980794"/>
              <a:gd name="connsiteX341" fmla="*/ 362660 w 4980792"/>
              <a:gd name="connsiteY341" fmla="*/ 1934049 h 4980794"/>
              <a:gd name="connsiteX342" fmla="*/ 362660 w 4980792"/>
              <a:gd name="connsiteY342" fmla="*/ 1473235 h 4980794"/>
              <a:gd name="connsiteX343" fmla="*/ 218728 w 4980792"/>
              <a:gd name="connsiteY343" fmla="*/ 1473235 h 4980794"/>
              <a:gd name="connsiteX344" fmla="*/ 249008 w 4980792"/>
              <a:gd name="connsiteY344" fmla="*/ 1410379 h 4980794"/>
              <a:gd name="connsiteX345" fmla="*/ 362660 w 4980792"/>
              <a:gd name="connsiteY345" fmla="*/ 1410379 h 4980794"/>
              <a:gd name="connsiteX346" fmla="*/ 362660 w 4980792"/>
              <a:gd name="connsiteY346" fmla="*/ 1201135 h 4980794"/>
              <a:gd name="connsiteX347" fmla="*/ 425320 w 4980792"/>
              <a:gd name="connsiteY347" fmla="*/ 1097993 h 4980794"/>
              <a:gd name="connsiteX348" fmla="*/ 425516 w 4980792"/>
              <a:gd name="connsiteY348" fmla="*/ 1097731 h 4980794"/>
              <a:gd name="connsiteX349" fmla="*/ 425516 w 4980792"/>
              <a:gd name="connsiteY349" fmla="*/ 1410379 h 4980794"/>
              <a:gd name="connsiteX350" fmla="*/ 886458 w 4980792"/>
              <a:gd name="connsiteY350" fmla="*/ 1410379 h 4980794"/>
              <a:gd name="connsiteX351" fmla="*/ 886458 w 4980792"/>
              <a:gd name="connsiteY351" fmla="*/ 949311 h 4980794"/>
              <a:gd name="connsiteX352" fmla="*/ 536502 w 4980792"/>
              <a:gd name="connsiteY352" fmla="*/ 949311 h 4980794"/>
              <a:gd name="connsiteX353" fmla="*/ 568686 w 4980792"/>
              <a:gd name="connsiteY353" fmla="*/ 906274 h 4980794"/>
              <a:gd name="connsiteX354" fmla="*/ 586698 w 4980792"/>
              <a:gd name="connsiteY354" fmla="*/ 886455 h 4980794"/>
              <a:gd name="connsiteX355" fmla="*/ 886458 w 4980792"/>
              <a:gd name="connsiteY355" fmla="*/ 886455 h 4980794"/>
              <a:gd name="connsiteX356" fmla="*/ 886458 w 4980792"/>
              <a:gd name="connsiteY356" fmla="*/ 586695 h 4980794"/>
              <a:gd name="connsiteX357" fmla="*/ 906272 w 4980792"/>
              <a:gd name="connsiteY357" fmla="*/ 568686 h 4980794"/>
              <a:gd name="connsiteX358" fmla="*/ 949314 w 4980792"/>
              <a:gd name="connsiteY358" fmla="*/ 536500 h 4980794"/>
              <a:gd name="connsiteX359" fmla="*/ 949314 w 4980792"/>
              <a:gd name="connsiteY359" fmla="*/ 886455 h 4980794"/>
              <a:gd name="connsiteX360" fmla="*/ 1410384 w 4980792"/>
              <a:gd name="connsiteY360" fmla="*/ 886455 h 4980794"/>
              <a:gd name="connsiteX361" fmla="*/ 1410384 w 4980792"/>
              <a:gd name="connsiteY361" fmla="*/ 425515 h 4980794"/>
              <a:gd name="connsiteX362" fmla="*/ 1097734 w 4980792"/>
              <a:gd name="connsiteY362" fmla="*/ 425515 h 4980794"/>
              <a:gd name="connsiteX363" fmla="*/ 1097992 w 4980792"/>
              <a:gd name="connsiteY363" fmla="*/ 425321 h 4980794"/>
              <a:gd name="connsiteX364" fmla="*/ 1201136 w 4980792"/>
              <a:gd name="connsiteY364" fmla="*/ 362659 h 4980794"/>
              <a:gd name="connsiteX365" fmla="*/ 1410384 w 4980792"/>
              <a:gd name="connsiteY365" fmla="*/ 362659 h 4980794"/>
              <a:gd name="connsiteX366" fmla="*/ 1410384 w 4980792"/>
              <a:gd name="connsiteY366" fmla="*/ 249005 h 4980794"/>
              <a:gd name="connsiteX367" fmla="*/ 1473238 w 4980792"/>
              <a:gd name="connsiteY367" fmla="*/ 218727 h 4980794"/>
              <a:gd name="connsiteX368" fmla="*/ 1473238 w 4980792"/>
              <a:gd name="connsiteY368" fmla="*/ 362659 h 4980794"/>
              <a:gd name="connsiteX369" fmla="*/ 1934052 w 4980792"/>
              <a:gd name="connsiteY369" fmla="*/ 362659 h 4980794"/>
              <a:gd name="connsiteX370" fmla="*/ 1934052 w 4980792"/>
              <a:gd name="connsiteY370" fmla="*/ 64595 h 4980794"/>
              <a:gd name="connsiteX371" fmla="*/ 1988494 w 4980792"/>
              <a:gd name="connsiteY371" fmla="*/ 50596 h 4980794"/>
              <a:gd name="connsiteX372" fmla="*/ 1996906 w 4980792"/>
              <a:gd name="connsiteY372" fmla="*/ 49313 h 4980794"/>
              <a:gd name="connsiteX373" fmla="*/ 1996906 w 4980792"/>
              <a:gd name="connsiteY373" fmla="*/ 362659 h 4980794"/>
              <a:gd name="connsiteX374" fmla="*/ 2459922 w 4980792"/>
              <a:gd name="connsiteY374" fmla="*/ 362659 h 4980794"/>
              <a:gd name="connsiteX375" fmla="*/ 2459922 w 4980792"/>
              <a:gd name="connsiteY375" fmla="*/ 1539 h 4980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980792" h="4980794">
                <a:moveTo>
                  <a:pt x="3046734" y="4094325"/>
                </a:moveTo>
                <a:lnTo>
                  <a:pt x="3046734" y="4555266"/>
                </a:lnTo>
                <a:lnTo>
                  <a:pt x="3507546" y="4555266"/>
                </a:lnTo>
                <a:lnTo>
                  <a:pt x="3507546" y="4094325"/>
                </a:lnTo>
                <a:close/>
                <a:moveTo>
                  <a:pt x="2522778" y="4094325"/>
                </a:moveTo>
                <a:lnTo>
                  <a:pt x="2522778" y="4555266"/>
                </a:lnTo>
                <a:lnTo>
                  <a:pt x="2983878" y="4555266"/>
                </a:lnTo>
                <a:lnTo>
                  <a:pt x="2983878" y="4094325"/>
                </a:lnTo>
                <a:close/>
                <a:moveTo>
                  <a:pt x="1996906" y="4094325"/>
                </a:moveTo>
                <a:lnTo>
                  <a:pt x="1996906" y="4555266"/>
                </a:lnTo>
                <a:lnTo>
                  <a:pt x="2459922" y="4555266"/>
                </a:lnTo>
                <a:lnTo>
                  <a:pt x="2459922" y="4094325"/>
                </a:lnTo>
                <a:close/>
                <a:moveTo>
                  <a:pt x="1473238" y="4094325"/>
                </a:moveTo>
                <a:lnTo>
                  <a:pt x="1473238" y="4555266"/>
                </a:lnTo>
                <a:lnTo>
                  <a:pt x="1934052" y="4555266"/>
                </a:lnTo>
                <a:lnTo>
                  <a:pt x="1934052" y="4094325"/>
                </a:lnTo>
                <a:close/>
                <a:moveTo>
                  <a:pt x="3570402" y="3570398"/>
                </a:moveTo>
                <a:lnTo>
                  <a:pt x="3570402" y="4031470"/>
                </a:lnTo>
                <a:lnTo>
                  <a:pt x="4031472" y="4031470"/>
                </a:lnTo>
                <a:lnTo>
                  <a:pt x="4031472" y="3570398"/>
                </a:lnTo>
                <a:close/>
                <a:moveTo>
                  <a:pt x="3046734" y="3570398"/>
                </a:moveTo>
                <a:lnTo>
                  <a:pt x="3046734" y="4031470"/>
                </a:lnTo>
                <a:lnTo>
                  <a:pt x="3507546" y="4031470"/>
                </a:lnTo>
                <a:lnTo>
                  <a:pt x="3507546" y="3570398"/>
                </a:lnTo>
                <a:close/>
                <a:moveTo>
                  <a:pt x="2522778" y="3570398"/>
                </a:moveTo>
                <a:lnTo>
                  <a:pt x="2522778" y="4031470"/>
                </a:lnTo>
                <a:lnTo>
                  <a:pt x="2983878" y="4031470"/>
                </a:lnTo>
                <a:lnTo>
                  <a:pt x="2983878" y="3570398"/>
                </a:lnTo>
                <a:close/>
                <a:moveTo>
                  <a:pt x="1996906" y="3570398"/>
                </a:moveTo>
                <a:lnTo>
                  <a:pt x="1996906" y="4031470"/>
                </a:lnTo>
                <a:lnTo>
                  <a:pt x="2459922" y="4031470"/>
                </a:lnTo>
                <a:lnTo>
                  <a:pt x="2459922" y="3570398"/>
                </a:lnTo>
                <a:close/>
                <a:moveTo>
                  <a:pt x="1473238" y="3570398"/>
                </a:moveTo>
                <a:lnTo>
                  <a:pt x="1473238" y="4031470"/>
                </a:lnTo>
                <a:lnTo>
                  <a:pt x="1934052" y="4031470"/>
                </a:lnTo>
                <a:lnTo>
                  <a:pt x="1934052" y="3570398"/>
                </a:lnTo>
                <a:close/>
                <a:moveTo>
                  <a:pt x="949314" y="3570398"/>
                </a:moveTo>
                <a:lnTo>
                  <a:pt x="949314" y="4031470"/>
                </a:lnTo>
                <a:lnTo>
                  <a:pt x="1410384" y="4031470"/>
                </a:lnTo>
                <a:lnTo>
                  <a:pt x="1410384" y="3570398"/>
                </a:lnTo>
                <a:close/>
                <a:moveTo>
                  <a:pt x="4094328" y="3046732"/>
                </a:moveTo>
                <a:lnTo>
                  <a:pt x="4094328" y="3507542"/>
                </a:lnTo>
                <a:lnTo>
                  <a:pt x="4555268" y="3507542"/>
                </a:lnTo>
                <a:lnTo>
                  <a:pt x="4555268" y="3046732"/>
                </a:lnTo>
                <a:close/>
                <a:moveTo>
                  <a:pt x="3570402" y="3046732"/>
                </a:moveTo>
                <a:lnTo>
                  <a:pt x="3570402" y="3507542"/>
                </a:lnTo>
                <a:lnTo>
                  <a:pt x="4031472" y="3507542"/>
                </a:lnTo>
                <a:lnTo>
                  <a:pt x="4031472" y="3046732"/>
                </a:lnTo>
                <a:close/>
                <a:moveTo>
                  <a:pt x="3046734" y="3046732"/>
                </a:moveTo>
                <a:lnTo>
                  <a:pt x="3046734" y="3507542"/>
                </a:lnTo>
                <a:lnTo>
                  <a:pt x="3507546" y="3507542"/>
                </a:lnTo>
                <a:lnTo>
                  <a:pt x="3507546" y="3046732"/>
                </a:lnTo>
                <a:close/>
                <a:moveTo>
                  <a:pt x="2522778" y="3046732"/>
                </a:moveTo>
                <a:lnTo>
                  <a:pt x="2522778" y="3507542"/>
                </a:lnTo>
                <a:lnTo>
                  <a:pt x="2983878" y="3507542"/>
                </a:lnTo>
                <a:lnTo>
                  <a:pt x="2983878" y="3046732"/>
                </a:lnTo>
                <a:close/>
                <a:moveTo>
                  <a:pt x="1996906" y="3046732"/>
                </a:moveTo>
                <a:lnTo>
                  <a:pt x="1996906" y="3507542"/>
                </a:lnTo>
                <a:lnTo>
                  <a:pt x="2459922" y="3507542"/>
                </a:lnTo>
                <a:lnTo>
                  <a:pt x="2459922" y="3046732"/>
                </a:lnTo>
                <a:close/>
                <a:moveTo>
                  <a:pt x="1473238" y="3046732"/>
                </a:moveTo>
                <a:lnTo>
                  <a:pt x="1473238" y="3507542"/>
                </a:lnTo>
                <a:lnTo>
                  <a:pt x="1934052" y="3507542"/>
                </a:lnTo>
                <a:lnTo>
                  <a:pt x="1934052" y="3046732"/>
                </a:lnTo>
                <a:close/>
                <a:moveTo>
                  <a:pt x="949314" y="3046732"/>
                </a:moveTo>
                <a:lnTo>
                  <a:pt x="949314" y="3507542"/>
                </a:lnTo>
                <a:lnTo>
                  <a:pt x="1410384" y="3507542"/>
                </a:lnTo>
                <a:lnTo>
                  <a:pt x="1410384" y="3046732"/>
                </a:lnTo>
                <a:close/>
                <a:moveTo>
                  <a:pt x="425516" y="3046732"/>
                </a:moveTo>
                <a:lnTo>
                  <a:pt x="425516" y="3507542"/>
                </a:lnTo>
                <a:lnTo>
                  <a:pt x="886458" y="3507542"/>
                </a:lnTo>
                <a:lnTo>
                  <a:pt x="886458" y="3046732"/>
                </a:lnTo>
                <a:close/>
                <a:moveTo>
                  <a:pt x="4094328" y="2522774"/>
                </a:moveTo>
                <a:lnTo>
                  <a:pt x="4094328" y="2983876"/>
                </a:lnTo>
                <a:lnTo>
                  <a:pt x="4555268" y="2983876"/>
                </a:lnTo>
                <a:lnTo>
                  <a:pt x="4555268" y="2522774"/>
                </a:lnTo>
                <a:close/>
                <a:moveTo>
                  <a:pt x="3570402" y="2522774"/>
                </a:moveTo>
                <a:lnTo>
                  <a:pt x="3570402" y="2983876"/>
                </a:lnTo>
                <a:lnTo>
                  <a:pt x="4031472" y="2983876"/>
                </a:lnTo>
                <a:lnTo>
                  <a:pt x="4031472" y="2522774"/>
                </a:lnTo>
                <a:close/>
                <a:moveTo>
                  <a:pt x="3046734" y="2522774"/>
                </a:moveTo>
                <a:lnTo>
                  <a:pt x="3046734" y="2983876"/>
                </a:lnTo>
                <a:lnTo>
                  <a:pt x="3507546" y="2983876"/>
                </a:lnTo>
                <a:lnTo>
                  <a:pt x="3507546" y="2522774"/>
                </a:lnTo>
                <a:close/>
                <a:moveTo>
                  <a:pt x="2522778" y="2522774"/>
                </a:moveTo>
                <a:lnTo>
                  <a:pt x="2522778" y="2983876"/>
                </a:lnTo>
                <a:lnTo>
                  <a:pt x="2983878" y="2983876"/>
                </a:lnTo>
                <a:lnTo>
                  <a:pt x="2983878" y="2522774"/>
                </a:lnTo>
                <a:close/>
                <a:moveTo>
                  <a:pt x="1996906" y="2522774"/>
                </a:moveTo>
                <a:lnTo>
                  <a:pt x="1996906" y="2983876"/>
                </a:lnTo>
                <a:lnTo>
                  <a:pt x="2459922" y="2983876"/>
                </a:lnTo>
                <a:lnTo>
                  <a:pt x="2459922" y="2522774"/>
                </a:lnTo>
                <a:close/>
                <a:moveTo>
                  <a:pt x="1473238" y="2522774"/>
                </a:moveTo>
                <a:lnTo>
                  <a:pt x="1473238" y="2983876"/>
                </a:lnTo>
                <a:lnTo>
                  <a:pt x="1934052" y="2983876"/>
                </a:lnTo>
                <a:lnTo>
                  <a:pt x="1934052" y="2522774"/>
                </a:lnTo>
                <a:close/>
                <a:moveTo>
                  <a:pt x="949314" y="2522774"/>
                </a:moveTo>
                <a:lnTo>
                  <a:pt x="949314" y="2983876"/>
                </a:lnTo>
                <a:lnTo>
                  <a:pt x="1410384" y="2983876"/>
                </a:lnTo>
                <a:lnTo>
                  <a:pt x="1410384" y="2522774"/>
                </a:lnTo>
                <a:close/>
                <a:moveTo>
                  <a:pt x="425516" y="2522774"/>
                </a:moveTo>
                <a:lnTo>
                  <a:pt x="425516" y="2983876"/>
                </a:lnTo>
                <a:lnTo>
                  <a:pt x="886458" y="2983876"/>
                </a:lnTo>
                <a:lnTo>
                  <a:pt x="886458" y="2522774"/>
                </a:lnTo>
                <a:close/>
                <a:moveTo>
                  <a:pt x="4094328" y="1996904"/>
                </a:moveTo>
                <a:lnTo>
                  <a:pt x="4094328" y="2459918"/>
                </a:lnTo>
                <a:lnTo>
                  <a:pt x="4555268" y="2459918"/>
                </a:lnTo>
                <a:lnTo>
                  <a:pt x="4555268" y="1996904"/>
                </a:lnTo>
                <a:close/>
                <a:moveTo>
                  <a:pt x="3570402" y="1996904"/>
                </a:moveTo>
                <a:lnTo>
                  <a:pt x="3570402" y="2459918"/>
                </a:lnTo>
                <a:lnTo>
                  <a:pt x="4031472" y="2459918"/>
                </a:lnTo>
                <a:lnTo>
                  <a:pt x="4031472" y="1996904"/>
                </a:lnTo>
                <a:close/>
                <a:moveTo>
                  <a:pt x="3046734" y="1996904"/>
                </a:moveTo>
                <a:lnTo>
                  <a:pt x="3046734" y="2459918"/>
                </a:lnTo>
                <a:lnTo>
                  <a:pt x="3507546" y="2459918"/>
                </a:lnTo>
                <a:lnTo>
                  <a:pt x="3507546" y="1996904"/>
                </a:lnTo>
                <a:close/>
                <a:moveTo>
                  <a:pt x="2522778" y="1996904"/>
                </a:moveTo>
                <a:lnTo>
                  <a:pt x="2522778" y="2459918"/>
                </a:lnTo>
                <a:lnTo>
                  <a:pt x="2983878" y="2459918"/>
                </a:lnTo>
                <a:lnTo>
                  <a:pt x="2983878" y="1996904"/>
                </a:lnTo>
                <a:close/>
                <a:moveTo>
                  <a:pt x="1996906" y="1996904"/>
                </a:moveTo>
                <a:lnTo>
                  <a:pt x="1996906" y="2459918"/>
                </a:lnTo>
                <a:lnTo>
                  <a:pt x="2459922" y="2459918"/>
                </a:lnTo>
                <a:lnTo>
                  <a:pt x="2459922" y="1996904"/>
                </a:lnTo>
                <a:close/>
                <a:moveTo>
                  <a:pt x="1473238" y="1996904"/>
                </a:moveTo>
                <a:lnTo>
                  <a:pt x="1473238" y="2459918"/>
                </a:lnTo>
                <a:lnTo>
                  <a:pt x="1934052" y="2459918"/>
                </a:lnTo>
                <a:lnTo>
                  <a:pt x="1934052" y="1996904"/>
                </a:lnTo>
                <a:close/>
                <a:moveTo>
                  <a:pt x="949314" y="1996904"/>
                </a:moveTo>
                <a:lnTo>
                  <a:pt x="949314" y="2459918"/>
                </a:lnTo>
                <a:lnTo>
                  <a:pt x="1410384" y="2459918"/>
                </a:lnTo>
                <a:lnTo>
                  <a:pt x="1410384" y="1996904"/>
                </a:lnTo>
                <a:close/>
                <a:moveTo>
                  <a:pt x="425516" y="1996904"/>
                </a:moveTo>
                <a:lnTo>
                  <a:pt x="425516" y="2459918"/>
                </a:lnTo>
                <a:lnTo>
                  <a:pt x="886458" y="2459918"/>
                </a:lnTo>
                <a:lnTo>
                  <a:pt x="886458" y="1996904"/>
                </a:lnTo>
                <a:close/>
                <a:moveTo>
                  <a:pt x="4094328" y="1473235"/>
                </a:moveTo>
                <a:lnTo>
                  <a:pt x="4094328" y="1934049"/>
                </a:lnTo>
                <a:lnTo>
                  <a:pt x="4555268" y="1934049"/>
                </a:lnTo>
                <a:lnTo>
                  <a:pt x="4555268" y="1473235"/>
                </a:lnTo>
                <a:close/>
                <a:moveTo>
                  <a:pt x="3570402" y="1473235"/>
                </a:moveTo>
                <a:lnTo>
                  <a:pt x="3570402" y="1934049"/>
                </a:lnTo>
                <a:lnTo>
                  <a:pt x="4031472" y="1934049"/>
                </a:lnTo>
                <a:lnTo>
                  <a:pt x="4031472" y="1473235"/>
                </a:lnTo>
                <a:close/>
                <a:moveTo>
                  <a:pt x="3046734" y="1473235"/>
                </a:moveTo>
                <a:lnTo>
                  <a:pt x="3046734" y="1934049"/>
                </a:lnTo>
                <a:lnTo>
                  <a:pt x="3507546" y="1934049"/>
                </a:lnTo>
                <a:lnTo>
                  <a:pt x="3507546" y="1473235"/>
                </a:lnTo>
                <a:close/>
                <a:moveTo>
                  <a:pt x="2522778" y="1473235"/>
                </a:moveTo>
                <a:lnTo>
                  <a:pt x="2522778" y="1934049"/>
                </a:lnTo>
                <a:lnTo>
                  <a:pt x="2983878" y="1934049"/>
                </a:lnTo>
                <a:lnTo>
                  <a:pt x="2983878" y="1473235"/>
                </a:lnTo>
                <a:close/>
                <a:moveTo>
                  <a:pt x="1996906" y="1473235"/>
                </a:moveTo>
                <a:lnTo>
                  <a:pt x="1996906" y="1934049"/>
                </a:lnTo>
                <a:lnTo>
                  <a:pt x="2459922" y="1934049"/>
                </a:lnTo>
                <a:lnTo>
                  <a:pt x="2459922" y="1473235"/>
                </a:lnTo>
                <a:close/>
                <a:moveTo>
                  <a:pt x="1473238" y="1473235"/>
                </a:moveTo>
                <a:lnTo>
                  <a:pt x="1473238" y="1934049"/>
                </a:lnTo>
                <a:lnTo>
                  <a:pt x="1934052" y="1934049"/>
                </a:lnTo>
                <a:lnTo>
                  <a:pt x="1934052" y="1473235"/>
                </a:lnTo>
                <a:close/>
                <a:moveTo>
                  <a:pt x="949314" y="1473235"/>
                </a:moveTo>
                <a:lnTo>
                  <a:pt x="949314" y="1934049"/>
                </a:lnTo>
                <a:lnTo>
                  <a:pt x="1410384" y="1934049"/>
                </a:lnTo>
                <a:lnTo>
                  <a:pt x="1410384" y="1473235"/>
                </a:lnTo>
                <a:close/>
                <a:moveTo>
                  <a:pt x="425516" y="1473235"/>
                </a:moveTo>
                <a:lnTo>
                  <a:pt x="425516" y="1934049"/>
                </a:lnTo>
                <a:lnTo>
                  <a:pt x="886458" y="1934049"/>
                </a:lnTo>
                <a:lnTo>
                  <a:pt x="886458" y="1473235"/>
                </a:lnTo>
                <a:close/>
                <a:moveTo>
                  <a:pt x="3570402" y="949311"/>
                </a:moveTo>
                <a:lnTo>
                  <a:pt x="3570402" y="1410379"/>
                </a:lnTo>
                <a:lnTo>
                  <a:pt x="4031472" y="1410379"/>
                </a:lnTo>
                <a:lnTo>
                  <a:pt x="4031472" y="949311"/>
                </a:lnTo>
                <a:close/>
                <a:moveTo>
                  <a:pt x="3046734" y="949311"/>
                </a:moveTo>
                <a:lnTo>
                  <a:pt x="3046734" y="1410379"/>
                </a:lnTo>
                <a:lnTo>
                  <a:pt x="3507546" y="1410379"/>
                </a:lnTo>
                <a:lnTo>
                  <a:pt x="3507546" y="949311"/>
                </a:lnTo>
                <a:close/>
                <a:moveTo>
                  <a:pt x="2522778" y="949311"/>
                </a:moveTo>
                <a:lnTo>
                  <a:pt x="2522778" y="1410379"/>
                </a:lnTo>
                <a:lnTo>
                  <a:pt x="2983878" y="1410379"/>
                </a:lnTo>
                <a:lnTo>
                  <a:pt x="2983878" y="949311"/>
                </a:lnTo>
                <a:close/>
                <a:moveTo>
                  <a:pt x="1996906" y="949311"/>
                </a:moveTo>
                <a:lnTo>
                  <a:pt x="1996906" y="1410379"/>
                </a:lnTo>
                <a:lnTo>
                  <a:pt x="2459922" y="1410379"/>
                </a:lnTo>
                <a:lnTo>
                  <a:pt x="2459922" y="949311"/>
                </a:lnTo>
                <a:close/>
                <a:moveTo>
                  <a:pt x="1473238" y="949311"/>
                </a:moveTo>
                <a:lnTo>
                  <a:pt x="1473238" y="1410379"/>
                </a:lnTo>
                <a:lnTo>
                  <a:pt x="1934052" y="1410379"/>
                </a:lnTo>
                <a:lnTo>
                  <a:pt x="1934052" y="949311"/>
                </a:lnTo>
                <a:close/>
                <a:moveTo>
                  <a:pt x="949314" y="949311"/>
                </a:moveTo>
                <a:lnTo>
                  <a:pt x="949314" y="1410379"/>
                </a:lnTo>
                <a:lnTo>
                  <a:pt x="1410384" y="1410379"/>
                </a:lnTo>
                <a:lnTo>
                  <a:pt x="1410384" y="949311"/>
                </a:lnTo>
                <a:close/>
                <a:moveTo>
                  <a:pt x="3046734" y="425515"/>
                </a:moveTo>
                <a:lnTo>
                  <a:pt x="3046734" y="886455"/>
                </a:lnTo>
                <a:lnTo>
                  <a:pt x="3507546" y="886455"/>
                </a:lnTo>
                <a:lnTo>
                  <a:pt x="3507546" y="425515"/>
                </a:lnTo>
                <a:close/>
                <a:moveTo>
                  <a:pt x="2522778" y="425515"/>
                </a:moveTo>
                <a:lnTo>
                  <a:pt x="2522778" y="886455"/>
                </a:lnTo>
                <a:lnTo>
                  <a:pt x="2983878" y="886455"/>
                </a:lnTo>
                <a:lnTo>
                  <a:pt x="2983878" y="425515"/>
                </a:lnTo>
                <a:close/>
                <a:moveTo>
                  <a:pt x="1996906" y="425515"/>
                </a:moveTo>
                <a:lnTo>
                  <a:pt x="1996906" y="886455"/>
                </a:lnTo>
                <a:lnTo>
                  <a:pt x="2459922" y="886455"/>
                </a:lnTo>
                <a:lnTo>
                  <a:pt x="2459922" y="425515"/>
                </a:lnTo>
                <a:close/>
                <a:moveTo>
                  <a:pt x="1473238" y="425515"/>
                </a:moveTo>
                <a:lnTo>
                  <a:pt x="1473238" y="886455"/>
                </a:lnTo>
                <a:lnTo>
                  <a:pt x="1934052" y="886455"/>
                </a:lnTo>
                <a:lnTo>
                  <a:pt x="1934052" y="425515"/>
                </a:lnTo>
                <a:close/>
                <a:moveTo>
                  <a:pt x="2490396" y="0"/>
                </a:moveTo>
                <a:lnTo>
                  <a:pt x="2522778" y="1636"/>
                </a:lnTo>
                <a:lnTo>
                  <a:pt x="2522778" y="362659"/>
                </a:lnTo>
                <a:lnTo>
                  <a:pt x="2983878" y="362659"/>
                </a:lnTo>
                <a:lnTo>
                  <a:pt x="2983878" y="49311"/>
                </a:lnTo>
                <a:lnTo>
                  <a:pt x="2992298" y="50596"/>
                </a:lnTo>
                <a:lnTo>
                  <a:pt x="3046734" y="64593"/>
                </a:lnTo>
                <a:lnTo>
                  <a:pt x="3046734" y="362659"/>
                </a:lnTo>
                <a:lnTo>
                  <a:pt x="3507546" y="362659"/>
                </a:lnTo>
                <a:lnTo>
                  <a:pt x="3507546" y="218723"/>
                </a:lnTo>
                <a:lnTo>
                  <a:pt x="3570402" y="249002"/>
                </a:lnTo>
                <a:lnTo>
                  <a:pt x="3570402" y="362659"/>
                </a:lnTo>
                <a:lnTo>
                  <a:pt x="3779656" y="362659"/>
                </a:lnTo>
                <a:lnTo>
                  <a:pt x="3882800" y="425321"/>
                </a:lnTo>
                <a:lnTo>
                  <a:pt x="3883058" y="425515"/>
                </a:lnTo>
                <a:lnTo>
                  <a:pt x="3570402" y="425515"/>
                </a:lnTo>
                <a:lnTo>
                  <a:pt x="3570402" y="886455"/>
                </a:lnTo>
                <a:lnTo>
                  <a:pt x="4031472" y="886455"/>
                </a:lnTo>
                <a:lnTo>
                  <a:pt x="4031472" y="536496"/>
                </a:lnTo>
                <a:lnTo>
                  <a:pt x="4074520" y="568686"/>
                </a:lnTo>
                <a:lnTo>
                  <a:pt x="4094328" y="586690"/>
                </a:lnTo>
                <a:lnTo>
                  <a:pt x="4094328" y="886455"/>
                </a:lnTo>
                <a:lnTo>
                  <a:pt x="4394094" y="886455"/>
                </a:lnTo>
                <a:lnTo>
                  <a:pt x="4412106" y="906274"/>
                </a:lnTo>
                <a:lnTo>
                  <a:pt x="4444290" y="949311"/>
                </a:lnTo>
                <a:lnTo>
                  <a:pt x="4094328" y="949311"/>
                </a:lnTo>
                <a:lnTo>
                  <a:pt x="4094328" y="1410379"/>
                </a:lnTo>
                <a:lnTo>
                  <a:pt x="4555268" y="1410379"/>
                </a:lnTo>
                <a:lnTo>
                  <a:pt x="4555268" y="1097721"/>
                </a:lnTo>
                <a:lnTo>
                  <a:pt x="4555472" y="1097993"/>
                </a:lnTo>
                <a:lnTo>
                  <a:pt x="4618124" y="1201122"/>
                </a:lnTo>
                <a:lnTo>
                  <a:pt x="4618124" y="1410379"/>
                </a:lnTo>
                <a:lnTo>
                  <a:pt x="4731784" y="1410379"/>
                </a:lnTo>
                <a:lnTo>
                  <a:pt x="4762064" y="1473235"/>
                </a:lnTo>
                <a:lnTo>
                  <a:pt x="4618124" y="1473235"/>
                </a:lnTo>
                <a:lnTo>
                  <a:pt x="4618124" y="1934049"/>
                </a:lnTo>
                <a:lnTo>
                  <a:pt x="4916196" y="1934049"/>
                </a:lnTo>
                <a:lnTo>
                  <a:pt x="4930196" y="1988495"/>
                </a:lnTo>
                <a:lnTo>
                  <a:pt x="4931480" y="1996904"/>
                </a:lnTo>
                <a:lnTo>
                  <a:pt x="4618124" y="1996904"/>
                </a:lnTo>
                <a:lnTo>
                  <a:pt x="4618124" y="2459918"/>
                </a:lnTo>
                <a:lnTo>
                  <a:pt x="4979252" y="2459918"/>
                </a:lnTo>
                <a:lnTo>
                  <a:pt x="4980792" y="2490397"/>
                </a:lnTo>
                <a:lnTo>
                  <a:pt x="4979158" y="2522774"/>
                </a:lnTo>
                <a:lnTo>
                  <a:pt x="4618124" y="2522774"/>
                </a:lnTo>
                <a:lnTo>
                  <a:pt x="4618124" y="2983876"/>
                </a:lnTo>
                <a:lnTo>
                  <a:pt x="4931482" y="2983876"/>
                </a:lnTo>
                <a:lnTo>
                  <a:pt x="4930196" y="2992299"/>
                </a:lnTo>
                <a:lnTo>
                  <a:pt x="4916200" y="3046732"/>
                </a:lnTo>
                <a:lnTo>
                  <a:pt x="4618124" y="3046732"/>
                </a:lnTo>
                <a:lnTo>
                  <a:pt x="4618124" y="3507542"/>
                </a:lnTo>
                <a:lnTo>
                  <a:pt x="4762072" y="3507542"/>
                </a:lnTo>
                <a:lnTo>
                  <a:pt x="4731792" y="3570398"/>
                </a:lnTo>
                <a:lnTo>
                  <a:pt x="4618124" y="3570398"/>
                </a:lnTo>
                <a:lnTo>
                  <a:pt x="4618124" y="3779673"/>
                </a:lnTo>
                <a:lnTo>
                  <a:pt x="4555472" y="3882802"/>
                </a:lnTo>
                <a:lnTo>
                  <a:pt x="4555268" y="3883074"/>
                </a:lnTo>
                <a:lnTo>
                  <a:pt x="4555268" y="3570398"/>
                </a:lnTo>
                <a:lnTo>
                  <a:pt x="4094328" y="3570398"/>
                </a:lnTo>
                <a:lnTo>
                  <a:pt x="4094328" y="4031470"/>
                </a:lnTo>
                <a:lnTo>
                  <a:pt x="4444300" y="4031470"/>
                </a:lnTo>
                <a:lnTo>
                  <a:pt x="4412106" y="4074521"/>
                </a:lnTo>
                <a:lnTo>
                  <a:pt x="4394108" y="4094325"/>
                </a:lnTo>
                <a:lnTo>
                  <a:pt x="4094328" y="4094325"/>
                </a:lnTo>
                <a:lnTo>
                  <a:pt x="4094328" y="4394105"/>
                </a:lnTo>
                <a:lnTo>
                  <a:pt x="4074520" y="4412108"/>
                </a:lnTo>
                <a:lnTo>
                  <a:pt x="4031472" y="4444298"/>
                </a:lnTo>
                <a:lnTo>
                  <a:pt x="4031472" y="4094325"/>
                </a:lnTo>
                <a:lnTo>
                  <a:pt x="3570402" y="4094325"/>
                </a:lnTo>
                <a:lnTo>
                  <a:pt x="3570402" y="4555266"/>
                </a:lnTo>
                <a:lnTo>
                  <a:pt x="3883078" y="4555266"/>
                </a:lnTo>
                <a:lnTo>
                  <a:pt x="3882800" y="4555473"/>
                </a:lnTo>
                <a:lnTo>
                  <a:pt x="3779678" y="4618122"/>
                </a:lnTo>
                <a:lnTo>
                  <a:pt x="3570402" y="4618122"/>
                </a:lnTo>
                <a:lnTo>
                  <a:pt x="3570402" y="4731792"/>
                </a:lnTo>
                <a:lnTo>
                  <a:pt x="3507546" y="4762072"/>
                </a:lnTo>
                <a:lnTo>
                  <a:pt x="3507546" y="4618122"/>
                </a:lnTo>
                <a:lnTo>
                  <a:pt x="3046734" y="4618122"/>
                </a:lnTo>
                <a:lnTo>
                  <a:pt x="3046734" y="4916201"/>
                </a:lnTo>
                <a:lnTo>
                  <a:pt x="2992298" y="4930198"/>
                </a:lnTo>
                <a:lnTo>
                  <a:pt x="2983878" y="4931483"/>
                </a:lnTo>
                <a:lnTo>
                  <a:pt x="2983878" y="4618122"/>
                </a:lnTo>
                <a:lnTo>
                  <a:pt x="2522778" y="4618122"/>
                </a:lnTo>
                <a:lnTo>
                  <a:pt x="2522778" y="4979159"/>
                </a:lnTo>
                <a:lnTo>
                  <a:pt x="2490396" y="4980794"/>
                </a:lnTo>
                <a:lnTo>
                  <a:pt x="2459922" y="4979255"/>
                </a:lnTo>
                <a:lnTo>
                  <a:pt x="2459922" y="4618122"/>
                </a:lnTo>
                <a:lnTo>
                  <a:pt x="1996906" y="4618122"/>
                </a:lnTo>
                <a:lnTo>
                  <a:pt x="1996906" y="4931482"/>
                </a:lnTo>
                <a:lnTo>
                  <a:pt x="1988494" y="4930198"/>
                </a:lnTo>
                <a:lnTo>
                  <a:pt x="1934052" y="4916199"/>
                </a:lnTo>
                <a:lnTo>
                  <a:pt x="1934052" y="4618122"/>
                </a:lnTo>
                <a:lnTo>
                  <a:pt x="1473238" y="4618122"/>
                </a:lnTo>
                <a:lnTo>
                  <a:pt x="1473238" y="4762068"/>
                </a:lnTo>
                <a:lnTo>
                  <a:pt x="1410384" y="4731789"/>
                </a:lnTo>
                <a:lnTo>
                  <a:pt x="1410384" y="4618122"/>
                </a:lnTo>
                <a:lnTo>
                  <a:pt x="1201116" y="4618122"/>
                </a:lnTo>
                <a:lnTo>
                  <a:pt x="1097992" y="4555473"/>
                </a:lnTo>
                <a:lnTo>
                  <a:pt x="1097714" y="4555266"/>
                </a:lnTo>
                <a:lnTo>
                  <a:pt x="1410384" y="4555266"/>
                </a:lnTo>
                <a:lnTo>
                  <a:pt x="1410384" y="4094325"/>
                </a:lnTo>
                <a:lnTo>
                  <a:pt x="949314" y="4094325"/>
                </a:lnTo>
                <a:lnTo>
                  <a:pt x="949314" y="4444294"/>
                </a:lnTo>
                <a:lnTo>
                  <a:pt x="906272" y="4412108"/>
                </a:lnTo>
                <a:lnTo>
                  <a:pt x="886458" y="4394100"/>
                </a:lnTo>
                <a:lnTo>
                  <a:pt x="886458" y="4094325"/>
                </a:lnTo>
                <a:lnTo>
                  <a:pt x="586684" y="4094325"/>
                </a:lnTo>
                <a:lnTo>
                  <a:pt x="568686" y="4074521"/>
                </a:lnTo>
                <a:lnTo>
                  <a:pt x="536492" y="4031470"/>
                </a:lnTo>
                <a:lnTo>
                  <a:pt x="886458" y="4031470"/>
                </a:lnTo>
                <a:lnTo>
                  <a:pt x="886458" y="3570398"/>
                </a:lnTo>
                <a:lnTo>
                  <a:pt x="425516" y="3570398"/>
                </a:lnTo>
                <a:lnTo>
                  <a:pt x="425516" y="3883063"/>
                </a:lnTo>
                <a:lnTo>
                  <a:pt x="425320" y="3882802"/>
                </a:lnTo>
                <a:lnTo>
                  <a:pt x="362660" y="3779660"/>
                </a:lnTo>
                <a:lnTo>
                  <a:pt x="362660" y="3570398"/>
                </a:lnTo>
                <a:lnTo>
                  <a:pt x="249000" y="3570398"/>
                </a:lnTo>
                <a:lnTo>
                  <a:pt x="218720" y="3507542"/>
                </a:lnTo>
                <a:lnTo>
                  <a:pt x="362660" y="3507542"/>
                </a:lnTo>
                <a:lnTo>
                  <a:pt x="362660" y="3046732"/>
                </a:lnTo>
                <a:lnTo>
                  <a:pt x="64592" y="3046732"/>
                </a:lnTo>
                <a:lnTo>
                  <a:pt x="50596" y="2992299"/>
                </a:lnTo>
                <a:lnTo>
                  <a:pt x="49310" y="2983876"/>
                </a:lnTo>
                <a:lnTo>
                  <a:pt x="362660" y="2983876"/>
                </a:lnTo>
                <a:lnTo>
                  <a:pt x="362660" y="2522774"/>
                </a:lnTo>
                <a:lnTo>
                  <a:pt x="1634" y="2522774"/>
                </a:lnTo>
                <a:lnTo>
                  <a:pt x="0" y="2490397"/>
                </a:lnTo>
                <a:lnTo>
                  <a:pt x="1540" y="2459918"/>
                </a:lnTo>
                <a:lnTo>
                  <a:pt x="362660" y="2459918"/>
                </a:lnTo>
                <a:lnTo>
                  <a:pt x="362660" y="1996904"/>
                </a:lnTo>
                <a:lnTo>
                  <a:pt x="49312" y="1996904"/>
                </a:lnTo>
                <a:lnTo>
                  <a:pt x="50596" y="1988495"/>
                </a:lnTo>
                <a:lnTo>
                  <a:pt x="64596" y="1934049"/>
                </a:lnTo>
                <a:lnTo>
                  <a:pt x="362660" y="1934049"/>
                </a:lnTo>
                <a:lnTo>
                  <a:pt x="362660" y="1473235"/>
                </a:lnTo>
                <a:lnTo>
                  <a:pt x="218728" y="1473235"/>
                </a:lnTo>
                <a:lnTo>
                  <a:pt x="249008" y="1410379"/>
                </a:lnTo>
                <a:lnTo>
                  <a:pt x="362660" y="1410379"/>
                </a:lnTo>
                <a:lnTo>
                  <a:pt x="362660" y="1201135"/>
                </a:lnTo>
                <a:lnTo>
                  <a:pt x="425320" y="1097993"/>
                </a:lnTo>
                <a:lnTo>
                  <a:pt x="425516" y="1097731"/>
                </a:lnTo>
                <a:lnTo>
                  <a:pt x="425516" y="1410379"/>
                </a:lnTo>
                <a:lnTo>
                  <a:pt x="886458" y="1410379"/>
                </a:lnTo>
                <a:lnTo>
                  <a:pt x="886458" y="949311"/>
                </a:lnTo>
                <a:lnTo>
                  <a:pt x="536502" y="949311"/>
                </a:lnTo>
                <a:lnTo>
                  <a:pt x="568686" y="906274"/>
                </a:lnTo>
                <a:lnTo>
                  <a:pt x="586698" y="886455"/>
                </a:lnTo>
                <a:lnTo>
                  <a:pt x="886458" y="886455"/>
                </a:lnTo>
                <a:lnTo>
                  <a:pt x="886458" y="586695"/>
                </a:lnTo>
                <a:lnTo>
                  <a:pt x="906272" y="568686"/>
                </a:lnTo>
                <a:lnTo>
                  <a:pt x="949314" y="536500"/>
                </a:lnTo>
                <a:lnTo>
                  <a:pt x="949314" y="886455"/>
                </a:lnTo>
                <a:lnTo>
                  <a:pt x="1410384" y="886455"/>
                </a:lnTo>
                <a:lnTo>
                  <a:pt x="1410384" y="425515"/>
                </a:lnTo>
                <a:lnTo>
                  <a:pt x="1097734" y="425515"/>
                </a:lnTo>
                <a:lnTo>
                  <a:pt x="1097992" y="425321"/>
                </a:lnTo>
                <a:lnTo>
                  <a:pt x="1201136" y="362659"/>
                </a:lnTo>
                <a:lnTo>
                  <a:pt x="1410384" y="362659"/>
                </a:lnTo>
                <a:lnTo>
                  <a:pt x="1410384" y="249005"/>
                </a:lnTo>
                <a:lnTo>
                  <a:pt x="1473238" y="218727"/>
                </a:lnTo>
                <a:lnTo>
                  <a:pt x="1473238" y="362659"/>
                </a:lnTo>
                <a:lnTo>
                  <a:pt x="1934052" y="362659"/>
                </a:lnTo>
                <a:lnTo>
                  <a:pt x="1934052" y="64595"/>
                </a:lnTo>
                <a:lnTo>
                  <a:pt x="1988494" y="50596"/>
                </a:lnTo>
                <a:lnTo>
                  <a:pt x="1996906" y="49313"/>
                </a:lnTo>
                <a:lnTo>
                  <a:pt x="1996906" y="362659"/>
                </a:lnTo>
                <a:lnTo>
                  <a:pt x="2459922" y="362659"/>
                </a:lnTo>
                <a:lnTo>
                  <a:pt x="2459922" y="153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810">
            <a:noFill/>
          </a:ln>
          <a:scene3d>
            <a:camera prst="isometricOffAxis2Top"/>
            <a:lightRig rig="threePt" dir="t"/>
          </a:scene3d>
          <a:sp3d prstMaterial="matte">
            <a:bevelT w="635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  <a:sp3d extrusionH="57150">
              <a:bevelT w="38100" h="38100"/>
            </a:sp3d>
          </a:bodyPr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0E73A0F-B02A-43E6-ADED-D668B7D514B0}"/>
              </a:ext>
            </a:extLst>
          </p:cNvPr>
          <p:cNvSpPr txBox="1"/>
          <p:nvPr/>
        </p:nvSpPr>
        <p:spPr>
          <a:xfrm>
            <a:off x="904875" y="8689124"/>
            <a:ext cx="39861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dirty="0">
                <a:ln w="3175">
                  <a:solidFill>
                    <a:schemeClr val="tx1"/>
                  </a:solidFill>
                </a:ln>
                <a:solidFill>
                  <a:srgbClr val="3EC2FA"/>
                </a:solidFill>
              </a:rPr>
              <a:t>in cold chamber</a:t>
            </a:r>
          </a:p>
        </p:txBody>
      </p:sp>
      <p:pic>
        <p:nvPicPr>
          <p:cNvPr id="52" name="Picture 51" descr="A close up of a logo&#10;&#10;Description automatically generated">
            <a:extLst>
              <a:ext uri="{FF2B5EF4-FFF2-40B4-BE49-F238E27FC236}">
                <a16:creationId xmlns:a16="http://schemas.microsoft.com/office/drawing/2014/main" id="{9B1E130D-621A-483A-BA56-995DF02BEC0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94" y="8662057"/>
            <a:ext cx="699248" cy="792798"/>
          </a:xfrm>
          <a:prstGeom prst="rect">
            <a:avLst/>
          </a:prstGeom>
        </p:spPr>
      </p:pic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63DB34-77CD-459B-B70C-BEAAB1DBB6CF}"/>
              </a:ext>
            </a:extLst>
          </p:cNvPr>
          <p:cNvCxnSpPr>
            <a:cxnSpLocks/>
          </p:cNvCxnSpPr>
          <p:nvPr/>
        </p:nvCxnSpPr>
        <p:spPr>
          <a:xfrm flipH="1" flipV="1">
            <a:off x="12162943" y="10303426"/>
            <a:ext cx="1554811" cy="226449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A1AF3CD-058B-426B-AC6D-AE97CBFF205F}"/>
              </a:ext>
            </a:extLst>
          </p:cNvPr>
          <p:cNvCxnSpPr>
            <a:cxnSpLocks/>
          </p:cNvCxnSpPr>
          <p:nvPr/>
        </p:nvCxnSpPr>
        <p:spPr>
          <a:xfrm flipV="1">
            <a:off x="14670252" y="10386060"/>
            <a:ext cx="2278380" cy="235458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00775932-19C4-42BA-BA4D-B32653A81E20}"/>
              </a:ext>
            </a:extLst>
          </p:cNvPr>
          <p:cNvSpPr/>
          <p:nvPr/>
        </p:nvSpPr>
        <p:spPr>
          <a:xfrm rot="5400000" flipV="1">
            <a:off x="12880852" y="9409297"/>
            <a:ext cx="1033272" cy="27432"/>
          </a:xfrm>
          <a:custGeom>
            <a:avLst/>
            <a:gdLst>
              <a:gd name="connsiteX0" fmla="*/ 3736181 w 3736181"/>
              <a:gd name="connsiteY0" fmla="*/ 0 h 819150"/>
              <a:gd name="connsiteX1" fmla="*/ 3736181 w 3736181"/>
              <a:gd name="connsiteY1" fmla="*/ 819150 h 819150"/>
              <a:gd name="connsiteX2" fmla="*/ 0 w 3736181"/>
              <a:gd name="connsiteY2" fmla="*/ 431006 h 819150"/>
              <a:gd name="connsiteX3" fmla="*/ 0 w 3736181"/>
              <a:gd name="connsiteY3" fmla="*/ 388144 h 819150"/>
              <a:gd name="connsiteX4" fmla="*/ 3736181 w 3736181"/>
              <a:gd name="connsiteY4" fmla="*/ 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6181" h="819150">
                <a:moveTo>
                  <a:pt x="3736181" y="0"/>
                </a:moveTo>
                <a:lnTo>
                  <a:pt x="3736181" y="819150"/>
                </a:lnTo>
                <a:lnTo>
                  <a:pt x="0" y="431006"/>
                </a:lnTo>
                <a:lnTo>
                  <a:pt x="0" y="388144"/>
                </a:lnTo>
                <a:lnTo>
                  <a:pt x="3736181" y="0"/>
                </a:lnTo>
                <a:close/>
              </a:path>
            </a:pathLst>
          </a:custGeom>
          <a:pattFill prst="trellis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15D7B671-B724-4B21-8619-60E169207405}"/>
              </a:ext>
            </a:extLst>
          </p:cNvPr>
          <p:cNvSpPr/>
          <p:nvPr/>
        </p:nvSpPr>
        <p:spPr>
          <a:xfrm>
            <a:off x="11926972" y="7764811"/>
            <a:ext cx="5382869" cy="4037151"/>
          </a:xfrm>
          <a:prstGeom prst="rect">
            <a:avLst/>
          </a:prstGeom>
          <a:solidFill>
            <a:schemeClr val="accent1">
              <a:lumMod val="60000"/>
              <a:lumOff val="40000"/>
              <a:alpha val="0"/>
            </a:scheme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2032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514CC8C-B49E-42C9-A8E3-68448722046F}"/>
              </a:ext>
            </a:extLst>
          </p:cNvPr>
          <p:cNvSpPr/>
          <p:nvPr/>
        </p:nvSpPr>
        <p:spPr>
          <a:xfrm>
            <a:off x="11926972" y="7764811"/>
            <a:ext cx="5382869" cy="4037151"/>
          </a:xfrm>
          <a:prstGeom prst="rect">
            <a:avLst/>
          </a:prstGeom>
          <a:solidFill>
            <a:srgbClr val="666666">
              <a:alpha val="0"/>
            </a:srgbClr>
          </a:solidFill>
          <a:ln w="12700">
            <a:noFill/>
          </a:ln>
          <a:effectLst>
            <a:softEdge rad="0"/>
          </a:effectLst>
          <a:scene3d>
            <a:camera prst="isometricOffAxis2Top"/>
            <a:lightRig rig="threePt" dir="t"/>
          </a:scene3d>
          <a:sp3d extrusionH="12700"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17CB45C-1E79-425C-B28E-A601E8A4277F}"/>
              </a:ext>
            </a:extLst>
          </p:cNvPr>
          <p:cNvSpPr/>
          <p:nvPr/>
        </p:nvSpPr>
        <p:spPr>
          <a:xfrm>
            <a:off x="13652135" y="12133529"/>
            <a:ext cx="1105900" cy="1024306"/>
          </a:xfrm>
          <a:prstGeom prst="rect">
            <a:avLst/>
          </a:prstGeom>
          <a:noFill/>
          <a:ln w="38100">
            <a:solidFill>
              <a:srgbClr val="4472C4"/>
            </a:solidFill>
            <a:prstDash val="dash"/>
          </a:ln>
          <a:effectLst>
            <a:softEdge rad="0"/>
          </a:effectLst>
          <a:scene3d>
            <a:camera prst="isometricOffAxis2Top"/>
            <a:lightRig rig="threePt" dir="t"/>
          </a:scene3d>
          <a:sp3d prstMaterial="softEdg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63153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28601</TotalTime>
  <Words>1827</Words>
  <Application>Microsoft Office PowerPoint</Application>
  <PresentationFormat>Custom</PresentationFormat>
  <Paragraphs>377</Paragraphs>
  <Slides>121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121</vt:i4>
      </vt:variant>
    </vt:vector>
  </HeadingPairs>
  <TitlesOfParts>
    <vt:vector size="126" baseType="lpstr">
      <vt:lpstr>Arial</vt:lpstr>
      <vt:lpstr>Calibri</vt:lpstr>
      <vt:lpstr>Calibri Light</vt:lpstr>
      <vt:lpstr>Komika Axis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</dc:creator>
  <cp:lastModifiedBy>Alex</cp:lastModifiedBy>
  <cp:revision>191</cp:revision>
  <dcterms:created xsi:type="dcterms:W3CDTF">2019-05-08T02:26:18Z</dcterms:created>
  <dcterms:modified xsi:type="dcterms:W3CDTF">2020-10-26T20:31:00Z</dcterms:modified>
</cp:coreProperties>
</file>