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43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format på underrubrik i bakgrunden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Dra bilden till platshållaren eller klicka på ikonen för att lägga till den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4DD4F-2723-764F-91E5-E35690A9ABFC}" type="datetimeFigureOut">
              <a:rPr lang="sv-SE" smtClean="0"/>
              <a:t>2021-09-20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2F331-FF72-1A41-AB83-6985AFB5EAFD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69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901" y="7766384"/>
            <a:ext cx="5124450" cy="3733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" name="Grupp 17"/>
          <p:cNvGrpSpPr/>
          <p:nvPr/>
        </p:nvGrpSpPr>
        <p:grpSpPr>
          <a:xfrm>
            <a:off x="5242623" y="291549"/>
            <a:ext cx="3559355" cy="6127785"/>
            <a:chOff x="5676072" y="397566"/>
            <a:chExt cx="3559355" cy="6127785"/>
          </a:xfrm>
        </p:grpSpPr>
        <p:pic>
          <p:nvPicPr>
            <p:cNvPr id="6" name="Bildobjekt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6611" y="397566"/>
              <a:ext cx="3118816" cy="18238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Bildobjekt 6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6611" y="2549543"/>
              <a:ext cx="3118816" cy="18238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Bildobjekt 7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6611" y="4701521"/>
              <a:ext cx="3118816" cy="18238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ruta 9"/>
            <p:cNvSpPr txBox="1"/>
            <p:nvPr/>
          </p:nvSpPr>
          <p:spPr>
            <a:xfrm>
              <a:off x="5686452" y="397566"/>
              <a:ext cx="3113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 smtClean="0"/>
                <a:t>A</a:t>
              </a:r>
              <a:endParaRPr lang="sv-SE" sz="1600" dirty="0"/>
            </a:p>
          </p:txBody>
        </p:sp>
        <p:sp>
          <p:nvSpPr>
            <p:cNvPr id="11" name="textruta 10"/>
            <p:cNvSpPr txBox="1"/>
            <p:nvPr/>
          </p:nvSpPr>
          <p:spPr>
            <a:xfrm>
              <a:off x="5676072" y="2610679"/>
              <a:ext cx="296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 smtClean="0"/>
                <a:t>B</a:t>
              </a:r>
              <a:endParaRPr lang="sv-SE" sz="1600" dirty="0"/>
            </a:p>
          </p:txBody>
        </p:sp>
        <p:sp>
          <p:nvSpPr>
            <p:cNvPr id="12" name="textruta 11"/>
            <p:cNvSpPr txBox="1"/>
            <p:nvPr/>
          </p:nvSpPr>
          <p:spPr>
            <a:xfrm>
              <a:off x="5686452" y="4701521"/>
              <a:ext cx="2936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 smtClean="0"/>
                <a:t>C</a:t>
              </a:r>
              <a:endParaRPr lang="sv-SE" sz="1600" dirty="0"/>
            </a:p>
          </p:txBody>
        </p:sp>
      </p:grpSp>
      <p:sp>
        <p:nvSpPr>
          <p:cNvPr id="16" name="textruta 15"/>
          <p:cNvSpPr txBox="1"/>
          <p:nvPr/>
        </p:nvSpPr>
        <p:spPr>
          <a:xfrm>
            <a:off x="331304" y="397566"/>
            <a:ext cx="1613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Supplementary</a:t>
            </a:r>
            <a:endParaRPr lang="sv-SE" dirty="0"/>
          </a:p>
          <a:p>
            <a:r>
              <a:rPr lang="sv-SE" dirty="0" err="1"/>
              <a:t>Figure</a:t>
            </a:r>
            <a:r>
              <a:rPr lang="sv-SE" dirty="0"/>
              <a:t> 1</a:t>
            </a:r>
          </a:p>
        </p:txBody>
      </p:sp>
      <p:sp>
        <p:nvSpPr>
          <p:cNvPr id="17" name="textruta 16"/>
          <p:cNvSpPr txBox="1"/>
          <p:nvPr/>
        </p:nvSpPr>
        <p:spPr>
          <a:xfrm>
            <a:off x="0" y="1372044"/>
            <a:ext cx="466089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Kaplan-Meier </a:t>
            </a:r>
            <a:r>
              <a:rPr lang="en-GB" sz="1400" dirty="0"/>
              <a:t>graphs of progression free survival according to</a:t>
            </a:r>
          </a:p>
          <a:p>
            <a:r>
              <a:rPr lang="en-GB" sz="1400" dirty="0"/>
              <a:t>different levels of SAMHD1 expression </a:t>
            </a:r>
            <a:r>
              <a:rPr lang="en-GB" sz="1400" dirty="0" smtClean="0"/>
              <a:t>(A-C). </a:t>
            </a:r>
            <a:r>
              <a:rPr lang="en-GB" sz="1400" dirty="0"/>
              <a:t>A</a:t>
            </a:r>
            <a:r>
              <a:rPr lang="en-GB" sz="1400" dirty="0" smtClean="0"/>
              <a:t>: </a:t>
            </a:r>
            <a:r>
              <a:rPr lang="en-GB" sz="1400" dirty="0"/>
              <a:t>The </a:t>
            </a:r>
            <a:r>
              <a:rPr lang="en-GB" sz="1400" dirty="0" smtClean="0"/>
              <a:t>ASCT </a:t>
            </a:r>
          </a:p>
          <a:p>
            <a:r>
              <a:rPr lang="en-GB" sz="1400" dirty="0" smtClean="0"/>
              <a:t>investigation</a:t>
            </a:r>
            <a:r>
              <a:rPr lang="en-GB" sz="1400" dirty="0"/>
              <a:t> </a:t>
            </a:r>
            <a:r>
              <a:rPr lang="en-GB" sz="1400" dirty="0" smtClean="0"/>
              <a:t>cohort </a:t>
            </a:r>
            <a:r>
              <a:rPr lang="en-GB" sz="1400" dirty="0"/>
              <a:t>(N=67). </a:t>
            </a:r>
            <a:r>
              <a:rPr lang="en-GB" sz="1400" dirty="0" smtClean="0"/>
              <a:t>B: </a:t>
            </a:r>
            <a:r>
              <a:rPr lang="en-GB" sz="1400" dirty="0"/>
              <a:t>The validation cohort (N=91). </a:t>
            </a:r>
            <a:endParaRPr lang="en-GB" sz="1400" dirty="0" smtClean="0"/>
          </a:p>
          <a:p>
            <a:r>
              <a:rPr lang="en-GB" sz="1400" dirty="0"/>
              <a:t>C</a:t>
            </a:r>
            <a:r>
              <a:rPr lang="en-GB" sz="1400" dirty="0" smtClean="0"/>
              <a:t>: </a:t>
            </a:r>
            <a:r>
              <a:rPr lang="en-GB" sz="1400" dirty="0"/>
              <a:t>The </a:t>
            </a:r>
            <a:r>
              <a:rPr lang="en-GB" sz="1400" dirty="0" smtClean="0"/>
              <a:t>combined cohort </a:t>
            </a:r>
            <a:r>
              <a:rPr lang="en-GB" sz="1400" dirty="0"/>
              <a:t>(N=158).</a:t>
            </a:r>
            <a:endParaRPr lang="sv-SE" sz="1400" dirty="0"/>
          </a:p>
          <a:p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501207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47</Words>
  <Application>Microsoft Macintosh PowerPoint</Application>
  <PresentationFormat>Bredbild</PresentationFormat>
  <Paragraphs>9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Office-tema</vt:lpstr>
      <vt:lpstr>PowerPoint-presentation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Birgitta Sander</dc:creator>
  <cp:lastModifiedBy>Birgitta Sander</cp:lastModifiedBy>
  <cp:revision>7</cp:revision>
  <dcterms:created xsi:type="dcterms:W3CDTF">2021-04-28T11:27:31Z</dcterms:created>
  <dcterms:modified xsi:type="dcterms:W3CDTF">2021-09-20T08:05:26Z</dcterms:modified>
</cp:coreProperties>
</file>