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1" r:id="rId5"/>
  </p:sldIdLst>
  <p:sldSz cx="6858000" cy="9906000" type="A4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9A3782-BE1E-41AF-800E-22E0C64193D2}" v="1" dt="2022-03-20T16:08:57.3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20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ngying Jiang,Vivian" userId="46c562bf-9ca5-43b9-b2de-3dd0acf06e7e" providerId="ADAL" clId="{A09A3782-BE1E-41AF-800E-22E0C64193D2}"/>
    <pc:docChg chg="custSel modSld">
      <pc:chgData name="Changying Jiang,Vivian" userId="46c562bf-9ca5-43b9-b2de-3dd0acf06e7e" providerId="ADAL" clId="{A09A3782-BE1E-41AF-800E-22E0C64193D2}" dt="2022-03-20T16:16:46.341" v="17" actId="478"/>
      <pc:docMkLst>
        <pc:docMk/>
      </pc:docMkLst>
      <pc:sldChg chg="addSp delSp modSp">
        <pc:chgData name="Changying Jiang,Vivian" userId="46c562bf-9ca5-43b9-b2de-3dd0acf06e7e" providerId="ADAL" clId="{A09A3782-BE1E-41AF-800E-22E0C64193D2}" dt="2022-03-20T16:16:46.341" v="17" actId="478"/>
        <pc:sldMkLst>
          <pc:docMk/>
          <pc:sldMk cId="1419263572" sldId="261"/>
        </pc:sldMkLst>
        <pc:spChg chg="add del mod">
          <ac:chgData name="Changying Jiang,Vivian" userId="46c562bf-9ca5-43b9-b2de-3dd0acf06e7e" providerId="ADAL" clId="{A09A3782-BE1E-41AF-800E-22E0C64193D2}" dt="2022-03-20T16:16:46.341" v="17" actId="478"/>
          <ac:spMkLst>
            <pc:docMk/>
            <pc:sldMk cId="1419263572" sldId="261"/>
            <ac:spMk id="214" creationId="{FE6BABFE-5EED-44CC-8536-5FC23B644FF6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692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044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782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168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033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004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62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816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4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212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38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10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15" Type="http://schemas.openxmlformats.org/officeDocument/2006/relationships/image" Target="../media/image6.e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.emf"/><Relationship Id="rId9" Type="http://schemas.openxmlformats.org/officeDocument/2006/relationships/image" Target="../media/image7.png"/><Relationship Id="rId1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>
            <a:extLst>
              <a:ext uri="{FF2B5EF4-FFF2-40B4-BE49-F238E27FC236}">
                <a16:creationId xmlns:a16="http://schemas.microsoft.com/office/drawing/2014/main" id="{9F3B80D8-B817-44E8-BE99-9CC46B425877}"/>
              </a:ext>
            </a:extLst>
          </p:cNvPr>
          <p:cNvGrpSpPr/>
          <p:nvPr/>
        </p:nvGrpSpPr>
        <p:grpSpPr>
          <a:xfrm>
            <a:off x="101611" y="1321518"/>
            <a:ext cx="6654778" cy="5149132"/>
            <a:chOff x="115910" y="457918"/>
            <a:chExt cx="6654778" cy="5149132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5FE8B81-377B-43C3-9E1E-B17322E9F05A}"/>
                </a:ext>
              </a:extLst>
            </p:cNvPr>
            <p:cNvSpPr txBox="1"/>
            <p:nvPr/>
          </p:nvSpPr>
          <p:spPr>
            <a:xfrm>
              <a:off x="115910" y="457918"/>
              <a:ext cx="298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376CC9E-7F14-4A7B-B05A-48A1A3235FA1}"/>
                </a:ext>
              </a:extLst>
            </p:cNvPr>
            <p:cNvSpPr txBox="1"/>
            <p:nvPr/>
          </p:nvSpPr>
          <p:spPr>
            <a:xfrm>
              <a:off x="134271" y="2160951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  <p:graphicFrame>
          <p:nvGraphicFramePr>
            <p:cNvPr id="184" name="Object 183">
              <a:extLst>
                <a:ext uri="{FF2B5EF4-FFF2-40B4-BE49-F238E27FC236}">
                  <a16:creationId xmlns:a16="http://schemas.microsoft.com/office/drawing/2014/main" id="{EFC15D07-4DF5-4FFA-ACB3-0D780283A9E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3525" y="2355850"/>
            <a:ext cx="3254375" cy="155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Prism 9" r:id="rId3" imgW="5685102" imgH="2721684" progId="Prism9.Document">
                    <p:embed/>
                  </p:oleObj>
                </mc:Choice>
                <mc:Fallback>
                  <p:oleObj name="Prism 9" r:id="rId3" imgW="5685102" imgH="2721684" progId="Prism9.Document">
                    <p:embed/>
                    <p:pic>
                      <p:nvPicPr>
                        <p:cNvPr id="184" name="Object 183">
                          <a:extLst>
                            <a:ext uri="{FF2B5EF4-FFF2-40B4-BE49-F238E27FC236}">
                              <a16:creationId xmlns:a16="http://schemas.microsoft.com/office/drawing/2014/main" id="{EFC15D07-4DF5-4FFA-ACB3-0D780283A9E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63525" y="2355850"/>
                          <a:ext cx="3254375" cy="15573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9D706413-0A41-4381-945B-FB13D4F2733C}"/>
                </a:ext>
              </a:extLst>
            </p:cNvPr>
            <p:cNvSpPr txBox="1"/>
            <p:nvPr/>
          </p:nvSpPr>
          <p:spPr>
            <a:xfrm>
              <a:off x="3252256" y="468594"/>
              <a:ext cx="2621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304938B7-6F8D-469A-BCE3-2EA8F698B166}"/>
                </a:ext>
              </a:extLst>
            </p:cNvPr>
            <p:cNvSpPr txBox="1"/>
            <p:nvPr/>
          </p:nvSpPr>
          <p:spPr>
            <a:xfrm>
              <a:off x="3270214" y="2171627"/>
              <a:ext cx="2621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cs typeface="Times New Roman" panose="02020603050405020304" pitchFamily="18" charset="0"/>
                </a:rPr>
                <a:t>d</a:t>
              </a:r>
            </a:p>
          </p:txBody>
        </p: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15E5996C-03DD-4FA8-ABBB-6032A4C7E1E8}"/>
                </a:ext>
              </a:extLst>
            </p:cNvPr>
            <p:cNvGrpSpPr/>
            <p:nvPr/>
          </p:nvGrpSpPr>
          <p:grpSpPr>
            <a:xfrm>
              <a:off x="3473450" y="644525"/>
              <a:ext cx="3297238" cy="1595438"/>
              <a:chOff x="3506031" y="1088987"/>
              <a:chExt cx="4032883" cy="1889774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C122AFA-77B6-4A8B-BA94-83E7B9E52CAB}"/>
                  </a:ext>
                </a:extLst>
              </p:cNvPr>
              <p:cNvGrpSpPr/>
              <p:nvPr/>
            </p:nvGrpSpPr>
            <p:grpSpPr>
              <a:xfrm>
                <a:off x="3506031" y="1088987"/>
                <a:ext cx="4032883" cy="1889774"/>
                <a:chOff x="5564866" y="3328454"/>
                <a:chExt cx="5039807" cy="2361610"/>
              </a:xfrm>
            </p:grpSpPr>
            <p:graphicFrame>
              <p:nvGraphicFramePr>
                <p:cNvPr id="15" name="Object 14">
                  <a:extLst>
                    <a:ext uri="{FF2B5EF4-FFF2-40B4-BE49-F238E27FC236}">
                      <a16:creationId xmlns:a16="http://schemas.microsoft.com/office/drawing/2014/main" id="{E4C49181-F8EA-472F-85E5-DA37BB78DE13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5564866" y="3328454"/>
                <a:ext cx="5039807" cy="23616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7" name="Prism 9" r:id="rId5" imgW="5660613" imgH="2657577" progId="Prism9.Document">
                        <p:embed/>
                      </p:oleObj>
                    </mc:Choice>
                    <mc:Fallback>
                      <p:oleObj name="Prism 9" r:id="rId5" imgW="5660613" imgH="2657577" progId="Prism9.Document">
                        <p:embed/>
                        <p:pic>
                          <p:nvPicPr>
                            <p:cNvPr id="15" name="Object 14">
                              <a:extLst>
                                <a:ext uri="{FF2B5EF4-FFF2-40B4-BE49-F238E27FC236}">
                                  <a16:creationId xmlns:a16="http://schemas.microsoft.com/office/drawing/2014/main" id="{E4C49181-F8EA-472F-85E5-DA37BB78DE13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564866" y="3328454"/>
                              <a:ext cx="5039807" cy="236161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888E27E7-A47D-4DF5-B48B-CAEB18B71720}"/>
                    </a:ext>
                  </a:extLst>
                </p:cNvPr>
                <p:cNvCxnSpPr/>
                <p:nvPr/>
              </p:nvCxnSpPr>
              <p:spPr>
                <a:xfrm>
                  <a:off x="8330700" y="4536738"/>
                  <a:ext cx="20351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AE9FFF2C-5517-4451-A48D-04718D99DC8C}"/>
                    </a:ext>
                  </a:extLst>
                </p:cNvPr>
                <p:cNvCxnSpPr/>
                <p:nvPr/>
              </p:nvCxnSpPr>
              <p:spPr>
                <a:xfrm>
                  <a:off x="8330700" y="4360402"/>
                  <a:ext cx="32395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95F4E81C-4346-413E-99EB-488DA4AA7E79}"/>
                    </a:ext>
                  </a:extLst>
                </p:cNvPr>
                <p:cNvCxnSpPr/>
                <p:nvPr/>
              </p:nvCxnSpPr>
              <p:spPr>
                <a:xfrm>
                  <a:off x="9031501" y="4687092"/>
                  <a:ext cx="20351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9D46A371-9ED5-446C-828F-7F0CF8A8E075}"/>
                    </a:ext>
                  </a:extLst>
                </p:cNvPr>
                <p:cNvCxnSpPr/>
                <p:nvPr/>
              </p:nvCxnSpPr>
              <p:spPr>
                <a:xfrm>
                  <a:off x="9031501" y="4510756"/>
                  <a:ext cx="32395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5D898FA6-0D22-47DC-91CD-ED7DE834BFAE}"/>
                    </a:ext>
                  </a:extLst>
                </p:cNvPr>
                <p:cNvCxnSpPr/>
                <p:nvPr/>
              </p:nvCxnSpPr>
              <p:spPr>
                <a:xfrm>
                  <a:off x="9718319" y="4837448"/>
                  <a:ext cx="20351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81277589-1458-48BF-A275-C58F39D810B5}"/>
                    </a:ext>
                  </a:extLst>
                </p:cNvPr>
                <p:cNvCxnSpPr/>
                <p:nvPr/>
              </p:nvCxnSpPr>
              <p:spPr>
                <a:xfrm>
                  <a:off x="9718319" y="4661112"/>
                  <a:ext cx="32395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7A32C765-B8C2-4F28-A01B-63CD945F33D6}"/>
                  </a:ext>
                </a:extLst>
              </p:cNvPr>
              <p:cNvSpPr txBox="1"/>
              <p:nvPr/>
            </p:nvSpPr>
            <p:spPr>
              <a:xfrm>
                <a:off x="5476393" y="1745795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0.032 </a:t>
                </a: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37B001EB-5F39-4770-A8A4-5401871A7FAA}"/>
                  </a:ext>
                </a:extLst>
              </p:cNvPr>
              <p:cNvSpPr txBox="1"/>
              <p:nvPr/>
            </p:nvSpPr>
            <p:spPr>
              <a:xfrm>
                <a:off x="5387995" y="1888006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0.0016</a:t>
                </a:r>
              </a:p>
            </p:txBody>
          </p: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905329DF-FE85-4F11-A4A4-DEF297B9AA94}"/>
                  </a:ext>
                </a:extLst>
              </p:cNvPr>
              <p:cNvSpPr txBox="1"/>
              <p:nvPr/>
            </p:nvSpPr>
            <p:spPr>
              <a:xfrm>
                <a:off x="6080343" y="1871820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0.00017 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90ABF9-0C3A-4B56-A6F4-3A64C6C0ACDC}"/>
                  </a:ext>
                </a:extLst>
              </p:cNvPr>
              <p:cNvSpPr txBox="1"/>
              <p:nvPr/>
            </p:nvSpPr>
            <p:spPr>
              <a:xfrm>
                <a:off x="5991945" y="2014031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0.0013</a:t>
                </a: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8C480AC9-A02C-489A-9A59-30198029F138}"/>
                  </a:ext>
                </a:extLst>
              </p:cNvPr>
              <p:cNvSpPr txBox="1"/>
              <p:nvPr/>
            </p:nvSpPr>
            <p:spPr>
              <a:xfrm>
                <a:off x="6587789" y="1965604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0.00004 </a:t>
                </a:r>
              </a:p>
            </p:txBody>
          </p: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CDCB1A40-DBCD-4099-8906-9E89DFAFBA58}"/>
                  </a:ext>
                </a:extLst>
              </p:cNvPr>
              <p:cNvSpPr txBox="1"/>
              <p:nvPr/>
            </p:nvSpPr>
            <p:spPr>
              <a:xfrm>
                <a:off x="6499391" y="2132754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0.000006</a:t>
                </a:r>
              </a:p>
            </p:txBody>
          </p: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CD668301-59E6-4222-849F-208BFBE90399}"/>
                </a:ext>
              </a:extLst>
            </p:cNvPr>
            <p:cNvGrpSpPr/>
            <p:nvPr/>
          </p:nvGrpSpPr>
          <p:grpSpPr>
            <a:xfrm>
              <a:off x="3379788" y="2312988"/>
              <a:ext cx="3330574" cy="1576387"/>
              <a:chOff x="3395710" y="3085392"/>
              <a:chExt cx="4073657" cy="1867208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C44111F-5AA6-4177-8815-299BEE461F7E}"/>
                  </a:ext>
                </a:extLst>
              </p:cNvPr>
              <p:cNvGrpSpPr/>
              <p:nvPr/>
            </p:nvGrpSpPr>
            <p:grpSpPr>
              <a:xfrm>
                <a:off x="3395710" y="3085392"/>
                <a:ext cx="4073657" cy="1867208"/>
                <a:chOff x="1429582" y="2950628"/>
                <a:chExt cx="5090760" cy="2333409"/>
              </a:xfrm>
            </p:grpSpPr>
            <p:graphicFrame>
              <p:nvGraphicFramePr>
                <p:cNvPr id="5" name="Object 4">
                  <a:extLst>
                    <a:ext uri="{FF2B5EF4-FFF2-40B4-BE49-F238E27FC236}">
                      <a16:creationId xmlns:a16="http://schemas.microsoft.com/office/drawing/2014/main" id="{F9D10651-FF5A-49A8-A548-0F77823FDA0B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1429582" y="2950628"/>
                <a:ext cx="5090760" cy="233340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8" name="Prism 9" r:id="rId7" imgW="5717154" imgH="2620841" progId="Prism9.Document">
                        <p:embed/>
                      </p:oleObj>
                    </mc:Choice>
                    <mc:Fallback>
                      <p:oleObj name="Prism 9" r:id="rId7" imgW="5717154" imgH="2620841" progId="Prism9.Document">
                        <p:embed/>
                        <p:pic>
                          <p:nvPicPr>
                            <p:cNvPr id="5" name="Object 4">
                              <a:extLst>
                                <a:ext uri="{FF2B5EF4-FFF2-40B4-BE49-F238E27FC236}">
                                  <a16:creationId xmlns:a16="http://schemas.microsoft.com/office/drawing/2014/main" id="{F9D10651-FF5A-49A8-A548-0F77823FDA0B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429582" y="2950628"/>
                              <a:ext cx="5090760" cy="2333409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6" name="Straight Connector 5">
                  <a:extLst>
                    <a:ext uri="{FF2B5EF4-FFF2-40B4-BE49-F238E27FC236}">
                      <a16:creationId xmlns:a16="http://schemas.microsoft.com/office/drawing/2014/main" id="{0CA69E9A-5ED0-40D2-9D3D-038E293E4EB2}"/>
                    </a:ext>
                  </a:extLst>
                </p:cNvPr>
                <p:cNvCxnSpPr/>
                <p:nvPr/>
              </p:nvCxnSpPr>
              <p:spPr>
                <a:xfrm>
                  <a:off x="4201713" y="3537131"/>
                  <a:ext cx="20351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id="{7659D77F-03EE-4A59-BEC0-CAAC1CE07970}"/>
                    </a:ext>
                  </a:extLst>
                </p:cNvPr>
                <p:cNvCxnSpPr/>
                <p:nvPr/>
              </p:nvCxnSpPr>
              <p:spPr>
                <a:xfrm>
                  <a:off x="4201713" y="3360795"/>
                  <a:ext cx="32395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497F1388-4FA8-49CB-87A4-F03AC00F7075}"/>
                    </a:ext>
                  </a:extLst>
                </p:cNvPr>
                <p:cNvCxnSpPr/>
                <p:nvPr/>
              </p:nvCxnSpPr>
              <p:spPr>
                <a:xfrm>
                  <a:off x="4927435" y="3355217"/>
                  <a:ext cx="20351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4AAFB1F8-B91E-4B44-B7E8-9214A8C90F0D}"/>
                    </a:ext>
                  </a:extLst>
                </p:cNvPr>
                <p:cNvCxnSpPr/>
                <p:nvPr/>
              </p:nvCxnSpPr>
              <p:spPr>
                <a:xfrm>
                  <a:off x="4927435" y="3178881"/>
                  <a:ext cx="32395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E64A02F6-1D54-49AD-A577-8DD3A1DB495A}"/>
                    </a:ext>
                  </a:extLst>
                </p:cNvPr>
                <p:cNvCxnSpPr/>
                <p:nvPr/>
              </p:nvCxnSpPr>
              <p:spPr>
                <a:xfrm>
                  <a:off x="5622560" y="3555413"/>
                  <a:ext cx="20351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43C2D664-B64A-4A64-8C6E-790E259145DA}"/>
                    </a:ext>
                  </a:extLst>
                </p:cNvPr>
                <p:cNvCxnSpPr/>
                <p:nvPr/>
              </p:nvCxnSpPr>
              <p:spPr>
                <a:xfrm>
                  <a:off x="5622560" y="3379077"/>
                  <a:ext cx="32395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BF280A40-7F23-44B6-A4C3-8E6564A6E12E}"/>
                    </a:ext>
                  </a:extLst>
                </p:cNvPr>
                <p:cNvCxnSpPr/>
                <p:nvPr/>
              </p:nvCxnSpPr>
              <p:spPr>
                <a:xfrm>
                  <a:off x="3539949" y="4403793"/>
                  <a:ext cx="20351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7C018407-4CE7-4B9E-B231-7EF998FF0C80}"/>
                    </a:ext>
                  </a:extLst>
                </p:cNvPr>
                <p:cNvCxnSpPr/>
                <p:nvPr/>
              </p:nvCxnSpPr>
              <p:spPr>
                <a:xfrm>
                  <a:off x="3539949" y="4227457"/>
                  <a:ext cx="32395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CC6C163D-58E9-4CFD-9397-A9C6E736869D}"/>
                  </a:ext>
                </a:extLst>
              </p:cNvPr>
              <p:cNvSpPr txBox="1"/>
              <p:nvPr/>
            </p:nvSpPr>
            <p:spPr>
              <a:xfrm>
                <a:off x="4897362" y="3933925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0.043 </a:t>
                </a:r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DE001F2C-8E4D-4DD2-A1BD-29F920176452}"/>
                  </a:ext>
                </a:extLst>
              </p:cNvPr>
              <p:cNvSpPr txBox="1"/>
              <p:nvPr/>
            </p:nvSpPr>
            <p:spPr>
              <a:xfrm>
                <a:off x="4772758" y="4076136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0.041</a:t>
                </a:r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B5981420-085B-481C-AAAC-F5C535CB369C}"/>
                  </a:ext>
                </a:extLst>
              </p:cNvPr>
              <p:cNvSpPr txBox="1"/>
              <p:nvPr/>
            </p:nvSpPr>
            <p:spPr>
              <a:xfrm>
                <a:off x="6527131" y="3255862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4.8e-8 </a:t>
                </a: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FEC7A995-16FF-4798-80D5-68ECBDE71FE5}"/>
                  </a:ext>
                </a:extLst>
              </p:cNvPr>
              <p:cNvSpPr txBox="1"/>
              <p:nvPr/>
            </p:nvSpPr>
            <p:spPr>
              <a:xfrm>
                <a:off x="6438734" y="3398073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1.07e-9</a:t>
                </a:r>
              </a:p>
            </p:txBody>
          </p: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EEF853B4-59A2-4C87-B21E-A8A2E34EDEDF}"/>
                  </a:ext>
                </a:extLst>
              </p:cNvPr>
              <p:cNvSpPr txBox="1"/>
              <p:nvPr/>
            </p:nvSpPr>
            <p:spPr>
              <a:xfrm>
                <a:off x="5990401" y="3099635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0.0006 </a:t>
                </a:r>
              </a:p>
            </p:txBody>
          </p:sp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id="{1D1D78EE-6095-45BC-A3CE-D4F90A854DE8}"/>
                  </a:ext>
                </a:extLst>
              </p:cNvPr>
              <p:cNvSpPr txBox="1"/>
              <p:nvPr/>
            </p:nvSpPr>
            <p:spPr>
              <a:xfrm>
                <a:off x="5902003" y="3241846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0.00002</a:t>
                </a:r>
              </a:p>
            </p:txBody>
          </p:sp>
          <p:sp>
            <p:nvSpPr>
              <p:cNvPr id="202" name="TextBox 201">
                <a:extLst>
                  <a:ext uri="{FF2B5EF4-FFF2-40B4-BE49-F238E27FC236}">
                    <a16:creationId xmlns:a16="http://schemas.microsoft.com/office/drawing/2014/main" id="{91050916-CC06-4E8E-B1AB-EB0AEB7E2D22}"/>
                  </a:ext>
                </a:extLst>
              </p:cNvPr>
              <p:cNvSpPr txBox="1"/>
              <p:nvPr/>
            </p:nvSpPr>
            <p:spPr>
              <a:xfrm>
                <a:off x="5369348" y="3238338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0.0063 </a:t>
                </a:r>
              </a:p>
            </p:txBody>
          </p:sp>
          <p:sp>
            <p:nvSpPr>
              <p:cNvPr id="203" name="TextBox 202">
                <a:extLst>
                  <a:ext uri="{FF2B5EF4-FFF2-40B4-BE49-F238E27FC236}">
                    <a16:creationId xmlns:a16="http://schemas.microsoft.com/office/drawing/2014/main" id="{432EDB13-DE99-413A-810B-C3723A6F9281}"/>
                  </a:ext>
                </a:extLst>
              </p:cNvPr>
              <p:cNvSpPr txBox="1"/>
              <p:nvPr/>
            </p:nvSpPr>
            <p:spPr>
              <a:xfrm>
                <a:off x="5280951" y="3380549"/>
                <a:ext cx="752831" cy="21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/>
                  <a:t>p = 0.0014</a:t>
                </a:r>
              </a:p>
            </p:txBody>
          </p:sp>
        </p:grpSp>
        <p:grpSp>
          <p:nvGrpSpPr>
            <p:cNvPr id="22" name="Group 66">
              <a:extLst>
                <a:ext uri="{FF2B5EF4-FFF2-40B4-BE49-F238E27FC236}">
                  <a16:creationId xmlns:a16="http://schemas.microsoft.com/office/drawing/2014/main" id="{D3C98CAC-FD96-4558-845A-9683135EEE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0856" y="1040082"/>
              <a:ext cx="239391" cy="371286"/>
              <a:chOff x="815" y="527"/>
              <a:chExt cx="1364" cy="1518"/>
            </a:xfrm>
          </p:grpSpPr>
          <p:sp>
            <p:nvSpPr>
              <p:cNvPr id="23" name="Oval 9">
                <a:extLst>
                  <a:ext uri="{FF2B5EF4-FFF2-40B4-BE49-F238E27FC236}">
                    <a16:creationId xmlns:a16="http://schemas.microsoft.com/office/drawing/2014/main" id="{EDF89682-D93F-412D-A2F8-B17C37421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783092">
                <a:off x="815" y="894"/>
                <a:ext cx="899" cy="864"/>
              </a:xfrm>
              <a:prstGeom prst="ellipse">
                <a:avLst/>
              </a:prstGeom>
              <a:solidFill>
                <a:srgbClr val="E6E6E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Freeform 12">
                <a:extLst>
                  <a:ext uri="{FF2B5EF4-FFF2-40B4-BE49-F238E27FC236}">
                    <a16:creationId xmlns:a16="http://schemas.microsoft.com/office/drawing/2014/main" id="{F2BC8D16-B9A2-4F2B-9A42-2BD7CCEEAEC6}"/>
                  </a:ext>
                </a:extLst>
              </p:cNvPr>
              <p:cNvSpPr>
                <a:spLocks/>
              </p:cNvSpPr>
              <p:nvPr/>
            </p:nvSpPr>
            <p:spPr bwMode="auto">
              <a:xfrm rot="-9628">
                <a:off x="987" y="584"/>
                <a:ext cx="549" cy="266"/>
              </a:xfrm>
              <a:custGeom>
                <a:avLst/>
                <a:gdLst>
                  <a:gd name="T0" fmla="*/ 0 w 864"/>
                  <a:gd name="T1" fmla="*/ 0 h 576"/>
                  <a:gd name="T2" fmla="*/ 1 w 864"/>
                  <a:gd name="T3" fmla="*/ 0 h 576"/>
                  <a:gd name="T4" fmla="*/ 1 w 864"/>
                  <a:gd name="T5" fmla="*/ 0 h 576"/>
                  <a:gd name="T6" fmla="*/ 0 60000 65536"/>
                  <a:gd name="T7" fmla="*/ 0 60000 65536"/>
                  <a:gd name="T8" fmla="*/ 0 60000 65536"/>
                  <a:gd name="T9" fmla="*/ 0 w 864"/>
                  <a:gd name="T10" fmla="*/ 0 h 576"/>
                  <a:gd name="T11" fmla="*/ 864 w 864"/>
                  <a:gd name="T12" fmla="*/ 576 h 57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64" h="576">
                    <a:moveTo>
                      <a:pt x="0" y="576"/>
                    </a:moveTo>
                    <a:cubicBezTo>
                      <a:pt x="144" y="288"/>
                      <a:pt x="288" y="0"/>
                      <a:pt x="432" y="0"/>
                    </a:cubicBezTo>
                    <a:cubicBezTo>
                      <a:pt x="576" y="0"/>
                      <a:pt x="720" y="288"/>
                      <a:pt x="864" y="576"/>
                    </a:cubicBezTo>
                  </a:path>
                </a:pathLst>
              </a:custGeom>
              <a:solidFill>
                <a:srgbClr val="E6E6E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Arc 19">
                <a:extLst>
                  <a:ext uri="{FF2B5EF4-FFF2-40B4-BE49-F238E27FC236}">
                    <a16:creationId xmlns:a16="http://schemas.microsoft.com/office/drawing/2014/main" id="{F166C370-0FDB-4558-B5C7-925E5C08304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504877" flipV="1">
                <a:off x="1362" y="849"/>
                <a:ext cx="305" cy="266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748" y="27237"/>
                    </a:moveTo>
                    <a:cubicBezTo>
                      <a:pt x="251" y="25399"/>
                      <a:pt x="0" y="2350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20258" y="43199"/>
                      <a:pt x="18920" y="43075"/>
                      <a:pt x="17602" y="42826"/>
                    </a:cubicBezTo>
                  </a:path>
                  <a:path w="43200" h="43200" stroke="0" extrusionOk="0">
                    <a:moveTo>
                      <a:pt x="748" y="27237"/>
                    </a:moveTo>
                    <a:cubicBezTo>
                      <a:pt x="251" y="25399"/>
                      <a:pt x="0" y="2350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20258" y="43199"/>
                      <a:pt x="18920" y="43075"/>
                      <a:pt x="17602" y="42826"/>
                    </a:cubicBezTo>
                    <a:lnTo>
                      <a:pt x="21600" y="21600"/>
                    </a:lnTo>
                    <a:lnTo>
                      <a:pt x="748" y="27237"/>
                    </a:lnTo>
                    <a:close/>
                  </a:path>
                </a:pathLst>
              </a:custGeom>
              <a:solidFill>
                <a:srgbClr val="E6E6E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Arc 24">
                <a:extLst>
                  <a:ext uri="{FF2B5EF4-FFF2-40B4-BE49-F238E27FC236}">
                    <a16:creationId xmlns:a16="http://schemas.microsoft.com/office/drawing/2014/main" id="{FDC6666B-F72D-4132-BA79-13C942375789}"/>
                  </a:ext>
                </a:extLst>
              </p:cNvPr>
              <p:cNvSpPr>
                <a:spLocks/>
              </p:cNvSpPr>
              <p:nvPr/>
            </p:nvSpPr>
            <p:spPr bwMode="auto">
              <a:xfrm rot="5289485" flipV="1">
                <a:off x="878" y="835"/>
                <a:ext cx="270" cy="299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748" y="27237"/>
                    </a:moveTo>
                    <a:cubicBezTo>
                      <a:pt x="251" y="25399"/>
                      <a:pt x="0" y="2350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20258" y="43199"/>
                      <a:pt x="18920" y="43075"/>
                      <a:pt x="17602" y="42826"/>
                    </a:cubicBezTo>
                  </a:path>
                  <a:path w="43200" h="43200" stroke="0" extrusionOk="0">
                    <a:moveTo>
                      <a:pt x="748" y="27237"/>
                    </a:moveTo>
                    <a:cubicBezTo>
                      <a:pt x="251" y="25399"/>
                      <a:pt x="0" y="2350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20258" y="43199"/>
                      <a:pt x="18920" y="43075"/>
                      <a:pt x="17602" y="42826"/>
                    </a:cubicBezTo>
                    <a:lnTo>
                      <a:pt x="21600" y="21600"/>
                    </a:lnTo>
                    <a:lnTo>
                      <a:pt x="748" y="27237"/>
                    </a:lnTo>
                    <a:close/>
                  </a:path>
                </a:pathLst>
              </a:custGeom>
              <a:solidFill>
                <a:srgbClr val="E6E6E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AutoShape 25">
                <a:extLst>
                  <a:ext uri="{FF2B5EF4-FFF2-40B4-BE49-F238E27FC236}">
                    <a16:creationId xmlns:a16="http://schemas.microsoft.com/office/drawing/2014/main" id="{7EBABF1C-0627-4BF2-9D24-7049BE70A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794628">
                <a:off x="1530" y="937"/>
                <a:ext cx="66" cy="200"/>
              </a:xfrm>
              <a:prstGeom prst="moon">
                <a:avLst>
                  <a:gd name="adj" fmla="val 50000"/>
                </a:avLst>
              </a:prstGeom>
              <a:solidFill>
                <a:srgbClr val="C0C0C0"/>
              </a:solidFill>
              <a:ln w="1270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AutoShape 26">
                <a:extLst>
                  <a:ext uri="{FF2B5EF4-FFF2-40B4-BE49-F238E27FC236}">
                    <a16:creationId xmlns:a16="http://schemas.microsoft.com/office/drawing/2014/main" id="{1818D669-8B65-4B40-94B5-435F9FCADD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045048">
                <a:off x="931" y="940"/>
                <a:ext cx="66" cy="200"/>
              </a:xfrm>
              <a:prstGeom prst="moon">
                <a:avLst>
                  <a:gd name="adj" fmla="val 50000"/>
                </a:avLst>
              </a:prstGeom>
              <a:solidFill>
                <a:srgbClr val="C0C0C0"/>
              </a:solidFill>
              <a:ln w="1270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Rectangle 32">
                <a:extLst>
                  <a:ext uri="{FF2B5EF4-FFF2-40B4-BE49-F238E27FC236}">
                    <a16:creationId xmlns:a16="http://schemas.microsoft.com/office/drawing/2014/main" id="{53AA8D33-1247-46FF-AB22-5F92C8FA4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783092">
                <a:off x="1037" y="849"/>
                <a:ext cx="449" cy="111"/>
              </a:xfrm>
              <a:prstGeom prst="rect">
                <a:avLst/>
              </a:prstGeom>
              <a:solidFill>
                <a:srgbClr val="E6E6E6"/>
              </a:solidFill>
              <a:ln w="1270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Rectangle 33">
                <a:extLst>
                  <a:ext uri="{FF2B5EF4-FFF2-40B4-BE49-F238E27FC236}">
                    <a16:creationId xmlns:a16="http://schemas.microsoft.com/office/drawing/2014/main" id="{DAA52A5B-DD81-4F46-8675-8C2673FD3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783092">
                <a:off x="1412" y="870"/>
                <a:ext cx="125" cy="133"/>
              </a:xfrm>
              <a:prstGeom prst="rect">
                <a:avLst/>
              </a:prstGeom>
              <a:solidFill>
                <a:srgbClr val="E6E6E6"/>
              </a:solidFill>
              <a:ln w="1270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Rectangle 34">
                <a:extLst>
                  <a:ext uri="{FF2B5EF4-FFF2-40B4-BE49-F238E27FC236}">
                    <a16:creationId xmlns:a16="http://schemas.microsoft.com/office/drawing/2014/main" id="{4E6EEBEF-4F22-474F-9F91-68481C138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783092">
                <a:off x="1014" y="894"/>
                <a:ext cx="124" cy="133"/>
              </a:xfrm>
              <a:prstGeom prst="rect">
                <a:avLst/>
              </a:prstGeom>
              <a:solidFill>
                <a:srgbClr val="E6E6E6"/>
              </a:solidFill>
              <a:ln w="1270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2" name="Group 41">
                <a:extLst>
                  <a:ext uri="{FF2B5EF4-FFF2-40B4-BE49-F238E27FC236}">
                    <a16:creationId xmlns:a16="http://schemas.microsoft.com/office/drawing/2014/main" id="{F271B3BF-FBDE-4B36-BA75-8478ED4C59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783092">
                <a:off x="1317" y="760"/>
                <a:ext cx="75" cy="111"/>
                <a:chOff x="700" y="3264"/>
                <a:chExt cx="144" cy="240"/>
              </a:xfrm>
            </p:grpSpPr>
            <p:sp>
              <p:nvSpPr>
                <p:cNvPr id="44" name="AutoShape 36">
                  <a:extLst>
                    <a:ext uri="{FF2B5EF4-FFF2-40B4-BE49-F238E27FC236}">
                      <a16:creationId xmlns:a16="http://schemas.microsoft.com/office/drawing/2014/main" id="{CE6440F3-B1E2-43E8-8B94-FBAAC90025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0" y="3264"/>
                  <a:ext cx="144" cy="240"/>
                </a:xfrm>
                <a:prstGeom prst="flowChartConnector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" name="Oval 37">
                  <a:extLst>
                    <a:ext uri="{FF2B5EF4-FFF2-40B4-BE49-F238E27FC236}">
                      <a16:creationId xmlns:a16="http://schemas.microsoft.com/office/drawing/2014/main" id="{3010424D-2530-4DBD-87AE-D0EC3E6CAA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2" y="3312"/>
                  <a:ext cx="60" cy="107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33" name="Group 42">
                <a:extLst>
                  <a:ext uri="{FF2B5EF4-FFF2-40B4-BE49-F238E27FC236}">
                    <a16:creationId xmlns:a16="http://schemas.microsoft.com/office/drawing/2014/main" id="{54DDFB65-3336-474E-86E4-580F3BCDEF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783092">
                <a:off x="1136" y="761"/>
                <a:ext cx="75" cy="111"/>
                <a:chOff x="1048" y="3264"/>
                <a:chExt cx="144" cy="240"/>
              </a:xfrm>
            </p:grpSpPr>
            <p:sp>
              <p:nvSpPr>
                <p:cNvPr id="42" name="AutoShape 38">
                  <a:extLst>
                    <a:ext uri="{FF2B5EF4-FFF2-40B4-BE49-F238E27FC236}">
                      <a16:creationId xmlns:a16="http://schemas.microsoft.com/office/drawing/2014/main" id="{8B627098-C298-463A-A8A7-C78DA8E673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8" y="3264"/>
                  <a:ext cx="144" cy="240"/>
                </a:xfrm>
                <a:prstGeom prst="flowChartConnector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" name="Oval 39">
                  <a:extLst>
                    <a:ext uri="{FF2B5EF4-FFF2-40B4-BE49-F238E27FC236}">
                      <a16:creationId xmlns:a16="http://schemas.microsoft.com/office/drawing/2014/main" id="{5A45415F-EE31-4DF9-B783-7A6DCD998A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88" y="3312"/>
                  <a:ext cx="60" cy="107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4" name="Freeform 44">
                <a:extLst>
                  <a:ext uri="{FF2B5EF4-FFF2-40B4-BE49-F238E27FC236}">
                    <a16:creationId xmlns:a16="http://schemas.microsoft.com/office/drawing/2014/main" id="{0D1D2DF8-594C-41D8-94D6-6D04A1C6632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783092">
                <a:off x="1211" y="629"/>
                <a:ext cx="100" cy="66"/>
              </a:xfrm>
              <a:custGeom>
                <a:avLst/>
                <a:gdLst>
                  <a:gd name="T0" fmla="*/ 0 w 392"/>
                  <a:gd name="T1" fmla="*/ 0 h 336"/>
                  <a:gd name="T2" fmla="*/ 0 w 392"/>
                  <a:gd name="T3" fmla="*/ 0 h 336"/>
                  <a:gd name="T4" fmla="*/ 0 w 392"/>
                  <a:gd name="T5" fmla="*/ 0 h 336"/>
                  <a:gd name="T6" fmla="*/ 0 w 392"/>
                  <a:gd name="T7" fmla="*/ 0 h 3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2"/>
                  <a:gd name="T13" fmla="*/ 0 h 336"/>
                  <a:gd name="T14" fmla="*/ 392 w 392"/>
                  <a:gd name="T15" fmla="*/ 336 h 3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2" h="336">
                    <a:moveTo>
                      <a:pt x="24" y="48"/>
                    </a:moveTo>
                    <a:cubicBezTo>
                      <a:pt x="48" y="0"/>
                      <a:pt x="328" y="0"/>
                      <a:pt x="360" y="48"/>
                    </a:cubicBezTo>
                    <a:cubicBezTo>
                      <a:pt x="392" y="96"/>
                      <a:pt x="272" y="336"/>
                      <a:pt x="216" y="336"/>
                    </a:cubicBezTo>
                    <a:cubicBezTo>
                      <a:pt x="160" y="336"/>
                      <a:pt x="0" y="96"/>
                      <a:pt x="24" y="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Freeform 55">
                <a:extLst>
                  <a:ext uri="{FF2B5EF4-FFF2-40B4-BE49-F238E27FC236}">
                    <a16:creationId xmlns:a16="http://schemas.microsoft.com/office/drawing/2014/main" id="{F639E8EA-DAFC-4007-A075-2B505E8C8718}"/>
                  </a:ext>
                </a:extLst>
              </p:cNvPr>
              <p:cNvSpPr>
                <a:spLocks/>
              </p:cNvSpPr>
              <p:nvPr/>
            </p:nvSpPr>
            <p:spPr bwMode="auto">
              <a:xfrm rot="9498248">
                <a:off x="1277" y="1635"/>
                <a:ext cx="902" cy="410"/>
              </a:xfrm>
              <a:custGeom>
                <a:avLst/>
                <a:gdLst>
                  <a:gd name="T0" fmla="*/ 0 w 1848"/>
                  <a:gd name="T1" fmla="*/ 0 h 784"/>
                  <a:gd name="T2" fmla="*/ 0 w 1848"/>
                  <a:gd name="T3" fmla="*/ 0 h 784"/>
                  <a:gd name="T4" fmla="*/ 0 w 1848"/>
                  <a:gd name="T5" fmla="*/ 0 h 784"/>
                  <a:gd name="T6" fmla="*/ 0 w 1848"/>
                  <a:gd name="T7" fmla="*/ 0 h 784"/>
                  <a:gd name="T8" fmla="*/ 0 w 1848"/>
                  <a:gd name="T9" fmla="*/ 0 h 784"/>
                  <a:gd name="T10" fmla="*/ 0 w 1848"/>
                  <a:gd name="T11" fmla="*/ 0 h 784"/>
                  <a:gd name="T12" fmla="*/ 0 w 1848"/>
                  <a:gd name="T13" fmla="*/ 0 h 784"/>
                  <a:gd name="T14" fmla="*/ 0 w 1848"/>
                  <a:gd name="T15" fmla="*/ 0 h 784"/>
                  <a:gd name="T16" fmla="*/ 0 w 1848"/>
                  <a:gd name="T17" fmla="*/ 0 h 784"/>
                  <a:gd name="T18" fmla="*/ 0 w 1848"/>
                  <a:gd name="T19" fmla="*/ 0 h 78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48"/>
                  <a:gd name="T31" fmla="*/ 0 h 784"/>
                  <a:gd name="T32" fmla="*/ 1848 w 1848"/>
                  <a:gd name="T33" fmla="*/ 784 h 78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48" h="784">
                    <a:moveTo>
                      <a:pt x="1784" y="784"/>
                    </a:moveTo>
                    <a:cubicBezTo>
                      <a:pt x="1816" y="624"/>
                      <a:pt x="1848" y="464"/>
                      <a:pt x="1784" y="352"/>
                    </a:cubicBezTo>
                    <a:cubicBezTo>
                      <a:pt x="1720" y="240"/>
                      <a:pt x="1608" y="168"/>
                      <a:pt x="1400" y="112"/>
                    </a:cubicBezTo>
                    <a:cubicBezTo>
                      <a:pt x="1192" y="56"/>
                      <a:pt x="768" y="0"/>
                      <a:pt x="536" y="16"/>
                    </a:cubicBezTo>
                    <a:cubicBezTo>
                      <a:pt x="304" y="32"/>
                      <a:pt x="16" y="192"/>
                      <a:pt x="8" y="208"/>
                    </a:cubicBezTo>
                    <a:cubicBezTo>
                      <a:pt x="0" y="224"/>
                      <a:pt x="320" y="120"/>
                      <a:pt x="488" y="112"/>
                    </a:cubicBezTo>
                    <a:cubicBezTo>
                      <a:pt x="656" y="104"/>
                      <a:pt x="864" y="136"/>
                      <a:pt x="1016" y="160"/>
                    </a:cubicBezTo>
                    <a:cubicBezTo>
                      <a:pt x="1168" y="184"/>
                      <a:pt x="1296" y="216"/>
                      <a:pt x="1400" y="256"/>
                    </a:cubicBezTo>
                    <a:cubicBezTo>
                      <a:pt x="1504" y="296"/>
                      <a:pt x="1600" y="312"/>
                      <a:pt x="1640" y="400"/>
                    </a:cubicBezTo>
                    <a:cubicBezTo>
                      <a:pt x="1680" y="488"/>
                      <a:pt x="1660" y="636"/>
                      <a:pt x="1640" y="784"/>
                    </a:cubicBezTo>
                  </a:path>
                </a:pathLst>
              </a:custGeom>
              <a:solidFill>
                <a:srgbClr val="E6E6E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Arc 57">
                <a:extLst>
                  <a:ext uri="{FF2B5EF4-FFF2-40B4-BE49-F238E27FC236}">
                    <a16:creationId xmlns:a16="http://schemas.microsoft.com/office/drawing/2014/main" id="{33290DC9-D9F7-4164-9D84-397B0D81E641}"/>
                  </a:ext>
                </a:extLst>
              </p:cNvPr>
              <p:cNvSpPr>
                <a:spLocks/>
              </p:cNvSpPr>
              <p:nvPr/>
            </p:nvSpPr>
            <p:spPr bwMode="auto">
              <a:xfrm rot="9711797">
                <a:off x="1336" y="650"/>
                <a:ext cx="220" cy="66"/>
              </a:xfrm>
              <a:custGeom>
                <a:avLst/>
                <a:gdLst>
                  <a:gd name="T0" fmla="*/ 0 w 27125"/>
                  <a:gd name="T1" fmla="*/ 0 h 21600"/>
                  <a:gd name="T2" fmla="*/ 0 w 27125"/>
                  <a:gd name="T3" fmla="*/ 0 h 21600"/>
                  <a:gd name="T4" fmla="*/ 0 w 2712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7125"/>
                  <a:gd name="T10" fmla="*/ 0 h 21600"/>
                  <a:gd name="T11" fmla="*/ 27125 w 2712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125" h="21600" fill="none" extrusionOk="0">
                    <a:moveTo>
                      <a:pt x="-1" y="718"/>
                    </a:moveTo>
                    <a:cubicBezTo>
                      <a:pt x="1802" y="241"/>
                      <a:pt x="3659" y="-1"/>
                      <a:pt x="5525" y="-1"/>
                    </a:cubicBezTo>
                    <a:cubicBezTo>
                      <a:pt x="17454" y="-1"/>
                      <a:pt x="27125" y="9670"/>
                      <a:pt x="27125" y="21600"/>
                    </a:cubicBezTo>
                  </a:path>
                  <a:path w="27125" h="21600" stroke="0" extrusionOk="0">
                    <a:moveTo>
                      <a:pt x="-1" y="718"/>
                    </a:moveTo>
                    <a:cubicBezTo>
                      <a:pt x="1802" y="241"/>
                      <a:pt x="3659" y="-1"/>
                      <a:pt x="5525" y="-1"/>
                    </a:cubicBezTo>
                    <a:cubicBezTo>
                      <a:pt x="17454" y="-1"/>
                      <a:pt x="27125" y="9670"/>
                      <a:pt x="27125" y="21600"/>
                    </a:cubicBezTo>
                    <a:lnTo>
                      <a:pt x="5525" y="21600"/>
                    </a:lnTo>
                    <a:lnTo>
                      <a:pt x="-1" y="718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Arc 58">
                <a:extLst>
                  <a:ext uri="{FF2B5EF4-FFF2-40B4-BE49-F238E27FC236}">
                    <a16:creationId xmlns:a16="http://schemas.microsoft.com/office/drawing/2014/main" id="{493782DE-4084-4C99-A05E-85B92F64C2AE}"/>
                  </a:ext>
                </a:extLst>
              </p:cNvPr>
              <p:cNvSpPr>
                <a:spLocks/>
              </p:cNvSpPr>
              <p:nvPr/>
            </p:nvSpPr>
            <p:spPr bwMode="auto">
              <a:xfrm rot="12113734" flipH="1">
                <a:off x="942" y="652"/>
                <a:ext cx="221" cy="88"/>
              </a:xfrm>
              <a:custGeom>
                <a:avLst/>
                <a:gdLst>
                  <a:gd name="T0" fmla="*/ 0 w 27300"/>
                  <a:gd name="T1" fmla="*/ 0 h 21600"/>
                  <a:gd name="T2" fmla="*/ 0 w 27300"/>
                  <a:gd name="T3" fmla="*/ 0 h 21600"/>
                  <a:gd name="T4" fmla="*/ 0 w 273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7300"/>
                  <a:gd name="T10" fmla="*/ 0 h 21600"/>
                  <a:gd name="T11" fmla="*/ 27300 w 273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300" h="21600" fill="none" extrusionOk="0">
                    <a:moveTo>
                      <a:pt x="-1" y="765"/>
                    </a:moveTo>
                    <a:cubicBezTo>
                      <a:pt x="1857" y="257"/>
                      <a:pt x="3774" y="-1"/>
                      <a:pt x="5700" y="-1"/>
                    </a:cubicBezTo>
                    <a:cubicBezTo>
                      <a:pt x="17629" y="-1"/>
                      <a:pt x="27300" y="9670"/>
                      <a:pt x="27300" y="21600"/>
                    </a:cubicBezTo>
                  </a:path>
                  <a:path w="27300" h="21600" stroke="0" extrusionOk="0">
                    <a:moveTo>
                      <a:pt x="-1" y="765"/>
                    </a:moveTo>
                    <a:cubicBezTo>
                      <a:pt x="1857" y="257"/>
                      <a:pt x="3774" y="-1"/>
                      <a:pt x="5700" y="-1"/>
                    </a:cubicBezTo>
                    <a:cubicBezTo>
                      <a:pt x="17629" y="-1"/>
                      <a:pt x="27300" y="9670"/>
                      <a:pt x="27300" y="21600"/>
                    </a:cubicBezTo>
                    <a:lnTo>
                      <a:pt x="5700" y="21600"/>
                    </a:lnTo>
                    <a:lnTo>
                      <a:pt x="-1" y="765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Arc 59">
                <a:extLst>
                  <a:ext uri="{FF2B5EF4-FFF2-40B4-BE49-F238E27FC236}">
                    <a16:creationId xmlns:a16="http://schemas.microsoft.com/office/drawing/2014/main" id="{5862A0C4-BA0F-4CC9-8972-67D812B0BA5D}"/>
                  </a:ext>
                </a:extLst>
              </p:cNvPr>
              <p:cNvSpPr>
                <a:spLocks/>
              </p:cNvSpPr>
              <p:nvPr/>
            </p:nvSpPr>
            <p:spPr bwMode="auto">
              <a:xfrm rot="8936217">
                <a:off x="1341" y="628"/>
                <a:ext cx="220" cy="66"/>
              </a:xfrm>
              <a:custGeom>
                <a:avLst/>
                <a:gdLst>
                  <a:gd name="T0" fmla="*/ 0 w 27125"/>
                  <a:gd name="T1" fmla="*/ 0 h 21600"/>
                  <a:gd name="T2" fmla="*/ 0 w 27125"/>
                  <a:gd name="T3" fmla="*/ 0 h 21600"/>
                  <a:gd name="T4" fmla="*/ 0 w 2712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7125"/>
                  <a:gd name="T10" fmla="*/ 0 h 21600"/>
                  <a:gd name="T11" fmla="*/ 27125 w 2712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125" h="21600" fill="none" extrusionOk="0">
                    <a:moveTo>
                      <a:pt x="-1" y="718"/>
                    </a:moveTo>
                    <a:cubicBezTo>
                      <a:pt x="1802" y="241"/>
                      <a:pt x="3659" y="-1"/>
                      <a:pt x="5525" y="-1"/>
                    </a:cubicBezTo>
                    <a:cubicBezTo>
                      <a:pt x="17454" y="-1"/>
                      <a:pt x="27125" y="9670"/>
                      <a:pt x="27125" y="21600"/>
                    </a:cubicBezTo>
                  </a:path>
                  <a:path w="27125" h="21600" stroke="0" extrusionOk="0">
                    <a:moveTo>
                      <a:pt x="-1" y="718"/>
                    </a:moveTo>
                    <a:cubicBezTo>
                      <a:pt x="1802" y="241"/>
                      <a:pt x="3659" y="-1"/>
                      <a:pt x="5525" y="-1"/>
                    </a:cubicBezTo>
                    <a:cubicBezTo>
                      <a:pt x="17454" y="-1"/>
                      <a:pt x="27125" y="9670"/>
                      <a:pt x="27125" y="21600"/>
                    </a:cubicBezTo>
                    <a:lnTo>
                      <a:pt x="5525" y="21600"/>
                    </a:lnTo>
                    <a:lnTo>
                      <a:pt x="-1" y="718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Arc 60">
                <a:extLst>
                  <a:ext uri="{FF2B5EF4-FFF2-40B4-BE49-F238E27FC236}">
                    <a16:creationId xmlns:a16="http://schemas.microsoft.com/office/drawing/2014/main" id="{2E929517-C36A-44D9-A0FC-4017B491404A}"/>
                  </a:ext>
                </a:extLst>
              </p:cNvPr>
              <p:cNvSpPr>
                <a:spLocks/>
              </p:cNvSpPr>
              <p:nvPr/>
            </p:nvSpPr>
            <p:spPr bwMode="auto">
              <a:xfrm rot="7913613">
                <a:off x="1339" y="587"/>
                <a:ext cx="195" cy="75"/>
              </a:xfrm>
              <a:custGeom>
                <a:avLst/>
                <a:gdLst>
                  <a:gd name="T0" fmla="*/ 0 w 27125"/>
                  <a:gd name="T1" fmla="*/ 0 h 21600"/>
                  <a:gd name="T2" fmla="*/ 0 w 27125"/>
                  <a:gd name="T3" fmla="*/ 0 h 21600"/>
                  <a:gd name="T4" fmla="*/ 0 w 2712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7125"/>
                  <a:gd name="T10" fmla="*/ 0 h 21600"/>
                  <a:gd name="T11" fmla="*/ 27125 w 2712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125" h="21600" fill="none" extrusionOk="0">
                    <a:moveTo>
                      <a:pt x="-1" y="718"/>
                    </a:moveTo>
                    <a:cubicBezTo>
                      <a:pt x="1802" y="241"/>
                      <a:pt x="3659" y="-1"/>
                      <a:pt x="5525" y="-1"/>
                    </a:cubicBezTo>
                    <a:cubicBezTo>
                      <a:pt x="17454" y="-1"/>
                      <a:pt x="27125" y="9670"/>
                      <a:pt x="27125" y="21600"/>
                    </a:cubicBezTo>
                  </a:path>
                  <a:path w="27125" h="21600" stroke="0" extrusionOk="0">
                    <a:moveTo>
                      <a:pt x="-1" y="718"/>
                    </a:moveTo>
                    <a:cubicBezTo>
                      <a:pt x="1802" y="241"/>
                      <a:pt x="3659" y="-1"/>
                      <a:pt x="5525" y="-1"/>
                    </a:cubicBezTo>
                    <a:cubicBezTo>
                      <a:pt x="17454" y="-1"/>
                      <a:pt x="27125" y="9670"/>
                      <a:pt x="27125" y="21600"/>
                    </a:cubicBezTo>
                    <a:lnTo>
                      <a:pt x="5525" y="21600"/>
                    </a:lnTo>
                    <a:lnTo>
                      <a:pt x="-1" y="718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Arc 61">
                <a:extLst>
                  <a:ext uri="{FF2B5EF4-FFF2-40B4-BE49-F238E27FC236}">
                    <a16:creationId xmlns:a16="http://schemas.microsoft.com/office/drawing/2014/main" id="{40859C8F-4AE7-4C4A-8829-8EA94360B2B3}"/>
                  </a:ext>
                </a:extLst>
              </p:cNvPr>
              <p:cNvSpPr>
                <a:spLocks/>
              </p:cNvSpPr>
              <p:nvPr/>
            </p:nvSpPr>
            <p:spPr bwMode="auto">
              <a:xfrm rot="12870729" flipH="1">
                <a:off x="939" y="630"/>
                <a:ext cx="221" cy="88"/>
              </a:xfrm>
              <a:custGeom>
                <a:avLst/>
                <a:gdLst>
                  <a:gd name="T0" fmla="*/ 0 w 27300"/>
                  <a:gd name="T1" fmla="*/ 0 h 21600"/>
                  <a:gd name="T2" fmla="*/ 0 w 27300"/>
                  <a:gd name="T3" fmla="*/ 0 h 21600"/>
                  <a:gd name="T4" fmla="*/ 0 w 273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7300"/>
                  <a:gd name="T10" fmla="*/ 0 h 21600"/>
                  <a:gd name="T11" fmla="*/ 27300 w 273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300" h="21600" fill="none" extrusionOk="0">
                    <a:moveTo>
                      <a:pt x="-1" y="765"/>
                    </a:moveTo>
                    <a:cubicBezTo>
                      <a:pt x="1857" y="257"/>
                      <a:pt x="3774" y="-1"/>
                      <a:pt x="5700" y="-1"/>
                    </a:cubicBezTo>
                    <a:cubicBezTo>
                      <a:pt x="17629" y="-1"/>
                      <a:pt x="27300" y="9670"/>
                      <a:pt x="27300" y="21600"/>
                    </a:cubicBezTo>
                  </a:path>
                  <a:path w="27300" h="21600" stroke="0" extrusionOk="0">
                    <a:moveTo>
                      <a:pt x="-1" y="765"/>
                    </a:moveTo>
                    <a:cubicBezTo>
                      <a:pt x="1857" y="257"/>
                      <a:pt x="3774" y="-1"/>
                      <a:pt x="5700" y="-1"/>
                    </a:cubicBezTo>
                    <a:cubicBezTo>
                      <a:pt x="17629" y="-1"/>
                      <a:pt x="27300" y="9670"/>
                      <a:pt x="27300" y="21600"/>
                    </a:cubicBezTo>
                    <a:lnTo>
                      <a:pt x="5700" y="21600"/>
                    </a:lnTo>
                    <a:lnTo>
                      <a:pt x="-1" y="765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Arc 62">
                <a:extLst>
                  <a:ext uri="{FF2B5EF4-FFF2-40B4-BE49-F238E27FC236}">
                    <a16:creationId xmlns:a16="http://schemas.microsoft.com/office/drawing/2014/main" id="{4FDCC100-8FCD-4ACC-9128-A26F9D8CE64C}"/>
                  </a:ext>
                </a:extLst>
              </p:cNvPr>
              <p:cNvSpPr>
                <a:spLocks/>
              </p:cNvSpPr>
              <p:nvPr/>
            </p:nvSpPr>
            <p:spPr bwMode="auto">
              <a:xfrm rot="13596552" flipH="1">
                <a:off x="964" y="592"/>
                <a:ext cx="196" cy="100"/>
              </a:xfrm>
              <a:custGeom>
                <a:avLst/>
                <a:gdLst>
                  <a:gd name="T0" fmla="*/ 0 w 27300"/>
                  <a:gd name="T1" fmla="*/ 0 h 21600"/>
                  <a:gd name="T2" fmla="*/ 0 w 27300"/>
                  <a:gd name="T3" fmla="*/ 0 h 21600"/>
                  <a:gd name="T4" fmla="*/ 0 w 273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7300"/>
                  <a:gd name="T10" fmla="*/ 0 h 21600"/>
                  <a:gd name="T11" fmla="*/ 27300 w 273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300" h="21600" fill="none" extrusionOk="0">
                    <a:moveTo>
                      <a:pt x="-1" y="765"/>
                    </a:moveTo>
                    <a:cubicBezTo>
                      <a:pt x="1857" y="257"/>
                      <a:pt x="3774" y="-1"/>
                      <a:pt x="5700" y="-1"/>
                    </a:cubicBezTo>
                    <a:cubicBezTo>
                      <a:pt x="17629" y="-1"/>
                      <a:pt x="27300" y="9670"/>
                      <a:pt x="27300" y="21600"/>
                    </a:cubicBezTo>
                  </a:path>
                  <a:path w="27300" h="21600" stroke="0" extrusionOk="0">
                    <a:moveTo>
                      <a:pt x="-1" y="765"/>
                    </a:moveTo>
                    <a:cubicBezTo>
                      <a:pt x="1857" y="257"/>
                      <a:pt x="3774" y="-1"/>
                      <a:pt x="5700" y="-1"/>
                    </a:cubicBezTo>
                    <a:cubicBezTo>
                      <a:pt x="17629" y="-1"/>
                      <a:pt x="27300" y="9670"/>
                      <a:pt x="27300" y="21600"/>
                    </a:cubicBezTo>
                    <a:lnTo>
                      <a:pt x="5700" y="21600"/>
                    </a:lnTo>
                    <a:lnTo>
                      <a:pt x="-1" y="765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98A374BE-F2A7-4AEA-9372-6E32BF820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6200000">
              <a:off x="329050" y="1361206"/>
              <a:ext cx="182679" cy="200754"/>
            </a:xfrm>
            <a:prstGeom prst="rect">
              <a:avLst/>
            </a:prstGeom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37045BB-D36E-4778-B1DB-56635FD71C78}"/>
                </a:ext>
              </a:extLst>
            </p:cNvPr>
            <p:cNvGrpSpPr/>
            <p:nvPr/>
          </p:nvGrpSpPr>
          <p:grpSpPr>
            <a:xfrm rot="16200000">
              <a:off x="831171" y="1103398"/>
              <a:ext cx="371286" cy="239391"/>
              <a:chOff x="6180998" y="1731570"/>
              <a:chExt cx="1014264" cy="624833"/>
            </a:xfrm>
          </p:grpSpPr>
          <p:grpSp>
            <p:nvGrpSpPr>
              <p:cNvPr id="48" name="Group 66">
                <a:extLst>
                  <a:ext uri="{FF2B5EF4-FFF2-40B4-BE49-F238E27FC236}">
                    <a16:creationId xmlns:a16="http://schemas.microsoft.com/office/drawing/2014/main" id="{93A94EA8-0F6B-4AD3-B9F2-A9EC7045C6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6375713" y="1536855"/>
                <a:ext cx="624833" cy="1014264"/>
                <a:chOff x="815" y="527"/>
                <a:chExt cx="1364" cy="1518"/>
              </a:xfrm>
            </p:grpSpPr>
            <p:sp>
              <p:nvSpPr>
                <p:cNvPr id="54" name="Oval 9">
                  <a:extLst>
                    <a:ext uri="{FF2B5EF4-FFF2-40B4-BE49-F238E27FC236}">
                      <a16:creationId xmlns:a16="http://schemas.microsoft.com/office/drawing/2014/main" id="{6962E3EF-A4AC-4043-9C2A-71FCA157B0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815" y="894"/>
                  <a:ext cx="899" cy="864"/>
                </a:xfrm>
                <a:prstGeom prst="ellipse">
                  <a:avLst/>
                </a:pr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" name="Freeform 12">
                  <a:extLst>
                    <a:ext uri="{FF2B5EF4-FFF2-40B4-BE49-F238E27FC236}">
                      <a16:creationId xmlns:a16="http://schemas.microsoft.com/office/drawing/2014/main" id="{2922DF59-5F4E-4654-92D4-7B7F95273E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628">
                  <a:off x="987" y="584"/>
                  <a:ext cx="549" cy="266"/>
                </a:xfrm>
                <a:custGeom>
                  <a:avLst/>
                  <a:gdLst>
                    <a:gd name="T0" fmla="*/ 0 w 864"/>
                    <a:gd name="T1" fmla="*/ 0 h 576"/>
                    <a:gd name="T2" fmla="*/ 1 w 864"/>
                    <a:gd name="T3" fmla="*/ 0 h 576"/>
                    <a:gd name="T4" fmla="*/ 1 w 864"/>
                    <a:gd name="T5" fmla="*/ 0 h 576"/>
                    <a:gd name="T6" fmla="*/ 0 60000 65536"/>
                    <a:gd name="T7" fmla="*/ 0 60000 65536"/>
                    <a:gd name="T8" fmla="*/ 0 60000 65536"/>
                    <a:gd name="T9" fmla="*/ 0 w 864"/>
                    <a:gd name="T10" fmla="*/ 0 h 576"/>
                    <a:gd name="T11" fmla="*/ 864 w 864"/>
                    <a:gd name="T12" fmla="*/ 576 h 5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64" h="576">
                      <a:moveTo>
                        <a:pt x="0" y="576"/>
                      </a:moveTo>
                      <a:cubicBezTo>
                        <a:pt x="144" y="288"/>
                        <a:pt x="288" y="0"/>
                        <a:pt x="432" y="0"/>
                      </a:cubicBezTo>
                      <a:cubicBezTo>
                        <a:pt x="576" y="0"/>
                        <a:pt x="720" y="288"/>
                        <a:pt x="864" y="576"/>
                      </a:cubicBezTo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" name="Arc 19">
                  <a:extLst>
                    <a:ext uri="{FF2B5EF4-FFF2-40B4-BE49-F238E27FC236}">
                      <a16:creationId xmlns:a16="http://schemas.microsoft.com/office/drawing/2014/main" id="{46C51DD7-10C2-4F7F-B303-5FBE77441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1504877" flipV="1">
                  <a:off x="1362" y="849"/>
                  <a:ext cx="305" cy="266"/>
                </a:xfrm>
                <a:custGeom>
                  <a:avLst/>
                  <a:gdLst>
                    <a:gd name="T0" fmla="*/ 0 w 43200"/>
                    <a:gd name="T1" fmla="*/ 0 h 43200"/>
                    <a:gd name="T2" fmla="*/ 0 w 43200"/>
                    <a:gd name="T3" fmla="*/ 0 h 43200"/>
                    <a:gd name="T4" fmla="*/ 0 w 432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200"/>
                    <a:gd name="T11" fmla="*/ 43200 w 432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200" fill="none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</a:path>
                    <a:path w="43200" h="43200" stroke="0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  <a:lnTo>
                        <a:pt x="21600" y="21600"/>
                      </a:lnTo>
                      <a:lnTo>
                        <a:pt x="748" y="27237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" name="Arc 24">
                  <a:extLst>
                    <a:ext uri="{FF2B5EF4-FFF2-40B4-BE49-F238E27FC236}">
                      <a16:creationId xmlns:a16="http://schemas.microsoft.com/office/drawing/2014/main" id="{9B69406B-A795-4585-BF19-34402E9813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289485" flipV="1">
                  <a:off x="878" y="835"/>
                  <a:ext cx="270" cy="299"/>
                </a:xfrm>
                <a:custGeom>
                  <a:avLst/>
                  <a:gdLst>
                    <a:gd name="T0" fmla="*/ 0 w 43200"/>
                    <a:gd name="T1" fmla="*/ 0 h 43200"/>
                    <a:gd name="T2" fmla="*/ 0 w 43200"/>
                    <a:gd name="T3" fmla="*/ 0 h 43200"/>
                    <a:gd name="T4" fmla="*/ 0 w 432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200"/>
                    <a:gd name="T11" fmla="*/ 43200 w 432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200" fill="none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</a:path>
                    <a:path w="43200" h="43200" stroke="0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  <a:lnTo>
                        <a:pt x="21600" y="21600"/>
                      </a:lnTo>
                      <a:lnTo>
                        <a:pt x="748" y="27237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" name="AutoShape 25">
                  <a:extLst>
                    <a:ext uri="{FF2B5EF4-FFF2-40B4-BE49-F238E27FC236}">
                      <a16:creationId xmlns:a16="http://schemas.microsoft.com/office/drawing/2014/main" id="{848A4000-D494-4C46-AC8E-C26CA7992C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7794628">
                  <a:off x="1530" y="937"/>
                  <a:ext cx="66" cy="200"/>
                </a:xfrm>
                <a:prstGeom prst="moon">
                  <a:avLst>
                    <a:gd name="adj" fmla="val 50000"/>
                  </a:avLst>
                </a:prstGeom>
                <a:solidFill>
                  <a:srgbClr val="C0C0C0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" name="AutoShape 26">
                  <a:extLst>
                    <a:ext uri="{FF2B5EF4-FFF2-40B4-BE49-F238E27FC236}">
                      <a16:creationId xmlns:a16="http://schemas.microsoft.com/office/drawing/2014/main" id="{B2F284EC-823E-42AD-AC3C-BDCE11F88F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3045048">
                  <a:off x="931" y="940"/>
                  <a:ext cx="66" cy="200"/>
                </a:xfrm>
                <a:prstGeom prst="moon">
                  <a:avLst>
                    <a:gd name="adj" fmla="val 50000"/>
                  </a:avLst>
                </a:prstGeom>
                <a:solidFill>
                  <a:srgbClr val="C0C0C0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" name="Rectangle 32">
                  <a:extLst>
                    <a:ext uri="{FF2B5EF4-FFF2-40B4-BE49-F238E27FC236}">
                      <a16:creationId xmlns:a16="http://schemas.microsoft.com/office/drawing/2014/main" id="{7CE1249D-E13F-4EA7-85F4-CE3823A9E1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037" y="849"/>
                  <a:ext cx="449" cy="111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" name="Rectangle 33">
                  <a:extLst>
                    <a:ext uri="{FF2B5EF4-FFF2-40B4-BE49-F238E27FC236}">
                      <a16:creationId xmlns:a16="http://schemas.microsoft.com/office/drawing/2014/main" id="{42238794-A4C7-4CCD-96C8-CD19788BF8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412" y="870"/>
                  <a:ext cx="125" cy="133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" name="Rectangle 34">
                  <a:extLst>
                    <a:ext uri="{FF2B5EF4-FFF2-40B4-BE49-F238E27FC236}">
                      <a16:creationId xmlns:a16="http://schemas.microsoft.com/office/drawing/2014/main" id="{8E35D39B-2DF3-447C-9ED0-19FC71EF46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014" y="894"/>
                  <a:ext cx="124" cy="133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63" name="Group 41">
                  <a:extLst>
                    <a:ext uri="{FF2B5EF4-FFF2-40B4-BE49-F238E27FC236}">
                      <a16:creationId xmlns:a16="http://schemas.microsoft.com/office/drawing/2014/main" id="{E132ABAD-CE06-4E26-BC45-862AB98BAE2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783092">
                  <a:off x="1317" y="760"/>
                  <a:ext cx="75" cy="111"/>
                  <a:chOff x="700" y="3264"/>
                  <a:chExt cx="144" cy="240"/>
                </a:xfrm>
              </p:grpSpPr>
              <p:sp>
                <p:nvSpPr>
                  <p:cNvPr id="75" name="AutoShape 36">
                    <a:extLst>
                      <a:ext uri="{FF2B5EF4-FFF2-40B4-BE49-F238E27FC236}">
                        <a16:creationId xmlns:a16="http://schemas.microsoft.com/office/drawing/2014/main" id="{92425595-3D3E-41C3-A840-F2936AC5A5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00" y="3264"/>
                    <a:ext cx="144" cy="240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6" name="Oval 37">
                    <a:extLst>
                      <a:ext uri="{FF2B5EF4-FFF2-40B4-BE49-F238E27FC236}">
                        <a16:creationId xmlns:a16="http://schemas.microsoft.com/office/drawing/2014/main" id="{A20C76FE-5EDC-4811-89A7-FDCD88C976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42" y="3312"/>
                    <a:ext cx="60" cy="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64" name="Group 42">
                  <a:extLst>
                    <a:ext uri="{FF2B5EF4-FFF2-40B4-BE49-F238E27FC236}">
                      <a16:creationId xmlns:a16="http://schemas.microsoft.com/office/drawing/2014/main" id="{2C56023F-246E-4125-BBF0-2077063DD0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783092">
                  <a:off x="1136" y="761"/>
                  <a:ext cx="75" cy="111"/>
                  <a:chOff x="1048" y="3264"/>
                  <a:chExt cx="144" cy="240"/>
                </a:xfrm>
              </p:grpSpPr>
              <p:sp>
                <p:nvSpPr>
                  <p:cNvPr id="73" name="AutoShape 38">
                    <a:extLst>
                      <a:ext uri="{FF2B5EF4-FFF2-40B4-BE49-F238E27FC236}">
                        <a16:creationId xmlns:a16="http://schemas.microsoft.com/office/drawing/2014/main" id="{F0F65AE2-B3A2-43D9-B042-029D512193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48" y="3264"/>
                    <a:ext cx="144" cy="240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4" name="Oval 39">
                    <a:extLst>
                      <a:ext uri="{FF2B5EF4-FFF2-40B4-BE49-F238E27FC236}">
                        <a16:creationId xmlns:a16="http://schemas.microsoft.com/office/drawing/2014/main" id="{17F92414-59DD-4057-B42F-01A40BD709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88" y="3312"/>
                    <a:ext cx="60" cy="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65" name="Freeform 44">
                  <a:extLst>
                    <a:ext uri="{FF2B5EF4-FFF2-40B4-BE49-F238E27FC236}">
                      <a16:creationId xmlns:a16="http://schemas.microsoft.com/office/drawing/2014/main" id="{CD62DA28-228F-45D9-A855-7F7981AC5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783092">
                  <a:off x="1211" y="629"/>
                  <a:ext cx="100" cy="66"/>
                </a:xfrm>
                <a:custGeom>
                  <a:avLst/>
                  <a:gdLst>
                    <a:gd name="T0" fmla="*/ 0 w 392"/>
                    <a:gd name="T1" fmla="*/ 0 h 336"/>
                    <a:gd name="T2" fmla="*/ 0 w 392"/>
                    <a:gd name="T3" fmla="*/ 0 h 336"/>
                    <a:gd name="T4" fmla="*/ 0 w 392"/>
                    <a:gd name="T5" fmla="*/ 0 h 336"/>
                    <a:gd name="T6" fmla="*/ 0 w 392"/>
                    <a:gd name="T7" fmla="*/ 0 h 33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92"/>
                    <a:gd name="T13" fmla="*/ 0 h 336"/>
                    <a:gd name="T14" fmla="*/ 392 w 392"/>
                    <a:gd name="T15" fmla="*/ 336 h 3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92" h="336">
                      <a:moveTo>
                        <a:pt x="24" y="48"/>
                      </a:moveTo>
                      <a:cubicBezTo>
                        <a:pt x="48" y="0"/>
                        <a:pt x="328" y="0"/>
                        <a:pt x="360" y="48"/>
                      </a:cubicBezTo>
                      <a:cubicBezTo>
                        <a:pt x="392" y="96"/>
                        <a:pt x="272" y="336"/>
                        <a:pt x="216" y="336"/>
                      </a:cubicBezTo>
                      <a:cubicBezTo>
                        <a:pt x="160" y="336"/>
                        <a:pt x="0" y="96"/>
                        <a:pt x="24" y="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6" name="Freeform 55">
                  <a:extLst>
                    <a:ext uri="{FF2B5EF4-FFF2-40B4-BE49-F238E27FC236}">
                      <a16:creationId xmlns:a16="http://schemas.microsoft.com/office/drawing/2014/main" id="{7F6DB6DA-DD19-4649-B911-26DFCED025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498248">
                  <a:off x="1277" y="1635"/>
                  <a:ext cx="902" cy="410"/>
                </a:xfrm>
                <a:custGeom>
                  <a:avLst/>
                  <a:gdLst>
                    <a:gd name="T0" fmla="*/ 0 w 1848"/>
                    <a:gd name="T1" fmla="*/ 0 h 784"/>
                    <a:gd name="T2" fmla="*/ 0 w 1848"/>
                    <a:gd name="T3" fmla="*/ 0 h 784"/>
                    <a:gd name="T4" fmla="*/ 0 w 1848"/>
                    <a:gd name="T5" fmla="*/ 0 h 784"/>
                    <a:gd name="T6" fmla="*/ 0 w 1848"/>
                    <a:gd name="T7" fmla="*/ 0 h 784"/>
                    <a:gd name="T8" fmla="*/ 0 w 1848"/>
                    <a:gd name="T9" fmla="*/ 0 h 784"/>
                    <a:gd name="T10" fmla="*/ 0 w 1848"/>
                    <a:gd name="T11" fmla="*/ 0 h 784"/>
                    <a:gd name="T12" fmla="*/ 0 w 1848"/>
                    <a:gd name="T13" fmla="*/ 0 h 784"/>
                    <a:gd name="T14" fmla="*/ 0 w 1848"/>
                    <a:gd name="T15" fmla="*/ 0 h 784"/>
                    <a:gd name="T16" fmla="*/ 0 w 1848"/>
                    <a:gd name="T17" fmla="*/ 0 h 784"/>
                    <a:gd name="T18" fmla="*/ 0 w 1848"/>
                    <a:gd name="T19" fmla="*/ 0 h 78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848"/>
                    <a:gd name="T31" fmla="*/ 0 h 784"/>
                    <a:gd name="T32" fmla="*/ 1848 w 1848"/>
                    <a:gd name="T33" fmla="*/ 784 h 78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848" h="784">
                      <a:moveTo>
                        <a:pt x="1784" y="784"/>
                      </a:moveTo>
                      <a:cubicBezTo>
                        <a:pt x="1816" y="624"/>
                        <a:pt x="1848" y="464"/>
                        <a:pt x="1784" y="352"/>
                      </a:cubicBezTo>
                      <a:cubicBezTo>
                        <a:pt x="1720" y="240"/>
                        <a:pt x="1608" y="168"/>
                        <a:pt x="1400" y="112"/>
                      </a:cubicBezTo>
                      <a:cubicBezTo>
                        <a:pt x="1192" y="56"/>
                        <a:pt x="768" y="0"/>
                        <a:pt x="536" y="16"/>
                      </a:cubicBezTo>
                      <a:cubicBezTo>
                        <a:pt x="304" y="32"/>
                        <a:pt x="16" y="192"/>
                        <a:pt x="8" y="208"/>
                      </a:cubicBezTo>
                      <a:cubicBezTo>
                        <a:pt x="0" y="224"/>
                        <a:pt x="320" y="120"/>
                        <a:pt x="488" y="112"/>
                      </a:cubicBezTo>
                      <a:cubicBezTo>
                        <a:pt x="656" y="104"/>
                        <a:pt x="864" y="136"/>
                        <a:pt x="1016" y="160"/>
                      </a:cubicBezTo>
                      <a:cubicBezTo>
                        <a:pt x="1168" y="184"/>
                        <a:pt x="1296" y="216"/>
                        <a:pt x="1400" y="256"/>
                      </a:cubicBezTo>
                      <a:cubicBezTo>
                        <a:pt x="1504" y="296"/>
                        <a:pt x="1600" y="312"/>
                        <a:pt x="1640" y="400"/>
                      </a:cubicBezTo>
                      <a:cubicBezTo>
                        <a:pt x="1680" y="488"/>
                        <a:pt x="1660" y="636"/>
                        <a:pt x="1640" y="784"/>
                      </a:cubicBezTo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7" name="Arc 57">
                  <a:extLst>
                    <a:ext uri="{FF2B5EF4-FFF2-40B4-BE49-F238E27FC236}">
                      <a16:creationId xmlns:a16="http://schemas.microsoft.com/office/drawing/2014/main" id="{14BFCEC9-4E48-4FD3-B108-84B16185F6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711797">
                  <a:off x="1336" y="650"/>
                  <a:ext cx="220" cy="66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8" name="Arc 58">
                  <a:extLst>
                    <a:ext uri="{FF2B5EF4-FFF2-40B4-BE49-F238E27FC236}">
                      <a16:creationId xmlns:a16="http://schemas.microsoft.com/office/drawing/2014/main" id="{5D68AF03-85EA-48B4-901F-B5E09907C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113734" flipH="1">
                  <a:off x="942" y="652"/>
                  <a:ext cx="221" cy="88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9" name="Arc 59">
                  <a:extLst>
                    <a:ext uri="{FF2B5EF4-FFF2-40B4-BE49-F238E27FC236}">
                      <a16:creationId xmlns:a16="http://schemas.microsoft.com/office/drawing/2014/main" id="{AF934FC7-17B0-441E-A325-098AB4F948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936217">
                  <a:off x="1341" y="628"/>
                  <a:ext cx="220" cy="66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0" name="Arc 60">
                  <a:extLst>
                    <a:ext uri="{FF2B5EF4-FFF2-40B4-BE49-F238E27FC236}">
                      <a16:creationId xmlns:a16="http://schemas.microsoft.com/office/drawing/2014/main" id="{7CCC25B5-069A-4A81-AF5B-93480E1878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913613">
                  <a:off x="1339" y="587"/>
                  <a:ext cx="195" cy="75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1" name="Arc 61">
                  <a:extLst>
                    <a:ext uri="{FF2B5EF4-FFF2-40B4-BE49-F238E27FC236}">
                      <a16:creationId xmlns:a16="http://schemas.microsoft.com/office/drawing/2014/main" id="{C0A11839-9C73-4DB5-B964-2B575F13A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870729" flipH="1">
                  <a:off x="939" y="630"/>
                  <a:ext cx="221" cy="88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" name="Arc 62">
                  <a:extLst>
                    <a:ext uri="{FF2B5EF4-FFF2-40B4-BE49-F238E27FC236}">
                      <a16:creationId xmlns:a16="http://schemas.microsoft.com/office/drawing/2014/main" id="{DAB3773B-1093-43D9-9D5C-21913D69DC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596552" flipH="1">
                  <a:off x="964" y="592"/>
                  <a:ext cx="196" cy="100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5D1AE30D-4CD3-4093-996B-4B798E40BF6B}"/>
                  </a:ext>
                </a:extLst>
              </p:cNvPr>
              <p:cNvGrpSpPr/>
              <p:nvPr/>
            </p:nvGrpSpPr>
            <p:grpSpPr>
              <a:xfrm>
                <a:off x="6469967" y="1879051"/>
                <a:ext cx="309510" cy="230719"/>
                <a:chOff x="4026255" y="2132198"/>
                <a:chExt cx="309510" cy="230719"/>
              </a:xfrm>
            </p:grpSpPr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DF881BEB-9A88-4114-A161-D81AE6ECF301}"/>
                    </a:ext>
                  </a:extLst>
                </p:cNvPr>
                <p:cNvSpPr/>
                <p:nvPr/>
              </p:nvSpPr>
              <p:spPr>
                <a:xfrm>
                  <a:off x="4101411" y="2132198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3128CC6D-C697-4492-8A49-00ECBFD5BCA9}"/>
                    </a:ext>
                  </a:extLst>
                </p:cNvPr>
                <p:cNvSpPr/>
                <p:nvPr/>
              </p:nvSpPr>
              <p:spPr>
                <a:xfrm>
                  <a:off x="4026255" y="2191190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39000">
                      <a:schemeClr val="accent2"/>
                    </a:gs>
                    <a:gs pos="76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18FA28B0-83EF-4622-9634-28416EBDC17A}"/>
                    </a:ext>
                  </a:extLst>
                </p:cNvPr>
                <p:cNvSpPr/>
                <p:nvPr/>
              </p:nvSpPr>
              <p:spPr>
                <a:xfrm>
                  <a:off x="4185453" y="2193574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16800">
                      <a:srgbClr val="14A270"/>
                    </a:gs>
                    <a:gs pos="81432">
                      <a:srgbClr val="1C9D7D"/>
                    </a:gs>
                    <a:gs pos="0">
                      <a:srgbClr val="00B050"/>
                    </a:gs>
                    <a:gs pos="56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566B6B2B-A5D7-4150-BE1D-D649E66AA978}"/>
                    </a:ext>
                  </a:extLst>
                </p:cNvPr>
                <p:cNvSpPr/>
                <p:nvPr/>
              </p:nvSpPr>
              <p:spPr>
                <a:xfrm>
                  <a:off x="4098368" y="2250182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rgbClr val="FF0000"/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E7C3843-4766-4119-8011-DAF897BAE115}"/>
                </a:ext>
              </a:extLst>
            </p:cNvPr>
            <p:cNvSpPr txBox="1"/>
            <p:nvPr/>
          </p:nvSpPr>
          <p:spPr>
            <a:xfrm>
              <a:off x="155356" y="1266336"/>
              <a:ext cx="42642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i.v.</a:t>
              </a:r>
            </a:p>
          </p:txBody>
        </p:sp>
        <p:sp>
          <p:nvSpPr>
            <p:cNvPr id="79" name="Left Brace 78">
              <a:extLst>
                <a:ext uri="{FF2B5EF4-FFF2-40B4-BE49-F238E27FC236}">
                  <a16:creationId xmlns:a16="http://schemas.microsoft.com/office/drawing/2014/main" id="{8024DEEE-A104-4D3E-A0B5-47B3497FC689}"/>
                </a:ext>
              </a:extLst>
            </p:cNvPr>
            <p:cNvSpPr/>
            <p:nvPr/>
          </p:nvSpPr>
          <p:spPr>
            <a:xfrm>
              <a:off x="1379011" y="962935"/>
              <a:ext cx="80324" cy="493868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DA5E423-1508-4F10-82D1-8ABD5D4ED17F}"/>
                </a:ext>
              </a:extLst>
            </p:cNvPr>
            <p:cNvGrpSpPr/>
            <p:nvPr/>
          </p:nvGrpSpPr>
          <p:grpSpPr>
            <a:xfrm>
              <a:off x="1495315" y="931265"/>
              <a:ext cx="251114" cy="147808"/>
              <a:chOff x="6180998" y="1731570"/>
              <a:chExt cx="1014264" cy="624833"/>
            </a:xfrm>
          </p:grpSpPr>
          <p:grpSp>
            <p:nvGrpSpPr>
              <p:cNvPr id="81" name="Group 66">
                <a:extLst>
                  <a:ext uri="{FF2B5EF4-FFF2-40B4-BE49-F238E27FC236}">
                    <a16:creationId xmlns:a16="http://schemas.microsoft.com/office/drawing/2014/main" id="{91C02829-D216-48D4-A84E-C6CFC5613F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6375713" y="1536855"/>
                <a:ext cx="624833" cy="1014264"/>
                <a:chOff x="815" y="527"/>
                <a:chExt cx="1364" cy="1518"/>
              </a:xfrm>
            </p:grpSpPr>
            <p:sp>
              <p:nvSpPr>
                <p:cNvPr id="87" name="Oval 9">
                  <a:extLst>
                    <a:ext uri="{FF2B5EF4-FFF2-40B4-BE49-F238E27FC236}">
                      <a16:creationId xmlns:a16="http://schemas.microsoft.com/office/drawing/2014/main" id="{5D3D963D-45A8-4410-8171-A45BE31C5A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815" y="894"/>
                  <a:ext cx="899" cy="864"/>
                </a:xfrm>
                <a:prstGeom prst="ellipse">
                  <a:avLst/>
                </a:pr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8" name="Freeform 12">
                  <a:extLst>
                    <a:ext uri="{FF2B5EF4-FFF2-40B4-BE49-F238E27FC236}">
                      <a16:creationId xmlns:a16="http://schemas.microsoft.com/office/drawing/2014/main" id="{6314971B-D231-4571-8F2B-E43ABE098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628">
                  <a:off x="987" y="584"/>
                  <a:ext cx="549" cy="266"/>
                </a:xfrm>
                <a:custGeom>
                  <a:avLst/>
                  <a:gdLst>
                    <a:gd name="T0" fmla="*/ 0 w 864"/>
                    <a:gd name="T1" fmla="*/ 0 h 576"/>
                    <a:gd name="T2" fmla="*/ 1 w 864"/>
                    <a:gd name="T3" fmla="*/ 0 h 576"/>
                    <a:gd name="T4" fmla="*/ 1 w 864"/>
                    <a:gd name="T5" fmla="*/ 0 h 576"/>
                    <a:gd name="T6" fmla="*/ 0 60000 65536"/>
                    <a:gd name="T7" fmla="*/ 0 60000 65536"/>
                    <a:gd name="T8" fmla="*/ 0 60000 65536"/>
                    <a:gd name="T9" fmla="*/ 0 w 864"/>
                    <a:gd name="T10" fmla="*/ 0 h 576"/>
                    <a:gd name="T11" fmla="*/ 864 w 864"/>
                    <a:gd name="T12" fmla="*/ 576 h 5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64" h="576">
                      <a:moveTo>
                        <a:pt x="0" y="576"/>
                      </a:moveTo>
                      <a:cubicBezTo>
                        <a:pt x="144" y="288"/>
                        <a:pt x="288" y="0"/>
                        <a:pt x="432" y="0"/>
                      </a:cubicBezTo>
                      <a:cubicBezTo>
                        <a:pt x="576" y="0"/>
                        <a:pt x="720" y="288"/>
                        <a:pt x="864" y="576"/>
                      </a:cubicBezTo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9" name="Arc 19">
                  <a:extLst>
                    <a:ext uri="{FF2B5EF4-FFF2-40B4-BE49-F238E27FC236}">
                      <a16:creationId xmlns:a16="http://schemas.microsoft.com/office/drawing/2014/main" id="{F7397DA4-D8ED-47CE-920F-E8857A0E09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1504877" flipV="1">
                  <a:off x="1362" y="849"/>
                  <a:ext cx="305" cy="266"/>
                </a:xfrm>
                <a:custGeom>
                  <a:avLst/>
                  <a:gdLst>
                    <a:gd name="T0" fmla="*/ 0 w 43200"/>
                    <a:gd name="T1" fmla="*/ 0 h 43200"/>
                    <a:gd name="T2" fmla="*/ 0 w 43200"/>
                    <a:gd name="T3" fmla="*/ 0 h 43200"/>
                    <a:gd name="T4" fmla="*/ 0 w 432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200"/>
                    <a:gd name="T11" fmla="*/ 43200 w 432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200" fill="none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</a:path>
                    <a:path w="43200" h="43200" stroke="0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  <a:lnTo>
                        <a:pt x="21600" y="21600"/>
                      </a:lnTo>
                      <a:lnTo>
                        <a:pt x="748" y="27237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0" name="Arc 24">
                  <a:extLst>
                    <a:ext uri="{FF2B5EF4-FFF2-40B4-BE49-F238E27FC236}">
                      <a16:creationId xmlns:a16="http://schemas.microsoft.com/office/drawing/2014/main" id="{60926FFE-3630-4017-B74C-75F14115E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289485" flipV="1">
                  <a:off x="878" y="835"/>
                  <a:ext cx="270" cy="299"/>
                </a:xfrm>
                <a:custGeom>
                  <a:avLst/>
                  <a:gdLst>
                    <a:gd name="T0" fmla="*/ 0 w 43200"/>
                    <a:gd name="T1" fmla="*/ 0 h 43200"/>
                    <a:gd name="T2" fmla="*/ 0 w 43200"/>
                    <a:gd name="T3" fmla="*/ 0 h 43200"/>
                    <a:gd name="T4" fmla="*/ 0 w 432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200"/>
                    <a:gd name="T11" fmla="*/ 43200 w 432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200" fill="none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</a:path>
                    <a:path w="43200" h="43200" stroke="0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  <a:lnTo>
                        <a:pt x="21600" y="21600"/>
                      </a:lnTo>
                      <a:lnTo>
                        <a:pt x="748" y="27237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1" name="AutoShape 25">
                  <a:extLst>
                    <a:ext uri="{FF2B5EF4-FFF2-40B4-BE49-F238E27FC236}">
                      <a16:creationId xmlns:a16="http://schemas.microsoft.com/office/drawing/2014/main" id="{924DCC4A-8BEA-4723-AA26-8157722B8C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7794628">
                  <a:off x="1530" y="937"/>
                  <a:ext cx="66" cy="200"/>
                </a:xfrm>
                <a:prstGeom prst="moon">
                  <a:avLst>
                    <a:gd name="adj" fmla="val 50000"/>
                  </a:avLst>
                </a:prstGeom>
                <a:solidFill>
                  <a:srgbClr val="C0C0C0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2" name="AutoShape 26">
                  <a:extLst>
                    <a:ext uri="{FF2B5EF4-FFF2-40B4-BE49-F238E27FC236}">
                      <a16:creationId xmlns:a16="http://schemas.microsoft.com/office/drawing/2014/main" id="{33194EC1-65E6-4994-8E9D-AC56FC998F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3045048">
                  <a:off x="931" y="940"/>
                  <a:ext cx="66" cy="200"/>
                </a:xfrm>
                <a:prstGeom prst="moon">
                  <a:avLst>
                    <a:gd name="adj" fmla="val 50000"/>
                  </a:avLst>
                </a:prstGeom>
                <a:solidFill>
                  <a:srgbClr val="C0C0C0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3" name="Rectangle 32">
                  <a:extLst>
                    <a:ext uri="{FF2B5EF4-FFF2-40B4-BE49-F238E27FC236}">
                      <a16:creationId xmlns:a16="http://schemas.microsoft.com/office/drawing/2014/main" id="{751F0A71-A4BC-4CDC-8AE3-CF77DF2FF2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037" y="849"/>
                  <a:ext cx="449" cy="111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4" name="Rectangle 33">
                  <a:extLst>
                    <a:ext uri="{FF2B5EF4-FFF2-40B4-BE49-F238E27FC236}">
                      <a16:creationId xmlns:a16="http://schemas.microsoft.com/office/drawing/2014/main" id="{ED7FA87C-A6BD-4D0E-A12C-553BC33227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412" y="870"/>
                  <a:ext cx="125" cy="133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5" name="Rectangle 34">
                  <a:extLst>
                    <a:ext uri="{FF2B5EF4-FFF2-40B4-BE49-F238E27FC236}">
                      <a16:creationId xmlns:a16="http://schemas.microsoft.com/office/drawing/2014/main" id="{3F30174E-54D0-4070-9C71-008DD3A517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014" y="894"/>
                  <a:ext cx="124" cy="133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96" name="Group 41">
                  <a:extLst>
                    <a:ext uri="{FF2B5EF4-FFF2-40B4-BE49-F238E27FC236}">
                      <a16:creationId xmlns:a16="http://schemas.microsoft.com/office/drawing/2014/main" id="{BA30014A-5E2B-49BB-A122-68DF96C2FD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783092">
                  <a:off x="1317" y="760"/>
                  <a:ext cx="75" cy="111"/>
                  <a:chOff x="700" y="3264"/>
                  <a:chExt cx="144" cy="240"/>
                </a:xfrm>
              </p:grpSpPr>
              <p:sp>
                <p:nvSpPr>
                  <p:cNvPr id="108" name="AutoShape 36">
                    <a:extLst>
                      <a:ext uri="{FF2B5EF4-FFF2-40B4-BE49-F238E27FC236}">
                        <a16:creationId xmlns:a16="http://schemas.microsoft.com/office/drawing/2014/main" id="{01779A5D-1497-4889-996F-E3213C5CC7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00" y="3264"/>
                    <a:ext cx="144" cy="240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9" name="Oval 37">
                    <a:extLst>
                      <a:ext uri="{FF2B5EF4-FFF2-40B4-BE49-F238E27FC236}">
                        <a16:creationId xmlns:a16="http://schemas.microsoft.com/office/drawing/2014/main" id="{A0530479-CF4F-4514-96D1-DEDEC2DDB9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42" y="3312"/>
                    <a:ext cx="60" cy="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97" name="Group 42">
                  <a:extLst>
                    <a:ext uri="{FF2B5EF4-FFF2-40B4-BE49-F238E27FC236}">
                      <a16:creationId xmlns:a16="http://schemas.microsoft.com/office/drawing/2014/main" id="{6A56BDD7-2320-4C3A-8FC1-C41D2BBF279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783092">
                  <a:off x="1136" y="761"/>
                  <a:ext cx="75" cy="111"/>
                  <a:chOff x="1048" y="3264"/>
                  <a:chExt cx="144" cy="240"/>
                </a:xfrm>
              </p:grpSpPr>
              <p:sp>
                <p:nvSpPr>
                  <p:cNvPr id="106" name="AutoShape 38">
                    <a:extLst>
                      <a:ext uri="{FF2B5EF4-FFF2-40B4-BE49-F238E27FC236}">
                        <a16:creationId xmlns:a16="http://schemas.microsoft.com/office/drawing/2014/main" id="{1E2D6540-98B2-4149-AA7D-0C5B35FB6A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48" y="3264"/>
                    <a:ext cx="144" cy="240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7" name="Oval 39">
                    <a:extLst>
                      <a:ext uri="{FF2B5EF4-FFF2-40B4-BE49-F238E27FC236}">
                        <a16:creationId xmlns:a16="http://schemas.microsoft.com/office/drawing/2014/main" id="{71D4DC0F-4E52-4F08-AEDC-66BDF031BD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88" y="3312"/>
                    <a:ext cx="60" cy="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98" name="Freeform 44">
                  <a:extLst>
                    <a:ext uri="{FF2B5EF4-FFF2-40B4-BE49-F238E27FC236}">
                      <a16:creationId xmlns:a16="http://schemas.microsoft.com/office/drawing/2014/main" id="{544BCEEA-974B-4D7E-916B-5D7B5ADF45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783092">
                  <a:off x="1211" y="629"/>
                  <a:ext cx="100" cy="66"/>
                </a:xfrm>
                <a:custGeom>
                  <a:avLst/>
                  <a:gdLst>
                    <a:gd name="T0" fmla="*/ 0 w 392"/>
                    <a:gd name="T1" fmla="*/ 0 h 336"/>
                    <a:gd name="T2" fmla="*/ 0 w 392"/>
                    <a:gd name="T3" fmla="*/ 0 h 336"/>
                    <a:gd name="T4" fmla="*/ 0 w 392"/>
                    <a:gd name="T5" fmla="*/ 0 h 336"/>
                    <a:gd name="T6" fmla="*/ 0 w 392"/>
                    <a:gd name="T7" fmla="*/ 0 h 33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92"/>
                    <a:gd name="T13" fmla="*/ 0 h 336"/>
                    <a:gd name="T14" fmla="*/ 392 w 392"/>
                    <a:gd name="T15" fmla="*/ 336 h 3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92" h="336">
                      <a:moveTo>
                        <a:pt x="24" y="48"/>
                      </a:moveTo>
                      <a:cubicBezTo>
                        <a:pt x="48" y="0"/>
                        <a:pt x="328" y="0"/>
                        <a:pt x="360" y="48"/>
                      </a:cubicBezTo>
                      <a:cubicBezTo>
                        <a:pt x="392" y="96"/>
                        <a:pt x="272" y="336"/>
                        <a:pt x="216" y="336"/>
                      </a:cubicBezTo>
                      <a:cubicBezTo>
                        <a:pt x="160" y="336"/>
                        <a:pt x="0" y="96"/>
                        <a:pt x="24" y="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9" name="Freeform 55">
                  <a:extLst>
                    <a:ext uri="{FF2B5EF4-FFF2-40B4-BE49-F238E27FC236}">
                      <a16:creationId xmlns:a16="http://schemas.microsoft.com/office/drawing/2014/main" id="{AA7EF335-473F-4A2F-85D1-5A26C79D9E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498248">
                  <a:off x="1277" y="1635"/>
                  <a:ext cx="902" cy="410"/>
                </a:xfrm>
                <a:custGeom>
                  <a:avLst/>
                  <a:gdLst>
                    <a:gd name="T0" fmla="*/ 0 w 1848"/>
                    <a:gd name="T1" fmla="*/ 0 h 784"/>
                    <a:gd name="T2" fmla="*/ 0 w 1848"/>
                    <a:gd name="T3" fmla="*/ 0 h 784"/>
                    <a:gd name="T4" fmla="*/ 0 w 1848"/>
                    <a:gd name="T5" fmla="*/ 0 h 784"/>
                    <a:gd name="T6" fmla="*/ 0 w 1848"/>
                    <a:gd name="T7" fmla="*/ 0 h 784"/>
                    <a:gd name="T8" fmla="*/ 0 w 1848"/>
                    <a:gd name="T9" fmla="*/ 0 h 784"/>
                    <a:gd name="T10" fmla="*/ 0 w 1848"/>
                    <a:gd name="T11" fmla="*/ 0 h 784"/>
                    <a:gd name="T12" fmla="*/ 0 w 1848"/>
                    <a:gd name="T13" fmla="*/ 0 h 784"/>
                    <a:gd name="T14" fmla="*/ 0 w 1848"/>
                    <a:gd name="T15" fmla="*/ 0 h 784"/>
                    <a:gd name="T16" fmla="*/ 0 w 1848"/>
                    <a:gd name="T17" fmla="*/ 0 h 784"/>
                    <a:gd name="T18" fmla="*/ 0 w 1848"/>
                    <a:gd name="T19" fmla="*/ 0 h 78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848"/>
                    <a:gd name="T31" fmla="*/ 0 h 784"/>
                    <a:gd name="T32" fmla="*/ 1848 w 1848"/>
                    <a:gd name="T33" fmla="*/ 784 h 78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848" h="784">
                      <a:moveTo>
                        <a:pt x="1784" y="784"/>
                      </a:moveTo>
                      <a:cubicBezTo>
                        <a:pt x="1816" y="624"/>
                        <a:pt x="1848" y="464"/>
                        <a:pt x="1784" y="352"/>
                      </a:cubicBezTo>
                      <a:cubicBezTo>
                        <a:pt x="1720" y="240"/>
                        <a:pt x="1608" y="168"/>
                        <a:pt x="1400" y="112"/>
                      </a:cubicBezTo>
                      <a:cubicBezTo>
                        <a:pt x="1192" y="56"/>
                        <a:pt x="768" y="0"/>
                        <a:pt x="536" y="16"/>
                      </a:cubicBezTo>
                      <a:cubicBezTo>
                        <a:pt x="304" y="32"/>
                        <a:pt x="16" y="192"/>
                        <a:pt x="8" y="208"/>
                      </a:cubicBezTo>
                      <a:cubicBezTo>
                        <a:pt x="0" y="224"/>
                        <a:pt x="320" y="120"/>
                        <a:pt x="488" y="112"/>
                      </a:cubicBezTo>
                      <a:cubicBezTo>
                        <a:pt x="656" y="104"/>
                        <a:pt x="864" y="136"/>
                        <a:pt x="1016" y="160"/>
                      </a:cubicBezTo>
                      <a:cubicBezTo>
                        <a:pt x="1168" y="184"/>
                        <a:pt x="1296" y="216"/>
                        <a:pt x="1400" y="256"/>
                      </a:cubicBezTo>
                      <a:cubicBezTo>
                        <a:pt x="1504" y="296"/>
                        <a:pt x="1600" y="312"/>
                        <a:pt x="1640" y="400"/>
                      </a:cubicBezTo>
                      <a:cubicBezTo>
                        <a:pt x="1680" y="488"/>
                        <a:pt x="1660" y="636"/>
                        <a:pt x="1640" y="784"/>
                      </a:cubicBezTo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0" name="Arc 57">
                  <a:extLst>
                    <a:ext uri="{FF2B5EF4-FFF2-40B4-BE49-F238E27FC236}">
                      <a16:creationId xmlns:a16="http://schemas.microsoft.com/office/drawing/2014/main" id="{D6DB404C-95C5-4D0F-BD13-81CEA37D4C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711797">
                  <a:off x="1336" y="650"/>
                  <a:ext cx="220" cy="66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1" name="Arc 58">
                  <a:extLst>
                    <a:ext uri="{FF2B5EF4-FFF2-40B4-BE49-F238E27FC236}">
                      <a16:creationId xmlns:a16="http://schemas.microsoft.com/office/drawing/2014/main" id="{A812FF48-9360-413B-85BF-E27F997265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113734" flipH="1">
                  <a:off x="942" y="652"/>
                  <a:ext cx="221" cy="88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2" name="Arc 59">
                  <a:extLst>
                    <a:ext uri="{FF2B5EF4-FFF2-40B4-BE49-F238E27FC236}">
                      <a16:creationId xmlns:a16="http://schemas.microsoft.com/office/drawing/2014/main" id="{D1FC88BC-0700-4F11-8679-CE120BD7FA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936217">
                  <a:off x="1341" y="628"/>
                  <a:ext cx="220" cy="66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" name="Arc 60">
                  <a:extLst>
                    <a:ext uri="{FF2B5EF4-FFF2-40B4-BE49-F238E27FC236}">
                      <a16:creationId xmlns:a16="http://schemas.microsoft.com/office/drawing/2014/main" id="{8E354073-9E8D-48F6-B5C0-8FF847AB02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913613">
                  <a:off x="1339" y="587"/>
                  <a:ext cx="195" cy="75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" name="Arc 61">
                  <a:extLst>
                    <a:ext uri="{FF2B5EF4-FFF2-40B4-BE49-F238E27FC236}">
                      <a16:creationId xmlns:a16="http://schemas.microsoft.com/office/drawing/2014/main" id="{6E025BA3-8E51-4268-B055-3AEB52FE78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870729" flipH="1">
                  <a:off x="939" y="630"/>
                  <a:ext cx="221" cy="88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" name="Arc 62">
                  <a:extLst>
                    <a:ext uri="{FF2B5EF4-FFF2-40B4-BE49-F238E27FC236}">
                      <a16:creationId xmlns:a16="http://schemas.microsoft.com/office/drawing/2014/main" id="{10A493EE-C6C7-4D25-B116-17D7A5ACD8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596552" flipH="1">
                  <a:off x="964" y="592"/>
                  <a:ext cx="196" cy="100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0ECC2A83-1C88-43C1-90D2-C80B689086C7}"/>
                  </a:ext>
                </a:extLst>
              </p:cNvPr>
              <p:cNvGrpSpPr/>
              <p:nvPr/>
            </p:nvGrpSpPr>
            <p:grpSpPr>
              <a:xfrm>
                <a:off x="6469967" y="1879051"/>
                <a:ext cx="309510" cy="230719"/>
                <a:chOff x="4026255" y="2132198"/>
                <a:chExt cx="309510" cy="230719"/>
              </a:xfrm>
            </p:grpSpPr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CA80D8BB-F7B5-4547-8312-B2125EE74891}"/>
                    </a:ext>
                  </a:extLst>
                </p:cNvPr>
                <p:cNvSpPr/>
                <p:nvPr/>
              </p:nvSpPr>
              <p:spPr>
                <a:xfrm>
                  <a:off x="4101411" y="2132198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09CDB27C-A478-443D-90E0-4BBF7D7135AB}"/>
                    </a:ext>
                  </a:extLst>
                </p:cNvPr>
                <p:cNvSpPr/>
                <p:nvPr/>
              </p:nvSpPr>
              <p:spPr>
                <a:xfrm>
                  <a:off x="4026255" y="2191190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39000">
                      <a:schemeClr val="accent2"/>
                    </a:gs>
                    <a:gs pos="76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A613FF4-68F0-416D-97BC-631784E1C89F}"/>
                    </a:ext>
                  </a:extLst>
                </p:cNvPr>
                <p:cNvSpPr/>
                <p:nvPr/>
              </p:nvSpPr>
              <p:spPr>
                <a:xfrm>
                  <a:off x="4185453" y="2193574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16800">
                      <a:srgbClr val="14A270"/>
                    </a:gs>
                    <a:gs pos="81432">
                      <a:srgbClr val="1C9D7D"/>
                    </a:gs>
                    <a:gs pos="0">
                      <a:srgbClr val="00B050"/>
                    </a:gs>
                    <a:gs pos="56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A1237100-125A-45E1-8F10-197A07DAD7A2}"/>
                    </a:ext>
                  </a:extLst>
                </p:cNvPr>
                <p:cNvSpPr/>
                <p:nvPr/>
              </p:nvSpPr>
              <p:spPr>
                <a:xfrm>
                  <a:off x="4098368" y="2250182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rgbClr val="FF0000"/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F61856B4-F5C3-4ACB-AF82-8BE306C50FDE}"/>
                </a:ext>
              </a:extLst>
            </p:cNvPr>
            <p:cNvGrpSpPr/>
            <p:nvPr/>
          </p:nvGrpSpPr>
          <p:grpSpPr>
            <a:xfrm>
              <a:off x="1495315" y="1149301"/>
              <a:ext cx="251114" cy="147808"/>
              <a:chOff x="6180998" y="1731570"/>
              <a:chExt cx="1014264" cy="624833"/>
            </a:xfrm>
          </p:grpSpPr>
          <p:grpSp>
            <p:nvGrpSpPr>
              <p:cNvPr id="111" name="Group 66">
                <a:extLst>
                  <a:ext uri="{FF2B5EF4-FFF2-40B4-BE49-F238E27FC236}">
                    <a16:creationId xmlns:a16="http://schemas.microsoft.com/office/drawing/2014/main" id="{0CE2B12A-11E6-40FD-BABA-F3CBD817A9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6375713" y="1536855"/>
                <a:ext cx="624833" cy="1014264"/>
                <a:chOff x="815" y="527"/>
                <a:chExt cx="1364" cy="1518"/>
              </a:xfrm>
            </p:grpSpPr>
            <p:sp>
              <p:nvSpPr>
                <p:cNvPr id="117" name="Oval 9">
                  <a:extLst>
                    <a:ext uri="{FF2B5EF4-FFF2-40B4-BE49-F238E27FC236}">
                      <a16:creationId xmlns:a16="http://schemas.microsoft.com/office/drawing/2014/main" id="{E61C599D-0E8E-446E-BDC8-18649F49A9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815" y="894"/>
                  <a:ext cx="899" cy="864"/>
                </a:xfrm>
                <a:prstGeom prst="ellipse">
                  <a:avLst/>
                </a:pr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8" name="Freeform 12">
                  <a:extLst>
                    <a:ext uri="{FF2B5EF4-FFF2-40B4-BE49-F238E27FC236}">
                      <a16:creationId xmlns:a16="http://schemas.microsoft.com/office/drawing/2014/main" id="{A0E727DB-96D2-4B82-809E-03C97B6A34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628">
                  <a:off x="987" y="584"/>
                  <a:ext cx="549" cy="266"/>
                </a:xfrm>
                <a:custGeom>
                  <a:avLst/>
                  <a:gdLst>
                    <a:gd name="T0" fmla="*/ 0 w 864"/>
                    <a:gd name="T1" fmla="*/ 0 h 576"/>
                    <a:gd name="T2" fmla="*/ 1 w 864"/>
                    <a:gd name="T3" fmla="*/ 0 h 576"/>
                    <a:gd name="T4" fmla="*/ 1 w 864"/>
                    <a:gd name="T5" fmla="*/ 0 h 576"/>
                    <a:gd name="T6" fmla="*/ 0 60000 65536"/>
                    <a:gd name="T7" fmla="*/ 0 60000 65536"/>
                    <a:gd name="T8" fmla="*/ 0 60000 65536"/>
                    <a:gd name="T9" fmla="*/ 0 w 864"/>
                    <a:gd name="T10" fmla="*/ 0 h 576"/>
                    <a:gd name="T11" fmla="*/ 864 w 864"/>
                    <a:gd name="T12" fmla="*/ 576 h 5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64" h="576">
                      <a:moveTo>
                        <a:pt x="0" y="576"/>
                      </a:moveTo>
                      <a:cubicBezTo>
                        <a:pt x="144" y="288"/>
                        <a:pt x="288" y="0"/>
                        <a:pt x="432" y="0"/>
                      </a:cubicBezTo>
                      <a:cubicBezTo>
                        <a:pt x="576" y="0"/>
                        <a:pt x="720" y="288"/>
                        <a:pt x="864" y="576"/>
                      </a:cubicBezTo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9" name="Arc 19">
                  <a:extLst>
                    <a:ext uri="{FF2B5EF4-FFF2-40B4-BE49-F238E27FC236}">
                      <a16:creationId xmlns:a16="http://schemas.microsoft.com/office/drawing/2014/main" id="{22AF0175-ECB6-401E-ABE1-9AA971B687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1504877" flipV="1">
                  <a:off x="1362" y="849"/>
                  <a:ext cx="305" cy="266"/>
                </a:xfrm>
                <a:custGeom>
                  <a:avLst/>
                  <a:gdLst>
                    <a:gd name="T0" fmla="*/ 0 w 43200"/>
                    <a:gd name="T1" fmla="*/ 0 h 43200"/>
                    <a:gd name="T2" fmla="*/ 0 w 43200"/>
                    <a:gd name="T3" fmla="*/ 0 h 43200"/>
                    <a:gd name="T4" fmla="*/ 0 w 432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200"/>
                    <a:gd name="T11" fmla="*/ 43200 w 432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200" fill="none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</a:path>
                    <a:path w="43200" h="43200" stroke="0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  <a:lnTo>
                        <a:pt x="21600" y="21600"/>
                      </a:lnTo>
                      <a:lnTo>
                        <a:pt x="748" y="27237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0" name="Arc 24">
                  <a:extLst>
                    <a:ext uri="{FF2B5EF4-FFF2-40B4-BE49-F238E27FC236}">
                      <a16:creationId xmlns:a16="http://schemas.microsoft.com/office/drawing/2014/main" id="{86E6200A-C12B-43A2-B441-FAE4CCD570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289485" flipV="1">
                  <a:off x="878" y="835"/>
                  <a:ext cx="270" cy="299"/>
                </a:xfrm>
                <a:custGeom>
                  <a:avLst/>
                  <a:gdLst>
                    <a:gd name="T0" fmla="*/ 0 w 43200"/>
                    <a:gd name="T1" fmla="*/ 0 h 43200"/>
                    <a:gd name="T2" fmla="*/ 0 w 43200"/>
                    <a:gd name="T3" fmla="*/ 0 h 43200"/>
                    <a:gd name="T4" fmla="*/ 0 w 432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200"/>
                    <a:gd name="T11" fmla="*/ 43200 w 432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200" fill="none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</a:path>
                    <a:path w="43200" h="43200" stroke="0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  <a:lnTo>
                        <a:pt x="21600" y="21600"/>
                      </a:lnTo>
                      <a:lnTo>
                        <a:pt x="748" y="27237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1" name="AutoShape 25">
                  <a:extLst>
                    <a:ext uri="{FF2B5EF4-FFF2-40B4-BE49-F238E27FC236}">
                      <a16:creationId xmlns:a16="http://schemas.microsoft.com/office/drawing/2014/main" id="{FA7813BD-FFC2-4470-83F1-E14D5E5ADE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7794628">
                  <a:off x="1530" y="937"/>
                  <a:ext cx="66" cy="200"/>
                </a:xfrm>
                <a:prstGeom prst="moon">
                  <a:avLst>
                    <a:gd name="adj" fmla="val 50000"/>
                  </a:avLst>
                </a:prstGeom>
                <a:solidFill>
                  <a:srgbClr val="C0C0C0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2" name="AutoShape 26">
                  <a:extLst>
                    <a:ext uri="{FF2B5EF4-FFF2-40B4-BE49-F238E27FC236}">
                      <a16:creationId xmlns:a16="http://schemas.microsoft.com/office/drawing/2014/main" id="{A3FF285C-7989-46E6-89BF-2201FEF105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3045048">
                  <a:off x="931" y="940"/>
                  <a:ext cx="66" cy="200"/>
                </a:xfrm>
                <a:prstGeom prst="moon">
                  <a:avLst>
                    <a:gd name="adj" fmla="val 50000"/>
                  </a:avLst>
                </a:prstGeom>
                <a:solidFill>
                  <a:srgbClr val="C0C0C0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3" name="Rectangle 32">
                  <a:extLst>
                    <a:ext uri="{FF2B5EF4-FFF2-40B4-BE49-F238E27FC236}">
                      <a16:creationId xmlns:a16="http://schemas.microsoft.com/office/drawing/2014/main" id="{4605F0AB-CAF7-4A68-9062-F5CB352F7C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037" y="849"/>
                  <a:ext cx="449" cy="111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4" name="Rectangle 33">
                  <a:extLst>
                    <a:ext uri="{FF2B5EF4-FFF2-40B4-BE49-F238E27FC236}">
                      <a16:creationId xmlns:a16="http://schemas.microsoft.com/office/drawing/2014/main" id="{1F45B4CC-B878-4389-90E1-39D8CB34C8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412" y="870"/>
                  <a:ext cx="125" cy="133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5" name="Rectangle 34">
                  <a:extLst>
                    <a:ext uri="{FF2B5EF4-FFF2-40B4-BE49-F238E27FC236}">
                      <a16:creationId xmlns:a16="http://schemas.microsoft.com/office/drawing/2014/main" id="{38E15BE7-9679-4AFE-9D40-017F0EA2F1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014" y="894"/>
                  <a:ext cx="124" cy="133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126" name="Group 41">
                  <a:extLst>
                    <a:ext uri="{FF2B5EF4-FFF2-40B4-BE49-F238E27FC236}">
                      <a16:creationId xmlns:a16="http://schemas.microsoft.com/office/drawing/2014/main" id="{AA93CA7E-766D-4A98-886A-B898B19FE1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783092">
                  <a:off x="1317" y="760"/>
                  <a:ext cx="75" cy="111"/>
                  <a:chOff x="700" y="3264"/>
                  <a:chExt cx="144" cy="240"/>
                </a:xfrm>
              </p:grpSpPr>
              <p:sp>
                <p:nvSpPr>
                  <p:cNvPr id="138" name="AutoShape 36">
                    <a:extLst>
                      <a:ext uri="{FF2B5EF4-FFF2-40B4-BE49-F238E27FC236}">
                        <a16:creationId xmlns:a16="http://schemas.microsoft.com/office/drawing/2014/main" id="{C1A5FD5D-4ACC-4755-8D2D-0900ADFE00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00" y="3264"/>
                    <a:ext cx="144" cy="240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39" name="Oval 37">
                    <a:extLst>
                      <a:ext uri="{FF2B5EF4-FFF2-40B4-BE49-F238E27FC236}">
                        <a16:creationId xmlns:a16="http://schemas.microsoft.com/office/drawing/2014/main" id="{95E549FA-5A51-4CFC-B1DE-EEDE0E07B3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42" y="3312"/>
                    <a:ext cx="60" cy="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27" name="Group 42">
                  <a:extLst>
                    <a:ext uri="{FF2B5EF4-FFF2-40B4-BE49-F238E27FC236}">
                      <a16:creationId xmlns:a16="http://schemas.microsoft.com/office/drawing/2014/main" id="{98E24AE4-DDCC-4337-976F-994053B1B1A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783092">
                  <a:off x="1136" y="761"/>
                  <a:ext cx="75" cy="111"/>
                  <a:chOff x="1048" y="3264"/>
                  <a:chExt cx="144" cy="240"/>
                </a:xfrm>
              </p:grpSpPr>
              <p:sp>
                <p:nvSpPr>
                  <p:cNvPr id="136" name="AutoShape 38">
                    <a:extLst>
                      <a:ext uri="{FF2B5EF4-FFF2-40B4-BE49-F238E27FC236}">
                        <a16:creationId xmlns:a16="http://schemas.microsoft.com/office/drawing/2014/main" id="{A03DF8EC-DD87-4608-A862-04CDC30F0E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48" y="3264"/>
                    <a:ext cx="144" cy="240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37" name="Oval 39">
                    <a:extLst>
                      <a:ext uri="{FF2B5EF4-FFF2-40B4-BE49-F238E27FC236}">
                        <a16:creationId xmlns:a16="http://schemas.microsoft.com/office/drawing/2014/main" id="{27137F0D-E8B8-47C1-9C8F-ED1A6CEA4EA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88" y="3312"/>
                    <a:ext cx="60" cy="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128" name="Freeform 44">
                  <a:extLst>
                    <a:ext uri="{FF2B5EF4-FFF2-40B4-BE49-F238E27FC236}">
                      <a16:creationId xmlns:a16="http://schemas.microsoft.com/office/drawing/2014/main" id="{8B182916-0958-4701-BC27-A9EB9B7DB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783092">
                  <a:off x="1211" y="629"/>
                  <a:ext cx="100" cy="66"/>
                </a:xfrm>
                <a:custGeom>
                  <a:avLst/>
                  <a:gdLst>
                    <a:gd name="T0" fmla="*/ 0 w 392"/>
                    <a:gd name="T1" fmla="*/ 0 h 336"/>
                    <a:gd name="T2" fmla="*/ 0 w 392"/>
                    <a:gd name="T3" fmla="*/ 0 h 336"/>
                    <a:gd name="T4" fmla="*/ 0 w 392"/>
                    <a:gd name="T5" fmla="*/ 0 h 336"/>
                    <a:gd name="T6" fmla="*/ 0 w 392"/>
                    <a:gd name="T7" fmla="*/ 0 h 33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92"/>
                    <a:gd name="T13" fmla="*/ 0 h 336"/>
                    <a:gd name="T14" fmla="*/ 392 w 392"/>
                    <a:gd name="T15" fmla="*/ 336 h 3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92" h="336">
                      <a:moveTo>
                        <a:pt x="24" y="48"/>
                      </a:moveTo>
                      <a:cubicBezTo>
                        <a:pt x="48" y="0"/>
                        <a:pt x="328" y="0"/>
                        <a:pt x="360" y="48"/>
                      </a:cubicBezTo>
                      <a:cubicBezTo>
                        <a:pt x="392" y="96"/>
                        <a:pt x="272" y="336"/>
                        <a:pt x="216" y="336"/>
                      </a:cubicBezTo>
                      <a:cubicBezTo>
                        <a:pt x="160" y="336"/>
                        <a:pt x="0" y="96"/>
                        <a:pt x="24" y="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9" name="Freeform 55">
                  <a:extLst>
                    <a:ext uri="{FF2B5EF4-FFF2-40B4-BE49-F238E27FC236}">
                      <a16:creationId xmlns:a16="http://schemas.microsoft.com/office/drawing/2014/main" id="{481D7596-DB16-401B-AF9C-E8147420E4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498248">
                  <a:off x="1277" y="1635"/>
                  <a:ext cx="902" cy="410"/>
                </a:xfrm>
                <a:custGeom>
                  <a:avLst/>
                  <a:gdLst>
                    <a:gd name="T0" fmla="*/ 0 w 1848"/>
                    <a:gd name="T1" fmla="*/ 0 h 784"/>
                    <a:gd name="T2" fmla="*/ 0 w 1848"/>
                    <a:gd name="T3" fmla="*/ 0 h 784"/>
                    <a:gd name="T4" fmla="*/ 0 w 1848"/>
                    <a:gd name="T5" fmla="*/ 0 h 784"/>
                    <a:gd name="T6" fmla="*/ 0 w 1848"/>
                    <a:gd name="T7" fmla="*/ 0 h 784"/>
                    <a:gd name="T8" fmla="*/ 0 w 1848"/>
                    <a:gd name="T9" fmla="*/ 0 h 784"/>
                    <a:gd name="T10" fmla="*/ 0 w 1848"/>
                    <a:gd name="T11" fmla="*/ 0 h 784"/>
                    <a:gd name="T12" fmla="*/ 0 w 1848"/>
                    <a:gd name="T13" fmla="*/ 0 h 784"/>
                    <a:gd name="T14" fmla="*/ 0 w 1848"/>
                    <a:gd name="T15" fmla="*/ 0 h 784"/>
                    <a:gd name="T16" fmla="*/ 0 w 1848"/>
                    <a:gd name="T17" fmla="*/ 0 h 784"/>
                    <a:gd name="T18" fmla="*/ 0 w 1848"/>
                    <a:gd name="T19" fmla="*/ 0 h 78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848"/>
                    <a:gd name="T31" fmla="*/ 0 h 784"/>
                    <a:gd name="T32" fmla="*/ 1848 w 1848"/>
                    <a:gd name="T33" fmla="*/ 784 h 78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848" h="784">
                      <a:moveTo>
                        <a:pt x="1784" y="784"/>
                      </a:moveTo>
                      <a:cubicBezTo>
                        <a:pt x="1816" y="624"/>
                        <a:pt x="1848" y="464"/>
                        <a:pt x="1784" y="352"/>
                      </a:cubicBezTo>
                      <a:cubicBezTo>
                        <a:pt x="1720" y="240"/>
                        <a:pt x="1608" y="168"/>
                        <a:pt x="1400" y="112"/>
                      </a:cubicBezTo>
                      <a:cubicBezTo>
                        <a:pt x="1192" y="56"/>
                        <a:pt x="768" y="0"/>
                        <a:pt x="536" y="16"/>
                      </a:cubicBezTo>
                      <a:cubicBezTo>
                        <a:pt x="304" y="32"/>
                        <a:pt x="16" y="192"/>
                        <a:pt x="8" y="208"/>
                      </a:cubicBezTo>
                      <a:cubicBezTo>
                        <a:pt x="0" y="224"/>
                        <a:pt x="320" y="120"/>
                        <a:pt x="488" y="112"/>
                      </a:cubicBezTo>
                      <a:cubicBezTo>
                        <a:pt x="656" y="104"/>
                        <a:pt x="864" y="136"/>
                        <a:pt x="1016" y="160"/>
                      </a:cubicBezTo>
                      <a:cubicBezTo>
                        <a:pt x="1168" y="184"/>
                        <a:pt x="1296" y="216"/>
                        <a:pt x="1400" y="256"/>
                      </a:cubicBezTo>
                      <a:cubicBezTo>
                        <a:pt x="1504" y="296"/>
                        <a:pt x="1600" y="312"/>
                        <a:pt x="1640" y="400"/>
                      </a:cubicBezTo>
                      <a:cubicBezTo>
                        <a:pt x="1680" y="488"/>
                        <a:pt x="1660" y="636"/>
                        <a:pt x="1640" y="784"/>
                      </a:cubicBezTo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0" name="Arc 57">
                  <a:extLst>
                    <a:ext uri="{FF2B5EF4-FFF2-40B4-BE49-F238E27FC236}">
                      <a16:creationId xmlns:a16="http://schemas.microsoft.com/office/drawing/2014/main" id="{D5C4B6DF-70A7-4176-8825-0597560A5C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711797">
                  <a:off x="1336" y="650"/>
                  <a:ext cx="220" cy="66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1" name="Arc 58">
                  <a:extLst>
                    <a:ext uri="{FF2B5EF4-FFF2-40B4-BE49-F238E27FC236}">
                      <a16:creationId xmlns:a16="http://schemas.microsoft.com/office/drawing/2014/main" id="{BB2F8F3B-A907-427A-8800-40065EBA36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113734" flipH="1">
                  <a:off x="942" y="652"/>
                  <a:ext cx="221" cy="88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2" name="Arc 59">
                  <a:extLst>
                    <a:ext uri="{FF2B5EF4-FFF2-40B4-BE49-F238E27FC236}">
                      <a16:creationId xmlns:a16="http://schemas.microsoft.com/office/drawing/2014/main" id="{ABFDA6A4-2B68-48A4-BF94-359838C1BC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936217">
                  <a:off x="1341" y="628"/>
                  <a:ext cx="220" cy="66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3" name="Arc 60">
                  <a:extLst>
                    <a:ext uri="{FF2B5EF4-FFF2-40B4-BE49-F238E27FC236}">
                      <a16:creationId xmlns:a16="http://schemas.microsoft.com/office/drawing/2014/main" id="{10170FE1-D655-4D39-869D-3550C6AC04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913613">
                  <a:off x="1339" y="587"/>
                  <a:ext cx="195" cy="75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4" name="Arc 61">
                  <a:extLst>
                    <a:ext uri="{FF2B5EF4-FFF2-40B4-BE49-F238E27FC236}">
                      <a16:creationId xmlns:a16="http://schemas.microsoft.com/office/drawing/2014/main" id="{061A8172-6F82-4179-8DD6-4AB1654BB6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870729" flipH="1">
                  <a:off x="939" y="630"/>
                  <a:ext cx="221" cy="88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5" name="Arc 62">
                  <a:extLst>
                    <a:ext uri="{FF2B5EF4-FFF2-40B4-BE49-F238E27FC236}">
                      <a16:creationId xmlns:a16="http://schemas.microsoft.com/office/drawing/2014/main" id="{2D7F5E58-B1D1-4362-90E0-6AB5219327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596552" flipH="1">
                  <a:off x="964" y="592"/>
                  <a:ext cx="196" cy="100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CD2F0345-2FB4-4423-A7EF-24BF872FC26E}"/>
                  </a:ext>
                </a:extLst>
              </p:cNvPr>
              <p:cNvGrpSpPr/>
              <p:nvPr/>
            </p:nvGrpSpPr>
            <p:grpSpPr>
              <a:xfrm>
                <a:off x="6469967" y="1879051"/>
                <a:ext cx="309510" cy="230719"/>
                <a:chOff x="4026255" y="2132198"/>
                <a:chExt cx="309510" cy="230719"/>
              </a:xfrm>
            </p:grpSpPr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00E5A192-63BA-4AB3-9566-A82BA959E016}"/>
                    </a:ext>
                  </a:extLst>
                </p:cNvPr>
                <p:cNvSpPr/>
                <p:nvPr/>
              </p:nvSpPr>
              <p:spPr>
                <a:xfrm>
                  <a:off x="4101411" y="2132198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2C0D3CF9-7769-48DD-A3A4-1BD1E26C29B0}"/>
                    </a:ext>
                  </a:extLst>
                </p:cNvPr>
                <p:cNvSpPr/>
                <p:nvPr/>
              </p:nvSpPr>
              <p:spPr>
                <a:xfrm>
                  <a:off x="4026255" y="2191190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39000">
                      <a:schemeClr val="accent2"/>
                    </a:gs>
                    <a:gs pos="76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" name="Oval 114">
                  <a:extLst>
                    <a:ext uri="{FF2B5EF4-FFF2-40B4-BE49-F238E27FC236}">
                      <a16:creationId xmlns:a16="http://schemas.microsoft.com/office/drawing/2014/main" id="{F421B2A7-16CB-4A4E-A6AA-3E9B01D3FA43}"/>
                    </a:ext>
                  </a:extLst>
                </p:cNvPr>
                <p:cNvSpPr/>
                <p:nvPr/>
              </p:nvSpPr>
              <p:spPr>
                <a:xfrm>
                  <a:off x="4185453" y="2193574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16800">
                      <a:srgbClr val="14A270"/>
                    </a:gs>
                    <a:gs pos="81432">
                      <a:srgbClr val="1C9D7D"/>
                    </a:gs>
                    <a:gs pos="0">
                      <a:srgbClr val="00B050"/>
                    </a:gs>
                    <a:gs pos="56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" name="Oval 115">
                  <a:extLst>
                    <a:ext uri="{FF2B5EF4-FFF2-40B4-BE49-F238E27FC236}">
                      <a16:creationId xmlns:a16="http://schemas.microsoft.com/office/drawing/2014/main" id="{BF11CA75-D944-4A76-88FA-98719E766F90}"/>
                    </a:ext>
                  </a:extLst>
                </p:cNvPr>
                <p:cNvSpPr/>
                <p:nvPr/>
              </p:nvSpPr>
              <p:spPr>
                <a:xfrm>
                  <a:off x="4098368" y="2250182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rgbClr val="FF0000"/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22E78713-92A8-40D3-B030-21D4A987EFA8}"/>
                </a:ext>
              </a:extLst>
            </p:cNvPr>
            <p:cNvGrpSpPr/>
            <p:nvPr/>
          </p:nvGrpSpPr>
          <p:grpSpPr>
            <a:xfrm>
              <a:off x="1495315" y="1367337"/>
              <a:ext cx="251114" cy="147808"/>
              <a:chOff x="6180998" y="1731570"/>
              <a:chExt cx="1014264" cy="624833"/>
            </a:xfrm>
          </p:grpSpPr>
          <p:grpSp>
            <p:nvGrpSpPr>
              <p:cNvPr id="141" name="Group 66">
                <a:extLst>
                  <a:ext uri="{FF2B5EF4-FFF2-40B4-BE49-F238E27FC236}">
                    <a16:creationId xmlns:a16="http://schemas.microsoft.com/office/drawing/2014/main" id="{6504BB62-E1BD-4627-A26D-CD3180B100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6375713" y="1536855"/>
                <a:ext cx="624833" cy="1014264"/>
                <a:chOff x="815" y="527"/>
                <a:chExt cx="1364" cy="1518"/>
              </a:xfrm>
            </p:grpSpPr>
            <p:sp>
              <p:nvSpPr>
                <p:cNvPr id="147" name="Oval 9">
                  <a:extLst>
                    <a:ext uri="{FF2B5EF4-FFF2-40B4-BE49-F238E27FC236}">
                      <a16:creationId xmlns:a16="http://schemas.microsoft.com/office/drawing/2014/main" id="{3EBC6C93-1E6C-44E5-993A-1565909B4C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815" y="894"/>
                  <a:ext cx="899" cy="864"/>
                </a:xfrm>
                <a:prstGeom prst="ellipse">
                  <a:avLst/>
                </a:pr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8" name="Freeform 12">
                  <a:extLst>
                    <a:ext uri="{FF2B5EF4-FFF2-40B4-BE49-F238E27FC236}">
                      <a16:creationId xmlns:a16="http://schemas.microsoft.com/office/drawing/2014/main" id="{AAAAD9B1-B59A-4FF3-A33F-B48AA3A58F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628">
                  <a:off x="987" y="584"/>
                  <a:ext cx="549" cy="266"/>
                </a:xfrm>
                <a:custGeom>
                  <a:avLst/>
                  <a:gdLst>
                    <a:gd name="T0" fmla="*/ 0 w 864"/>
                    <a:gd name="T1" fmla="*/ 0 h 576"/>
                    <a:gd name="T2" fmla="*/ 1 w 864"/>
                    <a:gd name="T3" fmla="*/ 0 h 576"/>
                    <a:gd name="T4" fmla="*/ 1 w 864"/>
                    <a:gd name="T5" fmla="*/ 0 h 576"/>
                    <a:gd name="T6" fmla="*/ 0 60000 65536"/>
                    <a:gd name="T7" fmla="*/ 0 60000 65536"/>
                    <a:gd name="T8" fmla="*/ 0 60000 65536"/>
                    <a:gd name="T9" fmla="*/ 0 w 864"/>
                    <a:gd name="T10" fmla="*/ 0 h 576"/>
                    <a:gd name="T11" fmla="*/ 864 w 864"/>
                    <a:gd name="T12" fmla="*/ 576 h 5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64" h="576">
                      <a:moveTo>
                        <a:pt x="0" y="576"/>
                      </a:moveTo>
                      <a:cubicBezTo>
                        <a:pt x="144" y="288"/>
                        <a:pt x="288" y="0"/>
                        <a:pt x="432" y="0"/>
                      </a:cubicBezTo>
                      <a:cubicBezTo>
                        <a:pt x="576" y="0"/>
                        <a:pt x="720" y="288"/>
                        <a:pt x="864" y="576"/>
                      </a:cubicBezTo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9" name="Arc 19">
                  <a:extLst>
                    <a:ext uri="{FF2B5EF4-FFF2-40B4-BE49-F238E27FC236}">
                      <a16:creationId xmlns:a16="http://schemas.microsoft.com/office/drawing/2014/main" id="{A9B7F53A-B547-4866-9B14-0EB9E84C41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1504877" flipV="1">
                  <a:off x="1362" y="849"/>
                  <a:ext cx="305" cy="266"/>
                </a:xfrm>
                <a:custGeom>
                  <a:avLst/>
                  <a:gdLst>
                    <a:gd name="T0" fmla="*/ 0 w 43200"/>
                    <a:gd name="T1" fmla="*/ 0 h 43200"/>
                    <a:gd name="T2" fmla="*/ 0 w 43200"/>
                    <a:gd name="T3" fmla="*/ 0 h 43200"/>
                    <a:gd name="T4" fmla="*/ 0 w 432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200"/>
                    <a:gd name="T11" fmla="*/ 43200 w 432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200" fill="none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</a:path>
                    <a:path w="43200" h="43200" stroke="0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  <a:lnTo>
                        <a:pt x="21600" y="21600"/>
                      </a:lnTo>
                      <a:lnTo>
                        <a:pt x="748" y="27237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0" name="Arc 24">
                  <a:extLst>
                    <a:ext uri="{FF2B5EF4-FFF2-40B4-BE49-F238E27FC236}">
                      <a16:creationId xmlns:a16="http://schemas.microsoft.com/office/drawing/2014/main" id="{71CDC947-0BAD-4A3D-BA90-8780D222B9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289485" flipV="1">
                  <a:off x="878" y="835"/>
                  <a:ext cx="270" cy="299"/>
                </a:xfrm>
                <a:custGeom>
                  <a:avLst/>
                  <a:gdLst>
                    <a:gd name="T0" fmla="*/ 0 w 43200"/>
                    <a:gd name="T1" fmla="*/ 0 h 43200"/>
                    <a:gd name="T2" fmla="*/ 0 w 43200"/>
                    <a:gd name="T3" fmla="*/ 0 h 43200"/>
                    <a:gd name="T4" fmla="*/ 0 w 432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200"/>
                    <a:gd name="T11" fmla="*/ 43200 w 432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200" fill="none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</a:path>
                    <a:path w="43200" h="43200" stroke="0" extrusionOk="0">
                      <a:moveTo>
                        <a:pt x="748" y="27237"/>
                      </a:moveTo>
                      <a:cubicBezTo>
                        <a:pt x="251" y="25399"/>
                        <a:pt x="0" y="2350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20258" y="43199"/>
                        <a:pt x="18920" y="43075"/>
                        <a:pt x="17602" y="42826"/>
                      </a:cubicBezTo>
                      <a:lnTo>
                        <a:pt x="21600" y="21600"/>
                      </a:lnTo>
                      <a:lnTo>
                        <a:pt x="748" y="27237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1" name="AutoShape 25">
                  <a:extLst>
                    <a:ext uri="{FF2B5EF4-FFF2-40B4-BE49-F238E27FC236}">
                      <a16:creationId xmlns:a16="http://schemas.microsoft.com/office/drawing/2014/main" id="{E3D6968C-1235-4044-9357-E5A5B35C97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7794628">
                  <a:off x="1530" y="937"/>
                  <a:ext cx="66" cy="200"/>
                </a:xfrm>
                <a:prstGeom prst="moon">
                  <a:avLst>
                    <a:gd name="adj" fmla="val 50000"/>
                  </a:avLst>
                </a:prstGeom>
                <a:solidFill>
                  <a:srgbClr val="C0C0C0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2" name="AutoShape 26">
                  <a:extLst>
                    <a:ext uri="{FF2B5EF4-FFF2-40B4-BE49-F238E27FC236}">
                      <a16:creationId xmlns:a16="http://schemas.microsoft.com/office/drawing/2014/main" id="{B4807A8E-0A7A-4513-9440-DBD640DA46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3045048">
                  <a:off x="931" y="940"/>
                  <a:ext cx="66" cy="200"/>
                </a:xfrm>
                <a:prstGeom prst="moon">
                  <a:avLst>
                    <a:gd name="adj" fmla="val 50000"/>
                  </a:avLst>
                </a:prstGeom>
                <a:solidFill>
                  <a:srgbClr val="C0C0C0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3" name="Rectangle 32">
                  <a:extLst>
                    <a:ext uri="{FF2B5EF4-FFF2-40B4-BE49-F238E27FC236}">
                      <a16:creationId xmlns:a16="http://schemas.microsoft.com/office/drawing/2014/main" id="{9779913D-8B29-4B20-87BD-7076EEB8C2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037" y="849"/>
                  <a:ext cx="449" cy="111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4" name="Rectangle 33">
                  <a:extLst>
                    <a:ext uri="{FF2B5EF4-FFF2-40B4-BE49-F238E27FC236}">
                      <a16:creationId xmlns:a16="http://schemas.microsoft.com/office/drawing/2014/main" id="{D7A70059-0F45-43E6-9D8B-DDD5C2224B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412" y="870"/>
                  <a:ext cx="125" cy="133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5" name="Rectangle 34">
                  <a:extLst>
                    <a:ext uri="{FF2B5EF4-FFF2-40B4-BE49-F238E27FC236}">
                      <a16:creationId xmlns:a16="http://schemas.microsoft.com/office/drawing/2014/main" id="{75711749-A1F3-4933-82E8-B6F29017E1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783092">
                  <a:off x="1014" y="894"/>
                  <a:ext cx="124" cy="133"/>
                </a:xfrm>
                <a:prstGeom prst="rect">
                  <a:avLst/>
                </a:prstGeom>
                <a:solidFill>
                  <a:srgbClr val="E6E6E6"/>
                </a:solidFill>
                <a:ln w="12700"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156" name="Group 41">
                  <a:extLst>
                    <a:ext uri="{FF2B5EF4-FFF2-40B4-BE49-F238E27FC236}">
                      <a16:creationId xmlns:a16="http://schemas.microsoft.com/office/drawing/2014/main" id="{1FCB6C77-A317-41D9-A18F-BCC1194821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783092">
                  <a:off x="1317" y="760"/>
                  <a:ext cx="75" cy="111"/>
                  <a:chOff x="700" y="3264"/>
                  <a:chExt cx="144" cy="240"/>
                </a:xfrm>
              </p:grpSpPr>
              <p:sp>
                <p:nvSpPr>
                  <p:cNvPr id="168" name="AutoShape 36">
                    <a:extLst>
                      <a:ext uri="{FF2B5EF4-FFF2-40B4-BE49-F238E27FC236}">
                        <a16:creationId xmlns:a16="http://schemas.microsoft.com/office/drawing/2014/main" id="{BEF1D59F-6E95-4194-B699-8167AF67C9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00" y="3264"/>
                    <a:ext cx="144" cy="240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69" name="Oval 37">
                    <a:extLst>
                      <a:ext uri="{FF2B5EF4-FFF2-40B4-BE49-F238E27FC236}">
                        <a16:creationId xmlns:a16="http://schemas.microsoft.com/office/drawing/2014/main" id="{6C62466D-D1CB-4E54-AC87-BA01BAB2E0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42" y="3312"/>
                    <a:ext cx="60" cy="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57" name="Group 42">
                  <a:extLst>
                    <a:ext uri="{FF2B5EF4-FFF2-40B4-BE49-F238E27FC236}">
                      <a16:creationId xmlns:a16="http://schemas.microsoft.com/office/drawing/2014/main" id="{2EFC95D5-21BE-48E7-A7DA-51759867934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783092">
                  <a:off x="1136" y="761"/>
                  <a:ext cx="75" cy="111"/>
                  <a:chOff x="1048" y="3264"/>
                  <a:chExt cx="144" cy="240"/>
                </a:xfrm>
              </p:grpSpPr>
              <p:sp>
                <p:nvSpPr>
                  <p:cNvPr id="166" name="AutoShape 38">
                    <a:extLst>
                      <a:ext uri="{FF2B5EF4-FFF2-40B4-BE49-F238E27FC236}">
                        <a16:creationId xmlns:a16="http://schemas.microsoft.com/office/drawing/2014/main" id="{4CEC790F-E070-4F34-96F5-84872D77CD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48" y="3264"/>
                    <a:ext cx="144" cy="240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67" name="Oval 39">
                    <a:extLst>
                      <a:ext uri="{FF2B5EF4-FFF2-40B4-BE49-F238E27FC236}">
                        <a16:creationId xmlns:a16="http://schemas.microsoft.com/office/drawing/2014/main" id="{90CEA059-3A4D-4605-8376-E123D23241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88" y="3312"/>
                    <a:ext cx="60" cy="10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158" name="Freeform 44">
                  <a:extLst>
                    <a:ext uri="{FF2B5EF4-FFF2-40B4-BE49-F238E27FC236}">
                      <a16:creationId xmlns:a16="http://schemas.microsoft.com/office/drawing/2014/main" id="{617774CB-DA56-47C7-9F2D-9C217D5382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783092">
                  <a:off x="1211" y="629"/>
                  <a:ext cx="100" cy="66"/>
                </a:xfrm>
                <a:custGeom>
                  <a:avLst/>
                  <a:gdLst>
                    <a:gd name="T0" fmla="*/ 0 w 392"/>
                    <a:gd name="T1" fmla="*/ 0 h 336"/>
                    <a:gd name="T2" fmla="*/ 0 w 392"/>
                    <a:gd name="T3" fmla="*/ 0 h 336"/>
                    <a:gd name="T4" fmla="*/ 0 w 392"/>
                    <a:gd name="T5" fmla="*/ 0 h 336"/>
                    <a:gd name="T6" fmla="*/ 0 w 392"/>
                    <a:gd name="T7" fmla="*/ 0 h 33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92"/>
                    <a:gd name="T13" fmla="*/ 0 h 336"/>
                    <a:gd name="T14" fmla="*/ 392 w 392"/>
                    <a:gd name="T15" fmla="*/ 336 h 3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92" h="336">
                      <a:moveTo>
                        <a:pt x="24" y="48"/>
                      </a:moveTo>
                      <a:cubicBezTo>
                        <a:pt x="48" y="0"/>
                        <a:pt x="328" y="0"/>
                        <a:pt x="360" y="48"/>
                      </a:cubicBezTo>
                      <a:cubicBezTo>
                        <a:pt x="392" y="96"/>
                        <a:pt x="272" y="336"/>
                        <a:pt x="216" y="336"/>
                      </a:cubicBezTo>
                      <a:cubicBezTo>
                        <a:pt x="160" y="336"/>
                        <a:pt x="0" y="96"/>
                        <a:pt x="24" y="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9" name="Freeform 55">
                  <a:extLst>
                    <a:ext uri="{FF2B5EF4-FFF2-40B4-BE49-F238E27FC236}">
                      <a16:creationId xmlns:a16="http://schemas.microsoft.com/office/drawing/2014/main" id="{8EFF1E57-6731-4F10-9CB5-6B2786929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498248">
                  <a:off x="1277" y="1635"/>
                  <a:ext cx="902" cy="410"/>
                </a:xfrm>
                <a:custGeom>
                  <a:avLst/>
                  <a:gdLst>
                    <a:gd name="T0" fmla="*/ 0 w 1848"/>
                    <a:gd name="T1" fmla="*/ 0 h 784"/>
                    <a:gd name="T2" fmla="*/ 0 w 1848"/>
                    <a:gd name="T3" fmla="*/ 0 h 784"/>
                    <a:gd name="T4" fmla="*/ 0 w 1848"/>
                    <a:gd name="T5" fmla="*/ 0 h 784"/>
                    <a:gd name="T6" fmla="*/ 0 w 1848"/>
                    <a:gd name="T7" fmla="*/ 0 h 784"/>
                    <a:gd name="T8" fmla="*/ 0 w 1848"/>
                    <a:gd name="T9" fmla="*/ 0 h 784"/>
                    <a:gd name="T10" fmla="*/ 0 w 1848"/>
                    <a:gd name="T11" fmla="*/ 0 h 784"/>
                    <a:gd name="T12" fmla="*/ 0 w 1848"/>
                    <a:gd name="T13" fmla="*/ 0 h 784"/>
                    <a:gd name="T14" fmla="*/ 0 w 1848"/>
                    <a:gd name="T15" fmla="*/ 0 h 784"/>
                    <a:gd name="T16" fmla="*/ 0 w 1848"/>
                    <a:gd name="T17" fmla="*/ 0 h 784"/>
                    <a:gd name="T18" fmla="*/ 0 w 1848"/>
                    <a:gd name="T19" fmla="*/ 0 h 78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848"/>
                    <a:gd name="T31" fmla="*/ 0 h 784"/>
                    <a:gd name="T32" fmla="*/ 1848 w 1848"/>
                    <a:gd name="T33" fmla="*/ 784 h 78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848" h="784">
                      <a:moveTo>
                        <a:pt x="1784" y="784"/>
                      </a:moveTo>
                      <a:cubicBezTo>
                        <a:pt x="1816" y="624"/>
                        <a:pt x="1848" y="464"/>
                        <a:pt x="1784" y="352"/>
                      </a:cubicBezTo>
                      <a:cubicBezTo>
                        <a:pt x="1720" y="240"/>
                        <a:pt x="1608" y="168"/>
                        <a:pt x="1400" y="112"/>
                      </a:cubicBezTo>
                      <a:cubicBezTo>
                        <a:pt x="1192" y="56"/>
                        <a:pt x="768" y="0"/>
                        <a:pt x="536" y="16"/>
                      </a:cubicBezTo>
                      <a:cubicBezTo>
                        <a:pt x="304" y="32"/>
                        <a:pt x="16" y="192"/>
                        <a:pt x="8" y="208"/>
                      </a:cubicBezTo>
                      <a:cubicBezTo>
                        <a:pt x="0" y="224"/>
                        <a:pt x="320" y="120"/>
                        <a:pt x="488" y="112"/>
                      </a:cubicBezTo>
                      <a:cubicBezTo>
                        <a:pt x="656" y="104"/>
                        <a:pt x="864" y="136"/>
                        <a:pt x="1016" y="160"/>
                      </a:cubicBezTo>
                      <a:cubicBezTo>
                        <a:pt x="1168" y="184"/>
                        <a:pt x="1296" y="216"/>
                        <a:pt x="1400" y="256"/>
                      </a:cubicBezTo>
                      <a:cubicBezTo>
                        <a:pt x="1504" y="296"/>
                        <a:pt x="1600" y="312"/>
                        <a:pt x="1640" y="400"/>
                      </a:cubicBezTo>
                      <a:cubicBezTo>
                        <a:pt x="1680" y="488"/>
                        <a:pt x="1660" y="636"/>
                        <a:pt x="1640" y="784"/>
                      </a:cubicBezTo>
                    </a:path>
                  </a:pathLst>
                </a:custGeom>
                <a:solidFill>
                  <a:srgbClr val="E6E6E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0" name="Arc 57">
                  <a:extLst>
                    <a:ext uri="{FF2B5EF4-FFF2-40B4-BE49-F238E27FC236}">
                      <a16:creationId xmlns:a16="http://schemas.microsoft.com/office/drawing/2014/main" id="{DEE7817F-02C4-4E0C-9781-050324D462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711797">
                  <a:off x="1336" y="650"/>
                  <a:ext cx="220" cy="66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1" name="Arc 58">
                  <a:extLst>
                    <a:ext uri="{FF2B5EF4-FFF2-40B4-BE49-F238E27FC236}">
                      <a16:creationId xmlns:a16="http://schemas.microsoft.com/office/drawing/2014/main" id="{B8D19D16-5F87-408A-B0BD-3969A1EC45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113734" flipH="1">
                  <a:off x="942" y="652"/>
                  <a:ext cx="221" cy="88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2" name="Arc 59">
                  <a:extLst>
                    <a:ext uri="{FF2B5EF4-FFF2-40B4-BE49-F238E27FC236}">
                      <a16:creationId xmlns:a16="http://schemas.microsoft.com/office/drawing/2014/main" id="{BCE40546-E935-4213-9B94-B29EA35DDB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936217">
                  <a:off x="1341" y="628"/>
                  <a:ext cx="220" cy="66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3" name="Arc 60">
                  <a:extLst>
                    <a:ext uri="{FF2B5EF4-FFF2-40B4-BE49-F238E27FC236}">
                      <a16:creationId xmlns:a16="http://schemas.microsoft.com/office/drawing/2014/main" id="{72AAD5B1-FC91-44DE-9382-27B37CF195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913613">
                  <a:off x="1339" y="587"/>
                  <a:ext cx="195" cy="75"/>
                </a:xfrm>
                <a:custGeom>
                  <a:avLst/>
                  <a:gdLst>
                    <a:gd name="T0" fmla="*/ 0 w 27125"/>
                    <a:gd name="T1" fmla="*/ 0 h 21600"/>
                    <a:gd name="T2" fmla="*/ 0 w 27125"/>
                    <a:gd name="T3" fmla="*/ 0 h 21600"/>
                    <a:gd name="T4" fmla="*/ 0 w 2712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125"/>
                    <a:gd name="T10" fmla="*/ 0 h 21600"/>
                    <a:gd name="T11" fmla="*/ 27125 w 2712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125" h="21600" fill="none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</a:path>
                    <a:path w="27125" h="21600" stroke="0" extrusionOk="0">
                      <a:moveTo>
                        <a:pt x="-1" y="718"/>
                      </a:moveTo>
                      <a:cubicBezTo>
                        <a:pt x="1802" y="241"/>
                        <a:pt x="3659" y="-1"/>
                        <a:pt x="5525" y="-1"/>
                      </a:cubicBezTo>
                      <a:cubicBezTo>
                        <a:pt x="17454" y="-1"/>
                        <a:pt x="27125" y="9670"/>
                        <a:pt x="27125" y="21600"/>
                      </a:cubicBezTo>
                      <a:lnTo>
                        <a:pt x="5525" y="21600"/>
                      </a:lnTo>
                      <a:lnTo>
                        <a:pt x="-1" y="71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4" name="Arc 61">
                  <a:extLst>
                    <a:ext uri="{FF2B5EF4-FFF2-40B4-BE49-F238E27FC236}">
                      <a16:creationId xmlns:a16="http://schemas.microsoft.com/office/drawing/2014/main" id="{66C60D17-C428-47EC-8C10-73D3546120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870729" flipH="1">
                  <a:off x="939" y="630"/>
                  <a:ext cx="221" cy="88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5" name="Arc 62">
                  <a:extLst>
                    <a:ext uri="{FF2B5EF4-FFF2-40B4-BE49-F238E27FC236}">
                      <a16:creationId xmlns:a16="http://schemas.microsoft.com/office/drawing/2014/main" id="{653D64E9-2E44-44BF-A541-6468998A2D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596552" flipH="1">
                  <a:off x="964" y="592"/>
                  <a:ext cx="196" cy="100"/>
                </a:xfrm>
                <a:custGeom>
                  <a:avLst/>
                  <a:gdLst>
                    <a:gd name="T0" fmla="*/ 0 w 27300"/>
                    <a:gd name="T1" fmla="*/ 0 h 21600"/>
                    <a:gd name="T2" fmla="*/ 0 w 27300"/>
                    <a:gd name="T3" fmla="*/ 0 h 21600"/>
                    <a:gd name="T4" fmla="*/ 0 w 273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7300"/>
                    <a:gd name="T10" fmla="*/ 0 h 21600"/>
                    <a:gd name="T11" fmla="*/ 27300 w 273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300" h="21600" fill="none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</a:path>
                    <a:path w="27300" h="21600" stroke="0" extrusionOk="0">
                      <a:moveTo>
                        <a:pt x="-1" y="765"/>
                      </a:moveTo>
                      <a:cubicBezTo>
                        <a:pt x="1857" y="257"/>
                        <a:pt x="3774" y="-1"/>
                        <a:pt x="5700" y="-1"/>
                      </a:cubicBezTo>
                      <a:cubicBezTo>
                        <a:pt x="17629" y="-1"/>
                        <a:pt x="27300" y="9670"/>
                        <a:pt x="27300" y="21600"/>
                      </a:cubicBezTo>
                      <a:lnTo>
                        <a:pt x="5700" y="21600"/>
                      </a:lnTo>
                      <a:lnTo>
                        <a:pt x="-1" y="765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42" name="Group 141">
                <a:extLst>
                  <a:ext uri="{FF2B5EF4-FFF2-40B4-BE49-F238E27FC236}">
                    <a16:creationId xmlns:a16="http://schemas.microsoft.com/office/drawing/2014/main" id="{CE71C7EE-189D-4C8F-845C-8E178823B66C}"/>
                  </a:ext>
                </a:extLst>
              </p:cNvPr>
              <p:cNvGrpSpPr/>
              <p:nvPr/>
            </p:nvGrpSpPr>
            <p:grpSpPr>
              <a:xfrm>
                <a:off x="6469967" y="1879051"/>
                <a:ext cx="309510" cy="230719"/>
                <a:chOff x="4026255" y="2132198"/>
                <a:chExt cx="309510" cy="230719"/>
              </a:xfrm>
            </p:grpSpPr>
            <p:sp>
              <p:nvSpPr>
                <p:cNvPr id="143" name="Oval 142">
                  <a:extLst>
                    <a:ext uri="{FF2B5EF4-FFF2-40B4-BE49-F238E27FC236}">
                      <a16:creationId xmlns:a16="http://schemas.microsoft.com/office/drawing/2014/main" id="{996D7953-ACF9-4A30-BBC2-7A379442D6A6}"/>
                    </a:ext>
                  </a:extLst>
                </p:cNvPr>
                <p:cNvSpPr/>
                <p:nvPr/>
              </p:nvSpPr>
              <p:spPr>
                <a:xfrm>
                  <a:off x="4101411" y="2132198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" name="Oval 143">
                  <a:extLst>
                    <a:ext uri="{FF2B5EF4-FFF2-40B4-BE49-F238E27FC236}">
                      <a16:creationId xmlns:a16="http://schemas.microsoft.com/office/drawing/2014/main" id="{3A32CC29-8EEC-4B09-B0F8-60FCCD8718E5}"/>
                    </a:ext>
                  </a:extLst>
                </p:cNvPr>
                <p:cNvSpPr/>
                <p:nvPr/>
              </p:nvSpPr>
              <p:spPr>
                <a:xfrm>
                  <a:off x="4026255" y="2191190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39000">
                      <a:schemeClr val="accent2"/>
                    </a:gs>
                    <a:gs pos="76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" name="Oval 144">
                  <a:extLst>
                    <a:ext uri="{FF2B5EF4-FFF2-40B4-BE49-F238E27FC236}">
                      <a16:creationId xmlns:a16="http://schemas.microsoft.com/office/drawing/2014/main" id="{24001A55-CA6D-496B-B009-D482DFF67A6C}"/>
                    </a:ext>
                  </a:extLst>
                </p:cNvPr>
                <p:cNvSpPr/>
                <p:nvPr/>
              </p:nvSpPr>
              <p:spPr>
                <a:xfrm>
                  <a:off x="4185453" y="2193574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16800">
                      <a:srgbClr val="14A270"/>
                    </a:gs>
                    <a:gs pos="81432">
                      <a:srgbClr val="1C9D7D"/>
                    </a:gs>
                    <a:gs pos="0">
                      <a:srgbClr val="00B050"/>
                    </a:gs>
                    <a:gs pos="56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id="{5C8AE39D-0E27-4C28-BD38-0E35A6F1A6CE}"/>
                    </a:ext>
                  </a:extLst>
                </p:cNvPr>
                <p:cNvSpPr/>
                <p:nvPr/>
              </p:nvSpPr>
              <p:spPr>
                <a:xfrm>
                  <a:off x="4098368" y="2250182"/>
                  <a:ext cx="150312" cy="112735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rgbClr val="FF0000"/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EC8F665F-3A40-49F1-A568-B9018C7623F2}"/>
                </a:ext>
              </a:extLst>
            </p:cNvPr>
            <p:cNvSpPr txBox="1"/>
            <p:nvPr/>
          </p:nvSpPr>
          <p:spPr>
            <a:xfrm>
              <a:off x="1702575" y="878375"/>
              <a:ext cx="9014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Isotype (n = 10)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3C4151F8-816D-43C4-989B-4454EFB8162E}"/>
                </a:ext>
              </a:extLst>
            </p:cNvPr>
            <p:cNvSpPr txBox="1"/>
            <p:nvPr/>
          </p:nvSpPr>
          <p:spPr>
            <a:xfrm>
              <a:off x="1702575" y="1094671"/>
              <a:ext cx="9851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Rit + LEN (n = 10)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3040856C-47C0-4BA8-AD20-DBAE4F9FD852}"/>
                </a:ext>
              </a:extLst>
            </p:cNvPr>
            <p:cNvSpPr txBox="1"/>
            <p:nvPr/>
          </p:nvSpPr>
          <p:spPr>
            <a:xfrm>
              <a:off x="1702575" y="1307084"/>
              <a:ext cx="9014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BI-1206 (n = 10)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33874C27-C30F-4C96-9D74-3DD238FCF83E}"/>
                </a:ext>
              </a:extLst>
            </p:cNvPr>
            <p:cNvSpPr txBox="1"/>
            <p:nvPr/>
          </p:nvSpPr>
          <p:spPr>
            <a:xfrm>
              <a:off x="2756039" y="830615"/>
              <a:ext cx="5583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Spleen</a:t>
              </a:r>
            </a:p>
            <a:p>
              <a:r>
                <a:rPr lang="en-US" sz="900" dirty="0"/>
                <a:t>Liver</a:t>
              </a:r>
            </a:p>
            <a:p>
              <a:r>
                <a:rPr lang="en-US" sz="900" dirty="0"/>
                <a:t>BM</a:t>
              </a:r>
            </a:p>
            <a:p>
              <a:r>
                <a:rPr lang="en-US" sz="900" dirty="0"/>
                <a:t>PB</a:t>
              </a:r>
            </a:p>
            <a:p>
              <a:r>
                <a:rPr lang="en-US" sz="900" dirty="0"/>
                <a:t>LN</a:t>
              </a:r>
            </a:p>
            <a:p>
              <a:r>
                <a:rPr lang="en-US" sz="900" dirty="0"/>
                <a:t>etc.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4B69FCBF-D763-4250-B7AF-C95D227E7551}"/>
                </a:ext>
              </a:extLst>
            </p:cNvPr>
            <p:cNvSpPr txBox="1"/>
            <p:nvPr/>
          </p:nvSpPr>
          <p:spPr>
            <a:xfrm>
              <a:off x="297819" y="636668"/>
              <a:ext cx="9237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/>
                <a:t>PDX engraftment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A0635491-D37D-42E9-88DF-1ADD41AD6A56}"/>
                </a:ext>
              </a:extLst>
            </p:cNvPr>
            <p:cNvSpPr txBox="1"/>
            <p:nvPr/>
          </p:nvSpPr>
          <p:spPr>
            <a:xfrm>
              <a:off x="1245726" y="640646"/>
              <a:ext cx="1366024" cy="186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/>
                <a:t>Drug administration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5D17B20C-3915-443C-86C1-360E289C2311}"/>
                </a:ext>
              </a:extLst>
            </p:cNvPr>
            <p:cNvSpPr txBox="1"/>
            <p:nvPr/>
          </p:nvSpPr>
          <p:spPr>
            <a:xfrm>
              <a:off x="2603525" y="649477"/>
              <a:ext cx="686277" cy="187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/>
                <a:t>End point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D20328A9-D15E-4B58-8852-288E5B1926F7}"/>
                </a:ext>
              </a:extLst>
            </p:cNvPr>
            <p:cNvSpPr txBox="1"/>
            <p:nvPr/>
          </p:nvSpPr>
          <p:spPr>
            <a:xfrm>
              <a:off x="1374129" y="1697468"/>
              <a:ext cx="1330436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Blood collection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/>
                <a:t>% tumor cells in PB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/>
                <a:t>Serum β2M level </a:t>
              </a:r>
            </a:p>
          </p:txBody>
        </p: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51BC827B-427D-44D6-90F6-5464C207B6E3}"/>
                </a:ext>
              </a:extLst>
            </p:cNvPr>
            <p:cNvGrpSpPr/>
            <p:nvPr/>
          </p:nvGrpSpPr>
          <p:grpSpPr>
            <a:xfrm>
              <a:off x="1430097" y="1532003"/>
              <a:ext cx="1017917" cy="177225"/>
              <a:chOff x="1187380" y="1983653"/>
              <a:chExt cx="1017917" cy="177225"/>
            </a:xfrm>
          </p:grpSpPr>
          <p:sp>
            <p:nvSpPr>
              <p:cNvPr id="178" name="Down Arrow 266">
                <a:extLst>
                  <a:ext uri="{FF2B5EF4-FFF2-40B4-BE49-F238E27FC236}">
                    <a16:creationId xmlns:a16="http://schemas.microsoft.com/office/drawing/2014/main" id="{86AE926A-60B2-45C3-94D0-C61E70BD16CE}"/>
                  </a:ext>
                </a:extLst>
              </p:cNvPr>
              <p:cNvSpPr/>
              <p:nvPr/>
            </p:nvSpPr>
            <p:spPr>
              <a:xfrm>
                <a:off x="1200630" y="1986787"/>
                <a:ext cx="57589" cy="141262"/>
              </a:xfrm>
              <a:prstGeom prst="downArrow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Down Arrow 267">
                <a:extLst>
                  <a:ext uri="{FF2B5EF4-FFF2-40B4-BE49-F238E27FC236}">
                    <a16:creationId xmlns:a16="http://schemas.microsoft.com/office/drawing/2014/main" id="{85D6D19A-6FE3-4873-A9C0-3769F6A83D3B}"/>
                  </a:ext>
                </a:extLst>
              </p:cNvPr>
              <p:cNvSpPr/>
              <p:nvPr/>
            </p:nvSpPr>
            <p:spPr>
              <a:xfrm>
                <a:off x="1670950" y="1986787"/>
                <a:ext cx="57589" cy="141262"/>
              </a:xfrm>
              <a:prstGeom prst="downArrow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Down Arrow 270">
                <a:extLst>
                  <a:ext uri="{FF2B5EF4-FFF2-40B4-BE49-F238E27FC236}">
                    <a16:creationId xmlns:a16="http://schemas.microsoft.com/office/drawing/2014/main" id="{857D0008-5DAD-49E2-A663-9A60048C9BB7}"/>
                  </a:ext>
                </a:extLst>
              </p:cNvPr>
              <p:cNvSpPr/>
              <p:nvPr/>
            </p:nvSpPr>
            <p:spPr>
              <a:xfrm>
                <a:off x="2141269" y="1983653"/>
                <a:ext cx="57589" cy="141262"/>
              </a:xfrm>
              <a:prstGeom prst="downArrow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0BFE5BA6-0324-4DF1-98B0-5E505C15F8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7380" y="2160878"/>
                <a:ext cx="101791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C0DC6485-CCAF-4E3B-9471-58D603AEDE36}"/>
                </a:ext>
              </a:extLst>
            </p:cNvPr>
            <p:cNvCxnSpPr>
              <a:cxnSpLocks/>
            </p:cNvCxnSpPr>
            <p:nvPr/>
          </p:nvCxnSpPr>
          <p:spPr>
            <a:xfrm>
              <a:off x="694040" y="1206166"/>
              <a:ext cx="1469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8" name="Straight Arrow Connector 187">
              <a:extLst>
                <a:ext uri="{FF2B5EF4-FFF2-40B4-BE49-F238E27FC236}">
                  <a16:creationId xmlns:a16="http://schemas.microsoft.com/office/drawing/2014/main" id="{2395AD1C-45E6-4161-A5D9-69C92453F1C1}"/>
                </a:ext>
              </a:extLst>
            </p:cNvPr>
            <p:cNvCxnSpPr/>
            <p:nvPr/>
          </p:nvCxnSpPr>
          <p:spPr>
            <a:xfrm flipV="1">
              <a:off x="1106268" y="1202073"/>
              <a:ext cx="23069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Straight Arrow Connector 206">
              <a:extLst>
                <a:ext uri="{FF2B5EF4-FFF2-40B4-BE49-F238E27FC236}">
                  <a16:creationId xmlns:a16="http://schemas.microsoft.com/office/drawing/2014/main" id="{A0668124-A6BE-4C45-B5B7-18CC58D1269D}"/>
                </a:ext>
              </a:extLst>
            </p:cNvPr>
            <p:cNvCxnSpPr>
              <a:cxnSpLocks/>
            </p:cNvCxnSpPr>
            <p:nvPr/>
          </p:nvCxnSpPr>
          <p:spPr>
            <a:xfrm>
              <a:off x="2562585" y="1206919"/>
              <a:ext cx="175847" cy="45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6EE9F3C9-7DB7-4C9F-AD60-949ABC964E75}"/>
                </a:ext>
              </a:extLst>
            </p:cNvPr>
            <p:cNvSpPr txBox="1"/>
            <p:nvPr/>
          </p:nvSpPr>
          <p:spPr>
            <a:xfrm>
              <a:off x="131725" y="3852072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93C5C8CD-7C2E-4204-BDFB-591D94B4F620}"/>
                </a:ext>
              </a:extLst>
            </p:cNvPr>
            <p:cNvSpPr txBox="1"/>
            <p:nvPr/>
          </p:nvSpPr>
          <p:spPr>
            <a:xfrm>
              <a:off x="2441283" y="3852072"/>
              <a:ext cx="258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f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21EAFA16-8923-4DEB-9652-FA753A00BB0B}"/>
                </a:ext>
              </a:extLst>
            </p:cNvPr>
            <p:cNvSpPr txBox="1"/>
            <p:nvPr/>
          </p:nvSpPr>
          <p:spPr>
            <a:xfrm>
              <a:off x="4383093" y="3852072"/>
              <a:ext cx="293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g</a:t>
              </a:r>
            </a:p>
          </p:txBody>
        </p:sp>
        <p:graphicFrame>
          <p:nvGraphicFramePr>
            <p:cNvPr id="215" name="Object 214">
              <a:extLst>
                <a:ext uri="{FF2B5EF4-FFF2-40B4-BE49-F238E27FC236}">
                  <a16:creationId xmlns:a16="http://schemas.microsoft.com/office/drawing/2014/main" id="{69E5594F-C24B-471A-8F65-4F0D83FA461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9875" y="4105275"/>
            <a:ext cx="2136775" cy="150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Prism 9" r:id="rId10" imgW="3439296" imgH="2421316" progId="Prism9.Document">
                    <p:embed/>
                  </p:oleObj>
                </mc:Choice>
                <mc:Fallback>
                  <p:oleObj name="Prism 9" r:id="rId10" imgW="3439296" imgH="2421316" progId="Prism9.Document">
                    <p:embed/>
                    <p:pic>
                      <p:nvPicPr>
                        <p:cNvPr id="215" name="Object 214">
                          <a:extLst>
                            <a:ext uri="{FF2B5EF4-FFF2-40B4-BE49-F238E27FC236}">
                              <a16:creationId xmlns:a16="http://schemas.microsoft.com/office/drawing/2014/main" id="{69E5594F-C24B-471A-8F65-4F0D83FA461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69875" y="4105275"/>
                          <a:ext cx="2136775" cy="15017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6" name="Object 215">
              <a:extLst>
                <a:ext uri="{FF2B5EF4-FFF2-40B4-BE49-F238E27FC236}">
                  <a16:creationId xmlns:a16="http://schemas.microsoft.com/office/drawing/2014/main" id="{FE819EA8-4BCF-4014-8776-DE0D4648673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98738" y="4100513"/>
            <a:ext cx="2135187" cy="150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Prism 9" r:id="rId12" imgW="3439296" imgH="2421316" progId="Prism9.Document">
                    <p:embed/>
                  </p:oleObj>
                </mc:Choice>
                <mc:Fallback>
                  <p:oleObj name="Prism 9" r:id="rId12" imgW="3439296" imgH="2421316" progId="Prism9.Document">
                    <p:embed/>
                    <p:pic>
                      <p:nvPicPr>
                        <p:cNvPr id="216" name="Object 215">
                          <a:extLst>
                            <a:ext uri="{FF2B5EF4-FFF2-40B4-BE49-F238E27FC236}">
                              <a16:creationId xmlns:a16="http://schemas.microsoft.com/office/drawing/2014/main" id="{FE819EA8-4BCF-4014-8776-DE0D4648673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598738" y="4100513"/>
                          <a:ext cx="2135187" cy="15017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7" name="Object 216">
              <a:extLst>
                <a:ext uri="{FF2B5EF4-FFF2-40B4-BE49-F238E27FC236}">
                  <a16:creationId xmlns:a16="http://schemas.microsoft.com/office/drawing/2014/main" id="{A7AF70A1-6F6B-403D-BE8F-FBB3FA50E9F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38675" y="4097338"/>
            <a:ext cx="2082800" cy="1509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Prism 9" r:id="rId14" imgW="3352503" imgH="2430319" progId="Prism9.Document">
                    <p:embed/>
                  </p:oleObj>
                </mc:Choice>
                <mc:Fallback>
                  <p:oleObj name="Prism 9" r:id="rId14" imgW="3352503" imgH="2430319" progId="Prism9.Document">
                    <p:embed/>
                    <p:pic>
                      <p:nvPicPr>
                        <p:cNvPr id="217" name="Object 216">
                          <a:extLst>
                            <a:ext uri="{FF2B5EF4-FFF2-40B4-BE49-F238E27FC236}">
                              <a16:creationId xmlns:a16="http://schemas.microsoft.com/office/drawing/2014/main" id="{A7AF70A1-6F6B-403D-BE8F-FBB3FA50E9F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4638675" y="4097338"/>
                          <a:ext cx="2082800" cy="15097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" name="TextBox 224">
            <a:extLst>
              <a:ext uri="{FF2B5EF4-FFF2-40B4-BE49-F238E27FC236}">
                <a16:creationId xmlns:a16="http://schemas.microsoft.com/office/drawing/2014/main" id="{CFC13E63-B2D0-4413-A82A-58F7487602A5}"/>
              </a:ext>
            </a:extLst>
          </p:cNvPr>
          <p:cNvSpPr txBox="1"/>
          <p:nvPr/>
        </p:nvSpPr>
        <p:spPr>
          <a:xfrm>
            <a:off x="126741" y="989590"/>
            <a:ext cx="1596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Figure S2</a:t>
            </a:r>
          </a:p>
        </p:txBody>
      </p:sp>
    </p:spTree>
    <p:extLst>
      <p:ext uri="{BB962C8B-B14F-4D97-AF65-F5344CB8AC3E}">
        <p14:creationId xmlns:p14="http://schemas.microsoft.com/office/powerpoint/2010/main" val="1419263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AE2B9F6AF0624CBD8E9077B16C8872" ma:contentTypeVersion="14" ma:contentTypeDescription="Create a new document." ma:contentTypeScope="" ma:versionID="09d8e892363cfc0c45c330ef39a05de4">
  <xsd:schema xmlns:xsd="http://www.w3.org/2001/XMLSchema" xmlns:xs="http://www.w3.org/2001/XMLSchema" xmlns:p="http://schemas.microsoft.com/office/2006/metadata/properties" xmlns:ns3="a695276f-e479-49b7-8bff-215ba9b61ce4" xmlns:ns4="b2596cde-4ab3-4e8f-9533-99967cbe90d5" targetNamespace="http://schemas.microsoft.com/office/2006/metadata/properties" ma:root="true" ma:fieldsID="b1d6025d1ac5d34d2db146f4b4664e4f" ns3:_="" ns4:_="">
    <xsd:import namespace="a695276f-e479-49b7-8bff-215ba9b61ce4"/>
    <xsd:import namespace="b2596cde-4ab3-4e8f-9533-99967cbe90d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95276f-e479-49b7-8bff-215ba9b61c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596cde-4ab3-4e8f-9533-99967cbe90d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D5822EA-09BD-4472-BAF2-00CF6AE5E2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95276f-e479-49b7-8bff-215ba9b61ce4"/>
    <ds:schemaRef ds:uri="b2596cde-4ab3-4e8f-9533-99967cbe9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E72E1C-5C9A-4868-845A-5D82FCAA8F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FFC430-FB2F-44FB-B7DE-C1C44B23127A}">
  <ds:schemaRefs>
    <ds:schemaRef ds:uri="http://schemas.microsoft.com/office/infopath/2007/PartnerControls"/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b2596cde-4ab3-4e8f-9533-99967cbe90d5"/>
    <ds:schemaRef ds:uri="a695276f-e479-49b7-8bff-215ba9b61ce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5572</TotalTime>
  <Words>98</Words>
  <Application>Microsoft Office PowerPoint</Application>
  <PresentationFormat>A4 Paper (210x297 mm)</PresentationFormat>
  <Paragraphs>38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Monoclonal  Antibody BI-1206 Targeting the Antibody Checkpoint FcγRIIB Overcomes Therapeutic Resistance in Mantle Cell Lymphoma</dc:title>
  <dc:creator>Changying Jiang,Vivian</dc:creator>
  <cp:lastModifiedBy>Changying Jiang,Vivian</cp:lastModifiedBy>
  <cp:revision>36</cp:revision>
  <cp:lastPrinted>2022-03-09T15:47:24Z</cp:lastPrinted>
  <dcterms:created xsi:type="dcterms:W3CDTF">2021-08-06T16:41:20Z</dcterms:created>
  <dcterms:modified xsi:type="dcterms:W3CDTF">2022-03-20T16:16:47Z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0x010100FEAE2B9F6AF0624CBD8E9077B16C8872</vt:lpwstr>
  </property>
</Properties>
</file>