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9" r:id="rId5"/>
  </p:sldIdLst>
  <p:sldSz cx="6858000" cy="9906000" type="A4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36304A-D0BC-46C9-9D4E-77D73F2E5803}" v="1" dt="2022-03-20T16:11:27.4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8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20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ngying Jiang,Vivian" userId="46c562bf-9ca5-43b9-b2de-3dd0acf06e7e" providerId="ADAL" clId="{A036304A-D0BC-46C9-9D4E-77D73F2E5803}"/>
    <pc:docChg chg="custSel modSld">
      <pc:chgData name="Changying Jiang,Vivian" userId="46c562bf-9ca5-43b9-b2de-3dd0acf06e7e" providerId="ADAL" clId="{A036304A-D0BC-46C9-9D4E-77D73F2E5803}" dt="2022-03-20T16:17:00.527" v="2" actId="478"/>
      <pc:docMkLst>
        <pc:docMk/>
      </pc:docMkLst>
      <pc:sldChg chg="addSp delSp modSp">
        <pc:chgData name="Changying Jiang,Vivian" userId="46c562bf-9ca5-43b9-b2de-3dd0acf06e7e" providerId="ADAL" clId="{A036304A-D0BC-46C9-9D4E-77D73F2E5803}" dt="2022-03-20T16:17:00.527" v="2" actId="478"/>
        <pc:sldMkLst>
          <pc:docMk/>
          <pc:sldMk cId="2874511215" sldId="259"/>
        </pc:sldMkLst>
        <pc:spChg chg="add del mod">
          <ac:chgData name="Changying Jiang,Vivian" userId="46c562bf-9ca5-43b9-b2de-3dd0acf06e7e" providerId="ADAL" clId="{A036304A-D0BC-46C9-9D4E-77D73F2E5803}" dt="2022-03-20T16:17:00.527" v="2" actId="478"/>
          <ac:spMkLst>
            <pc:docMk/>
            <pc:sldMk cId="2874511215" sldId="259"/>
            <ac:spMk id="26" creationId="{EADD728D-8427-497B-B005-ACAEC40FA553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692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044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782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168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033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004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624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816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4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212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38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3A851-D3FD-48D1-A5A1-93ACA02C1285}" type="datetimeFigureOut">
              <a:rPr lang="en-US" smtClean="0"/>
              <a:t>3/20/2022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4D72EE-197A-442B-BEE1-A0B22A8070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101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3AF922E-B1F3-459D-B23F-ADBDFDA51ABA}"/>
              </a:ext>
            </a:extLst>
          </p:cNvPr>
          <p:cNvCxnSpPr>
            <a:cxnSpLocks/>
          </p:cNvCxnSpPr>
          <p:nvPr/>
        </p:nvCxnSpPr>
        <p:spPr>
          <a:xfrm>
            <a:off x="5435322" y="4766033"/>
            <a:ext cx="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38525718-A29C-4BA5-AE4F-693844D75053}"/>
              </a:ext>
            </a:extLst>
          </p:cNvPr>
          <p:cNvGrpSpPr/>
          <p:nvPr/>
        </p:nvGrpSpPr>
        <p:grpSpPr>
          <a:xfrm>
            <a:off x="530755" y="1355171"/>
            <a:ext cx="6143625" cy="4665662"/>
            <a:chOff x="636686" y="5036191"/>
            <a:chExt cx="6383081" cy="4847511"/>
          </a:xfrm>
        </p:grpSpPr>
        <p:graphicFrame>
          <p:nvGraphicFramePr>
            <p:cNvPr id="6" name="Object 5">
              <a:extLst>
                <a:ext uri="{FF2B5EF4-FFF2-40B4-BE49-F238E27FC236}">
                  <a16:creationId xmlns:a16="http://schemas.microsoft.com/office/drawing/2014/main" id="{7E053AA0-3462-4333-A6DA-E31CBBBB8DA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36686" y="5049386"/>
            <a:ext cx="3052992" cy="15256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" name="Prism 9" r:id="rId3" imgW="4927377" imgH="2457691" progId="Prism9.Document">
                    <p:embed/>
                  </p:oleObj>
                </mc:Choice>
                <mc:Fallback>
                  <p:oleObj name="Prism 9" r:id="rId3" imgW="4927377" imgH="2457691" progId="Prism9.Document">
                    <p:embed/>
                    <p:pic>
                      <p:nvPicPr>
                        <p:cNvPr id="6" name="Object 5">
                          <a:extLst>
                            <a:ext uri="{FF2B5EF4-FFF2-40B4-BE49-F238E27FC236}">
                              <a16:creationId xmlns:a16="http://schemas.microsoft.com/office/drawing/2014/main" id="{7E053AA0-3462-4333-A6DA-E31CBBBB8DA8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636686" y="5049386"/>
                          <a:ext cx="3052992" cy="152567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6">
              <a:extLst>
                <a:ext uri="{FF2B5EF4-FFF2-40B4-BE49-F238E27FC236}">
                  <a16:creationId xmlns:a16="http://schemas.microsoft.com/office/drawing/2014/main" id="{3B6640BE-A112-444E-A22D-D074101FE4F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58127" y="6560213"/>
            <a:ext cx="3054642" cy="15240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7" name="Prism 9" r:id="rId5" imgW="4927377" imgH="2457691" progId="Prism9.Document">
                    <p:embed/>
                  </p:oleObj>
                </mc:Choice>
                <mc:Fallback>
                  <p:oleObj name="Prism 9" r:id="rId5" imgW="4927377" imgH="2457691" progId="Prism9.Document">
                    <p:embed/>
                    <p:pic>
                      <p:nvPicPr>
                        <p:cNvPr id="7" name="Object 6">
                          <a:extLst>
                            <a:ext uri="{FF2B5EF4-FFF2-40B4-BE49-F238E27FC236}">
                              <a16:creationId xmlns:a16="http://schemas.microsoft.com/office/drawing/2014/main" id="{3B6640BE-A112-444E-A22D-D074101FE4F3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58127" y="6560213"/>
                          <a:ext cx="3054642" cy="152402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7">
              <a:extLst>
                <a:ext uri="{FF2B5EF4-FFF2-40B4-BE49-F238E27FC236}">
                  <a16:creationId xmlns:a16="http://schemas.microsoft.com/office/drawing/2014/main" id="{D4AA688D-BD15-4B54-AF1E-708AB3E19D0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89466" y="8229380"/>
            <a:ext cx="3023304" cy="151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8" name="Prism 9" r:id="rId7" imgW="4881640" imgH="2444005" progId="Prism9.Document">
                    <p:embed/>
                  </p:oleObj>
                </mc:Choice>
                <mc:Fallback>
                  <p:oleObj name="Prism 9" r:id="rId7" imgW="4881640" imgH="2444005" progId="Prism9.Document">
                    <p:embed/>
                    <p:pic>
                      <p:nvPicPr>
                        <p:cNvPr id="8" name="Object 7">
                          <a:extLst>
                            <a:ext uri="{FF2B5EF4-FFF2-40B4-BE49-F238E27FC236}">
                              <a16:creationId xmlns:a16="http://schemas.microsoft.com/office/drawing/2014/main" id="{D4AA688D-BD15-4B54-AF1E-708AB3E19D0D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89466" y="8229380"/>
                          <a:ext cx="3023304" cy="15157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8">
              <a:extLst>
                <a:ext uri="{FF2B5EF4-FFF2-40B4-BE49-F238E27FC236}">
                  <a16:creationId xmlns:a16="http://schemas.microsoft.com/office/drawing/2014/main" id="{BE44402D-330E-48C2-950E-0291835C42F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659990" y="8216185"/>
            <a:ext cx="3359777" cy="16675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" name="Prism 9" r:id="rId9" imgW="5420042" imgH="2689630" progId="Prism9.Document">
                    <p:embed/>
                  </p:oleObj>
                </mc:Choice>
                <mc:Fallback>
                  <p:oleObj name="Prism 9" r:id="rId9" imgW="5420042" imgH="2689630" progId="Prism9.Document">
                    <p:embed/>
                    <p:pic>
                      <p:nvPicPr>
                        <p:cNvPr id="9" name="Object 8">
                          <a:extLst>
                            <a:ext uri="{FF2B5EF4-FFF2-40B4-BE49-F238E27FC236}">
                              <a16:creationId xmlns:a16="http://schemas.microsoft.com/office/drawing/2014/main" id="{BE44402D-330E-48C2-950E-0291835C42F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3659990" y="8216185"/>
                          <a:ext cx="3359777" cy="166751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E66055C-8F03-4D9F-A807-7200C6B99E4A}"/>
                </a:ext>
              </a:extLst>
            </p:cNvPr>
            <p:cNvGrpSpPr/>
            <p:nvPr/>
          </p:nvGrpSpPr>
          <p:grpSpPr>
            <a:xfrm>
              <a:off x="3597313" y="5036191"/>
              <a:ext cx="3252568" cy="1665868"/>
              <a:chOff x="3434186" y="171634"/>
              <a:chExt cx="3252568" cy="1665868"/>
            </a:xfrm>
          </p:grpSpPr>
          <p:graphicFrame>
            <p:nvGraphicFramePr>
              <p:cNvPr id="16" name="Object 15">
                <a:extLst>
                  <a:ext uri="{FF2B5EF4-FFF2-40B4-BE49-F238E27FC236}">
                    <a16:creationId xmlns:a16="http://schemas.microsoft.com/office/drawing/2014/main" id="{F74E4233-3D7D-4C2B-96E1-59EF4B6B5C27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434186" y="171634"/>
              <a:ext cx="3252568" cy="16658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0" name="Prism 9" r:id="rId11" imgW="5246097" imgH="2689630" progId="Prism9.Document">
                      <p:embed/>
                    </p:oleObj>
                  </mc:Choice>
                  <mc:Fallback>
                    <p:oleObj name="Prism 9" r:id="rId11" imgW="5246097" imgH="2689630" progId="Prism9.Document">
                      <p:embed/>
                      <p:pic>
                        <p:nvPicPr>
                          <p:cNvPr id="16" name="Object 15">
                            <a:extLst>
                              <a:ext uri="{FF2B5EF4-FFF2-40B4-BE49-F238E27FC236}">
                                <a16:creationId xmlns:a16="http://schemas.microsoft.com/office/drawing/2014/main" id="{F74E4233-3D7D-4C2B-96E1-59EF4B6B5C27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3434186" y="171634"/>
                            <a:ext cx="3252568" cy="166586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CD36B055-6375-4A6F-B147-CA26B9DA12B9}"/>
                  </a:ext>
                </a:extLst>
              </p:cNvPr>
              <p:cNvCxnSpPr/>
              <p:nvPr/>
            </p:nvCxnSpPr>
            <p:spPr>
              <a:xfrm>
                <a:off x="5439309" y="585926"/>
                <a:ext cx="0" cy="47051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73F7147-5584-4E73-843F-A48FAAD9F47C}"/>
                  </a:ext>
                </a:extLst>
              </p:cNvPr>
              <p:cNvSpPr txBox="1"/>
              <p:nvPr/>
            </p:nvSpPr>
            <p:spPr>
              <a:xfrm>
                <a:off x="4782983" y="732814"/>
                <a:ext cx="629669" cy="2238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dirty="0"/>
                  <a:t>p = 0.05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05E16AA-A246-487B-93FD-64F57F0C868B}"/>
                </a:ext>
              </a:extLst>
            </p:cNvPr>
            <p:cNvGrpSpPr/>
            <p:nvPr/>
          </p:nvGrpSpPr>
          <p:grpSpPr>
            <a:xfrm>
              <a:off x="3631951" y="6545368"/>
              <a:ext cx="3262463" cy="1669167"/>
              <a:chOff x="3625060" y="2174215"/>
              <a:chExt cx="3262463" cy="1669167"/>
            </a:xfrm>
          </p:grpSpPr>
          <p:graphicFrame>
            <p:nvGraphicFramePr>
              <p:cNvPr id="13" name="Object 12">
                <a:extLst>
                  <a:ext uri="{FF2B5EF4-FFF2-40B4-BE49-F238E27FC236}">
                    <a16:creationId xmlns:a16="http://schemas.microsoft.com/office/drawing/2014/main" id="{9B305EBE-B6DB-47AF-B29F-B0478DA8484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625060" y="2174215"/>
              <a:ext cx="3262463" cy="166916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1" name="Prism 9" r:id="rId13" imgW="5264464" imgH="2689630" progId="Prism9.Document">
                      <p:embed/>
                    </p:oleObj>
                  </mc:Choice>
                  <mc:Fallback>
                    <p:oleObj name="Prism 9" r:id="rId13" imgW="5264464" imgH="2689630" progId="Prism9.Document">
                      <p:embed/>
                      <p:pic>
                        <p:nvPicPr>
                          <p:cNvPr id="13" name="Object 12">
                            <a:extLst>
                              <a:ext uri="{FF2B5EF4-FFF2-40B4-BE49-F238E27FC236}">
                                <a16:creationId xmlns:a16="http://schemas.microsoft.com/office/drawing/2014/main" id="{9B305EBE-B6DB-47AF-B29F-B0478DA8484E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4"/>
                          <a:stretch>
                            <a:fillRect/>
                          </a:stretch>
                        </p:blipFill>
                        <p:spPr>
                          <a:xfrm>
                            <a:off x="3625060" y="2174215"/>
                            <a:ext cx="3262463" cy="166916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719EF8C0-288F-4F90-B738-945782B7DE4C}"/>
                  </a:ext>
                </a:extLst>
              </p:cNvPr>
              <p:cNvCxnSpPr/>
              <p:nvPr/>
            </p:nvCxnSpPr>
            <p:spPr>
              <a:xfrm>
                <a:off x="5622494" y="2491765"/>
                <a:ext cx="0" cy="54864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9B3A906-2885-49E9-93A8-5822D7A7CA73}"/>
                  </a:ext>
                </a:extLst>
              </p:cNvPr>
              <p:cNvSpPr txBox="1"/>
              <p:nvPr/>
            </p:nvSpPr>
            <p:spPr>
              <a:xfrm>
                <a:off x="4916680" y="2664741"/>
                <a:ext cx="690125" cy="2238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dirty="0"/>
                  <a:t>p = 0.02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B1B9817-BE0F-4EA8-BE22-53947F8475FA}"/>
                </a:ext>
              </a:extLst>
            </p:cNvPr>
            <p:cNvSpPr txBox="1"/>
            <p:nvPr/>
          </p:nvSpPr>
          <p:spPr>
            <a:xfrm>
              <a:off x="5090567" y="8580433"/>
              <a:ext cx="690125" cy="223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p = 0.20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C4182D58-B6C5-48F8-A040-95237A424031}"/>
              </a:ext>
            </a:extLst>
          </p:cNvPr>
          <p:cNvSpPr txBox="1"/>
          <p:nvPr/>
        </p:nvSpPr>
        <p:spPr>
          <a:xfrm>
            <a:off x="221459" y="1061310"/>
            <a:ext cx="36576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EDB9686-E599-4B23-92EA-7B05E27FA6A4}"/>
              </a:ext>
            </a:extLst>
          </p:cNvPr>
          <p:cNvSpPr txBox="1"/>
          <p:nvPr/>
        </p:nvSpPr>
        <p:spPr>
          <a:xfrm>
            <a:off x="3130389" y="1097863"/>
            <a:ext cx="36576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8D0AF55-3B8C-49BA-9855-C6CAEEACE1E3}"/>
              </a:ext>
            </a:extLst>
          </p:cNvPr>
          <p:cNvSpPr txBox="1"/>
          <p:nvPr/>
        </p:nvSpPr>
        <p:spPr>
          <a:xfrm>
            <a:off x="221459" y="2666460"/>
            <a:ext cx="36576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E2FB067-E09A-4F8C-80CF-506A99556A99}"/>
              </a:ext>
            </a:extLst>
          </p:cNvPr>
          <p:cNvSpPr txBox="1"/>
          <p:nvPr/>
        </p:nvSpPr>
        <p:spPr>
          <a:xfrm>
            <a:off x="3159817" y="2785223"/>
            <a:ext cx="36576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09A65A2-72A7-4228-82BC-4FEB76EBE784}"/>
              </a:ext>
            </a:extLst>
          </p:cNvPr>
          <p:cNvSpPr txBox="1"/>
          <p:nvPr/>
        </p:nvSpPr>
        <p:spPr>
          <a:xfrm>
            <a:off x="221459" y="4229742"/>
            <a:ext cx="36576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5DA037-AEAE-4A9F-839D-63D296D72172}"/>
              </a:ext>
            </a:extLst>
          </p:cNvPr>
          <p:cNvSpPr txBox="1"/>
          <p:nvPr/>
        </p:nvSpPr>
        <p:spPr>
          <a:xfrm>
            <a:off x="3198133" y="4377248"/>
            <a:ext cx="36576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240E451-49D8-4832-A7D0-17D6BF5220B0}"/>
              </a:ext>
            </a:extLst>
          </p:cNvPr>
          <p:cNvSpPr txBox="1"/>
          <p:nvPr/>
        </p:nvSpPr>
        <p:spPr>
          <a:xfrm>
            <a:off x="0" y="753533"/>
            <a:ext cx="15960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Figure S3</a:t>
            </a:r>
          </a:p>
        </p:txBody>
      </p:sp>
    </p:spTree>
    <p:extLst>
      <p:ext uri="{BB962C8B-B14F-4D97-AF65-F5344CB8AC3E}">
        <p14:creationId xmlns:p14="http://schemas.microsoft.com/office/powerpoint/2010/main" val="2874511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AE2B9F6AF0624CBD8E9077B16C8872" ma:contentTypeVersion="14" ma:contentTypeDescription="Create a new document." ma:contentTypeScope="" ma:versionID="09d8e892363cfc0c45c330ef39a05de4">
  <xsd:schema xmlns:xsd="http://www.w3.org/2001/XMLSchema" xmlns:xs="http://www.w3.org/2001/XMLSchema" xmlns:p="http://schemas.microsoft.com/office/2006/metadata/properties" xmlns:ns3="a695276f-e479-49b7-8bff-215ba9b61ce4" xmlns:ns4="b2596cde-4ab3-4e8f-9533-99967cbe90d5" targetNamespace="http://schemas.microsoft.com/office/2006/metadata/properties" ma:root="true" ma:fieldsID="b1d6025d1ac5d34d2db146f4b4664e4f" ns3:_="" ns4:_="">
    <xsd:import namespace="a695276f-e479-49b7-8bff-215ba9b61ce4"/>
    <xsd:import namespace="b2596cde-4ab3-4e8f-9533-99967cbe90d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95276f-e479-49b7-8bff-215ba9b61c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596cde-4ab3-4e8f-9533-99967cbe90d5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FFC430-FB2F-44FB-B7DE-C1C44B23127A}">
  <ds:schemaRefs>
    <ds:schemaRef ds:uri="http://schemas.microsoft.com/office/2006/metadata/properties"/>
    <ds:schemaRef ds:uri="a695276f-e479-49b7-8bff-215ba9b61ce4"/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b2596cde-4ab3-4e8f-9533-99967cbe90d5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9E72E1C-5C9A-4868-845A-5D82FCAA8FE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5822EA-09BD-4472-BAF2-00CF6AE5E2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95276f-e479-49b7-8bff-215ba9b61ce4"/>
    <ds:schemaRef ds:uri="b2596cde-4ab3-4e8f-9533-99967cbe90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5572</TotalTime>
  <Words>17</Words>
  <Application>Microsoft Office PowerPoint</Application>
  <PresentationFormat>A4 Paper (210x297 mm)</PresentationFormat>
  <Paragraphs>10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9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Monoclonal  Antibody BI-1206 Targeting the Antibody Checkpoint FcγRIIB Overcomes Therapeutic Resistance in Mantle Cell Lymphoma</dc:title>
  <dc:creator>Changying Jiang,Vivian</dc:creator>
  <cp:lastModifiedBy>Changying Jiang,Vivian</cp:lastModifiedBy>
  <cp:revision>37</cp:revision>
  <cp:lastPrinted>2022-03-09T15:47:24Z</cp:lastPrinted>
  <dcterms:created xsi:type="dcterms:W3CDTF">2021-08-06T16:41:20Z</dcterms:created>
  <dcterms:modified xsi:type="dcterms:W3CDTF">2022-03-20T16:17:01Z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0x010100FEAE2B9F6AF0624CBD8E9077B16C8872</vt:lpwstr>
  </property>
</Properties>
</file>