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73" r:id="rId2"/>
    <p:sldId id="257" r:id="rId3"/>
    <p:sldId id="256" r:id="rId4"/>
    <p:sldId id="274" r:id="rId5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15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5E954D-7AC0-4C68-9401-AA057AF8CBD3}" type="datetimeFigureOut">
              <a:rPr lang="zh-CN" altLang="en-US" smtClean="0"/>
              <a:t>2022-02-01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BCCCB6-475F-4A3D-8B33-90C1DDA60EC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07150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2022-02-01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2022-02-01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2022-02-01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2022-02-01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2022-02-01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2022-02-01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2022-02-01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2022-02-01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2022-02-01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2022-02-01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2022-02-01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2022-02-01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7" Type="http://schemas.openxmlformats.org/officeDocument/2006/relationships/image" Target="../media/image6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tiff"/><Relationship Id="rId5" Type="http://schemas.openxmlformats.org/officeDocument/2006/relationships/image" Target="../media/image4.tiff"/><Relationship Id="rId4" Type="http://schemas.openxmlformats.org/officeDocument/2006/relationships/image" Target="../media/image3.tif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tiff"/><Relationship Id="rId3" Type="http://schemas.openxmlformats.org/officeDocument/2006/relationships/image" Target="../media/image8.tiff"/><Relationship Id="rId7" Type="http://schemas.openxmlformats.org/officeDocument/2006/relationships/image" Target="../media/image12.tiff"/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tiff"/><Relationship Id="rId5" Type="http://schemas.openxmlformats.org/officeDocument/2006/relationships/image" Target="../media/image10.tiff"/><Relationship Id="rId10" Type="http://schemas.openxmlformats.org/officeDocument/2006/relationships/image" Target="../media/image15.tiff"/><Relationship Id="rId4" Type="http://schemas.openxmlformats.org/officeDocument/2006/relationships/image" Target="../media/image9.tiff"/><Relationship Id="rId9" Type="http://schemas.openxmlformats.org/officeDocument/2006/relationships/image" Target="../media/image14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tiff"/><Relationship Id="rId7" Type="http://schemas.openxmlformats.org/officeDocument/2006/relationships/image" Target="../media/image21.tiff"/><Relationship Id="rId2" Type="http://schemas.openxmlformats.org/officeDocument/2006/relationships/image" Target="../media/image16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tiff"/><Relationship Id="rId5" Type="http://schemas.openxmlformats.org/officeDocument/2006/relationships/image" Target="../media/image19.tiff"/><Relationship Id="rId4" Type="http://schemas.openxmlformats.org/officeDocument/2006/relationships/image" Target="../media/image18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altLang="zh-C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IGFBP5 promotes diabetic kidney disease progression by enhancing PFKFB3-mediated endothelial glycolysis</a:t>
            </a:r>
            <a:endParaRPr lang="zh-CN" alt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550912"/>
          </a:xfrm>
        </p:spPr>
        <p:txBody>
          <a:bodyPr>
            <a:normAutofit lnSpcReduction="10000"/>
          </a:bodyPr>
          <a:lstStyle/>
          <a:p>
            <a:r>
              <a:rPr lang="en-US" altLang="zh-CN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Full uncut gels</a:t>
            </a:r>
          </a:p>
        </p:txBody>
      </p:sp>
    </p:spTree>
    <p:extLst>
      <p:ext uri="{BB962C8B-B14F-4D97-AF65-F5344CB8AC3E}">
        <p14:creationId xmlns:p14="http://schemas.microsoft.com/office/powerpoint/2010/main" val="12053128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23528" y="188640"/>
            <a:ext cx="32348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Full unedited gel for Figure 1C</a:t>
            </a:r>
            <a:endParaRPr lang="zh-CN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-25846" y="1672860"/>
            <a:ext cx="9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IGFBP5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1994" y="5028624"/>
            <a:ext cx="899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Tublin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" name="直接箭头连接符 9"/>
          <p:cNvCxnSpPr/>
          <p:nvPr/>
        </p:nvCxnSpPr>
        <p:spPr>
          <a:xfrm flipH="1">
            <a:off x="8190233" y="5215782"/>
            <a:ext cx="313878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图片 3">
            <a:extLst>
              <a:ext uri="{FF2B5EF4-FFF2-40B4-BE49-F238E27FC236}">
                <a16:creationId xmlns:a16="http://schemas.microsoft.com/office/drawing/2014/main" id="{9051E7A9-BE3B-478B-BEFD-8D50FB9CDE7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196752"/>
            <a:ext cx="2525604" cy="2020484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BB79FE05-6FB0-4B16-A03F-C7D466F8E55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7230" y="1196753"/>
            <a:ext cx="2525604" cy="2020482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BFA78836-D6C4-45D6-9EA2-C6517E6FF61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2860" y="1196753"/>
            <a:ext cx="2525604" cy="2020482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E4BA9679-56EF-43F9-AA40-D9C1CFD692A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599" y="4205541"/>
            <a:ext cx="2525605" cy="2020482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F5E14694-53F7-48C1-99F9-AF6C9EC24B4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7230" y="4203049"/>
            <a:ext cx="2525604" cy="2020483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id="{72AA000A-B11B-4562-A502-54329E22D818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2861" y="4203628"/>
            <a:ext cx="2525604" cy="2020484"/>
          </a:xfrm>
          <a:prstGeom prst="rect">
            <a:avLst/>
          </a:prstGeom>
        </p:spPr>
      </p:pic>
      <p:cxnSp>
        <p:nvCxnSpPr>
          <p:cNvPr id="26" name="直接箭头连接符 25">
            <a:extLst>
              <a:ext uri="{FF2B5EF4-FFF2-40B4-BE49-F238E27FC236}">
                <a16:creationId xmlns:a16="http://schemas.microsoft.com/office/drawing/2014/main" id="{97921212-6B98-4DA5-8181-93FC4870E6DF}"/>
              </a:ext>
            </a:extLst>
          </p:cNvPr>
          <p:cNvCxnSpPr/>
          <p:nvPr/>
        </p:nvCxnSpPr>
        <p:spPr>
          <a:xfrm flipH="1">
            <a:off x="7668344" y="2276872"/>
            <a:ext cx="313878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箭头连接符 26">
            <a:extLst>
              <a:ext uri="{FF2B5EF4-FFF2-40B4-BE49-F238E27FC236}">
                <a16:creationId xmlns:a16="http://schemas.microsoft.com/office/drawing/2014/main" id="{D1722CB8-F3B7-445B-98A7-98796BEFF677}"/>
              </a:ext>
            </a:extLst>
          </p:cNvPr>
          <p:cNvCxnSpPr/>
          <p:nvPr/>
        </p:nvCxnSpPr>
        <p:spPr>
          <a:xfrm flipH="1">
            <a:off x="7668344" y="5013176"/>
            <a:ext cx="313878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61304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23528" y="188640"/>
            <a:ext cx="31579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Full unedited gel for Figure 3I</a:t>
            </a:r>
            <a:endParaRPr lang="zh-CN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-1" y="1657939"/>
            <a:ext cx="10935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PFKFB3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1975" y="3678809"/>
            <a:ext cx="768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EGR1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Box 15">
            <a:extLst>
              <a:ext uri="{FF2B5EF4-FFF2-40B4-BE49-F238E27FC236}">
                <a16:creationId xmlns:a16="http://schemas.microsoft.com/office/drawing/2014/main" id="{12F82FCA-146D-4F2C-AB0B-C0536EF2D941}"/>
              </a:ext>
            </a:extLst>
          </p:cNvPr>
          <p:cNvSpPr txBox="1"/>
          <p:nvPr/>
        </p:nvSpPr>
        <p:spPr>
          <a:xfrm>
            <a:off x="0" y="5618171"/>
            <a:ext cx="940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-actin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DB469610-FA50-416B-A109-3CA6A10E48E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331" y="4936315"/>
            <a:ext cx="2166306" cy="1733045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1B057BD1-97CE-4B48-BAF7-E4D190F96CA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8847" y="4936314"/>
            <a:ext cx="2166306" cy="1733045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6AD64DA0-70B1-4A11-B472-41EF12F25B2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0363" y="4936313"/>
            <a:ext cx="2166306" cy="1733045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:a16="http://schemas.microsoft.com/office/drawing/2014/main" id="{512CC96C-5E42-46FF-A6C2-3A80D7E68A0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159" y="2996952"/>
            <a:ext cx="2166308" cy="1733046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:a16="http://schemas.microsoft.com/office/drawing/2014/main" id="{CD03DD66-235A-4F97-A3B8-7BE43FF03B1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8845" y="2996952"/>
            <a:ext cx="2166308" cy="1733046"/>
          </a:xfrm>
          <a:prstGeom prst="rect">
            <a:avLst/>
          </a:prstGeom>
        </p:spPr>
      </p:pic>
      <p:pic>
        <p:nvPicPr>
          <p:cNvPr id="30" name="图片 29">
            <a:extLst>
              <a:ext uri="{FF2B5EF4-FFF2-40B4-BE49-F238E27FC236}">
                <a16:creationId xmlns:a16="http://schemas.microsoft.com/office/drawing/2014/main" id="{7D39CEBB-C6E3-4561-B1EF-89C8822DBD4B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0363" y="2996952"/>
            <a:ext cx="2166309" cy="1733047"/>
          </a:xfrm>
          <a:prstGeom prst="rect">
            <a:avLst/>
          </a:prstGeom>
        </p:spPr>
      </p:pic>
      <p:pic>
        <p:nvPicPr>
          <p:cNvPr id="1024" name="图片 1023">
            <a:extLst>
              <a:ext uri="{FF2B5EF4-FFF2-40B4-BE49-F238E27FC236}">
                <a16:creationId xmlns:a16="http://schemas.microsoft.com/office/drawing/2014/main" id="{CF22107B-0510-4740-8E50-305D0916B004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327" y="1057587"/>
            <a:ext cx="2166310" cy="1733048"/>
          </a:xfrm>
          <a:prstGeom prst="rect">
            <a:avLst/>
          </a:prstGeom>
        </p:spPr>
      </p:pic>
      <p:pic>
        <p:nvPicPr>
          <p:cNvPr id="1027" name="图片 1026">
            <a:extLst>
              <a:ext uri="{FF2B5EF4-FFF2-40B4-BE49-F238E27FC236}">
                <a16:creationId xmlns:a16="http://schemas.microsoft.com/office/drawing/2014/main" id="{F4A4A8E7-A5A3-4DA8-999E-89C0CEEEA1E8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8843" y="1057587"/>
            <a:ext cx="2166310" cy="1733048"/>
          </a:xfrm>
          <a:prstGeom prst="rect">
            <a:avLst/>
          </a:prstGeom>
        </p:spPr>
      </p:pic>
      <p:cxnSp>
        <p:nvCxnSpPr>
          <p:cNvPr id="44" name="直接箭头连接符 43">
            <a:extLst>
              <a:ext uri="{FF2B5EF4-FFF2-40B4-BE49-F238E27FC236}">
                <a16:creationId xmlns:a16="http://schemas.microsoft.com/office/drawing/2014/main" id="{1AFAD287-30C8-4264-9CA6-D3674F13BDCD}"/>
              </a:ext>
            </a:extLst>
          </p:cNvPr>
          <p:cNvCxnSpPr/>
          <p:nvPr/>
        </p:nvCxnSpPr>
        <p:spPr>
          <a:xfrm flipH="1">
            <a:off x="7282458" y="3717032"/>
            <a:ext cx="313878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箭头连接符 44">
            <a:extLst>
              <a:ext uri="{FF2B5EF4-FFF2-40B4-BE49-F238E27FC236}">
                <a16:creationId xmlns:a16="http://schemas.microsoft.com/office/drawing/2014/main" id="{459E75D5-B6BA-4B0B-BAB8-0CD3B84D3485}"/>
              </a:ext>
            </a:extLst>
          </p:cNvPr>
          <p:cNvCxnSpPr/>
          <p:nvPr/>
        </p:nvCxnSpPr>
        <p:spPr>
          <a:xfrm flipH="1">
            <a:off x="7282458" y="5877272"/>
            <a:ext cx="313878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图片 5">
            <a:extLst>
              <a:ext uri="{FF2B5EF4-FFF2-40B4-BE49-F238E27FC236}">
                <a16:creationId xmlns:a16="http://schemas.microsoft.com/office/drawing/2014/main" id="{23C1043D-F904-45D1-B8FA-BE46433C0B9D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4091" y="1057587"/>
            <a:ext cx="2166310" cy="1733048"/>
          </a:xfrm>
          <a:prstGeom prst="rect">
            <a:avLst/>
          </a:prstGeom>
        </p:spPr>
      </p:pic>
      <p:cxnSp>
        <p:nvCxnSpPr>
          <p:cNvPr id="22" name="直接箭头连接符 21">
            <a:extLst>
              <a:ext uri="{FF2B5EF4-FFF2-40B4-BE49-F238E27FC236}">
                <a16:creationId xmlns:a16="http://schemas.microsoft.com/office/drawing/2014/main" id="{DD3187EE-2ED4-4980-A733-C804F78A80D0}"/>
              </a:ext>
            </a:extLst>
          </p:cNvPr>
          <p:cNvCxnSpPr/>
          <p:nvPr/>
        </p:nvCxnSpPr>
        <p:spPr>
          <a:xfrm flipH="1">
            <a:off x="7134237" y="1772816"/>
            <a:ext cx="313878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14797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23528" y="188640"/>
            <a:ext cx="32092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Full unedited gel for Figure 6F</a:t>
            </a:r>
            <a:endParaRPr lang="zh-CN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-32693" y="2042192"/>
            <a:ext cx="9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IGFBP5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5">
            <a:extLst>
              <a:ext uri="{FF2B5EF4-FFF2-40B4-BE49-F238E27FC236}">
                <a16:creationId xmlns:a16="http://schemas.microsoft.com/office/drawing/2014/main" id="{16DAF006-A1CC-433B-B498-4C77239EF619}"/>
              </a:ext>
            </a:extLst>
          </p:cNvPr>
          <p:cNvSpPr txBox="1"/>
          <p:nvPr/>
        </p:nvSpPr>
        <p:spPr>
          <a:xfrm>
            <a:off x="0" y="4768301"/>
            <a:ext cx="834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-actin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7ECDB141-222B-4B4C-9383-0920622F8FD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3257" y="4004871"/>
            <a:ext cx="2370239" cy="1896192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id="{1E0C5303-0145-42C8-885D-CCD6C08BAD1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278761"/>
            <a:ext cx="2370243" cy="1896194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id="{8E7FA840-2004-4667-8296-F15668BE989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3253" y="1278761"/>
            <a:ext cx="2370243" cy="1896194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id="{F7906DE7-EB6D-44B1-9C71-1679600DF06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2898" y="1278761"/>
            <a:ext cx="2370243" cy="1896194"/>
          </a:xfrm>
          <a:prstGeom prst="rect">
            <a:avLst/>
          </a:prstGeom>
        </p:spPr>
      </p:pic>
      <p:cxnSp>
        <p:nvCxnSpPr>
          <p:cNvPr id="29" name="直接箭头连接符 28">
            <a:extLst>
              <a:ext uri="{FF2B5EF4-FFF2-40B4-BE49-F238E27FC236}">
                <a16:creationId xmlns:a16="http://schemas.microsoft.com/office/drawing/2014/main" id="{2AB64DC2-B7C3-4F4D-99DD-1B79BFA72B1A}"/>
              </a:ext>
            </a:extLst>
          </p:cNvPr>
          <p:cNvCxnSpPr/>
          <p:nvPr/>
        </p:nvCxnSpPr>
        <p:spPr>
          <a:xfrm flipH="1">
            <a:off x="7753275" y="2276872"/>
            <a:ext cx="313878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图片 3">
            <a:extLst>
              <a:ext uri="{FF2B5EF4-FFF2-40B4-BE49-F238E27FC236}">
                <a16:creationId xmlns:a16="http://schemas.microsoft.com/office/drawing/2014/main" id="{A0A8845E-849D-4667-855F-2B1D1EF5A4F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12" y="4004871"/>
            <a:ext cx="2370239" cy="1896191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B1D6DF7F-6D87-4522-9F5C-3898D06EABAE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2898" y="4004871"/>
            <a:ext cx="2370244" cy="1896195"/>
          </a:xfrm>
          <a:prstGeom prst="rect">
            <a:avLst/>
          </a:prstGeom>
        </p:spPr>
      </p:pic>
      <p:cxnSp>
        <p:nvCxnSpPr>
          <p:cNvPr id="17" name="直接箭头连接符 16">
            <a:extLst>
              <a:ext uri="{FF2B5EF4-FFF2-40B4-BE49-F238E27FC236}">
                <a16:creationId xmlns:a16="http://schemas.microsoft.com/office/drawing/2014/main" id="{FBE02A6A-B6D1-4A9D-9531-F456BE104F72}"/>
              </a:ext>
            </a:extLst>
          </p:cNvPr>
          <p:cNvCxnSpPr/>
          <p:nvPr/>
        </p:nvCxnSpPr>
        <p:spPr>
          <a:xfrm flipH="1">
            <a:off x="7753275" y="5013176"/>
            <a:ext cx="313878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00408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931</TotalTime>
  <Words>41</Words>
  <Application>Microsoft Office PowerPoint</Application>
  <PresentationFormat>全屏显示(4:3)</PresentationFormat>
  <Paragraphs>12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8" baseType="lpstr">
      <vt:lpstr>Arial</vt:lpstr>
      <vt:lpstr>Calibri</vt:lpstr>
      <vt:lpstr>Times New Roman</vt:lpstr>
      <vt:lpstr>Office 主题</vt:lpstr>
      <vt:lpstr>IGFBP5 promotes diabetic kidney disease progression by enhancing PFKFB3-mediated endothelial glycolysis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ASUS</dc:creator>
  <cp:lastModifiedBy>成成 宋</cp:lastModifiedBy>
  <cp:revision>140</cp:revision>
  <dcterms:created xsi:type="dcterms:W3CDTF">2021-12-28T08:41:14Z</dcterms:created>
  <dcterms:modified xsi:type="dcterms:W3CDTF">2022-02-01T03:15:42Z</dcterms:modified>
</cp:coreProperties>
</file>