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84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3C9DF-B01D-4AB2-A905-69C5452547C8}" type="datetimeFigureOut">
              <a:rPr lang="en-US" smtClean="0"/>
              <a:t>3/11/2020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E318-B106-4382-8D42-D80DCFFD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234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3C9DF-B01D-4AB2-A905-69C5452547C8}" type="datetimeFigureOut">
              <a:rPr lang="en-US" smtClean="0"/>
              <a:t>3/11/2020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E318-B106-4382-8D42-D80DCFFD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579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3C9DF-B01D-4AB2-A905-69C5452547C8}" type="datetimeFigureOut">
              <a:rPr lang="en-US" smtClean="0"/>
              <a:t>3/11/2020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E318-B106-4382-8D42-D80DCFFD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021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3C9DF-B01D-4AB2-A905-69C5452547C8}" type="datetimeFigureOut">
              <a:rPr lang="en-US" smtClean="0"/>
              <a:t>3/11/2020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E318-B106-4382-8D42-D80DCFFD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773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3C9DF-B01D-4AB2-A905-69C5452547C8}" type="datetimeFigureOut">
              <a:rPr lang="en-US" smtClean="0"/>
              <a:t>3/11/2020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E318-B106-4382-8D42-D80DCFFD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741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3C9DF-B01D-4AB2-A905-69C5452547C8}" type="datetimeFigureOut">
              <a:rPr lang="en-US" smtClean="0"/>
              <a:t>3/11/2020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E318-B106-4382-8D42-D80DCFFD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555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3C9DF-B01D-4AB2-A905-69C5452547C8}" type="datetimeFigureOut">
              <a:rPr lang="en-US" smtClean="0"/>
              <a:t>3/11/2020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E318-B106-4382-8D42-D80DCFFD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1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3C9DF-B01D-4AB2-A905-69C5452547C8}" type="datetimeFigureOut">
              <a:rPr lang="en-US" smtClean="0"/>
              <a:t>3/11/2020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E318-B106-4382-8D42-D80DCFFD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47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3C9DF-B01D-4AB2-A905-69C5452547C8}" type="datetimeFigureOut">
              <a:rPr lang="en-US" smtClean="0"/>
              <a:t>3/11/2020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E318-B106-4382-8D42-D80DCFFD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705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3C9DF-B01D-4AB2-A905-69C5452547C8}" type="datetimeFigureOut">
              <a:rPr lang="en-US" smtClean="0"/>
              <a:t>3/11/2020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E318-B106-4382-8D42-D80DCFFD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694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3C9DF-B01D-4AB2-A905-69C5452547C8}" type="datetimeFigureOut">
              <a:rPr lang="en-US" smtClean="0"/>
              <a:t>3/11/2020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E318-B106-4382-8D42-D80DCFFD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924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3C9DF-B01D-4AB2-A905-69C5452547C8}" type="datetimeFigureOut">
              <a:rPr lang="en-US" smtClean="0"/>
              <a:t>3/11/2020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1E318-B106-4382-8D42-D80DCFFD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350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8.png"/><Relationship Id="rId18" Type="http://schemas.openxmlformats.org/officeDocument/2006/relationships/image" Target="../media/image11.png"/><Relationship Id="rId3" Type="http://schemas.openxmlformats.org/officeDocument/2006/relationships/image" Target="../media/image2.tiff"/><Relationship Id="rId21" Type="http://schemas.microsoft.com/office/2007/relationships/hdphoto" Target="../media/hdphoto8.wdp"/><Relationship Id="rId7" Type="http://schemas.openxmlformats.org/officeDocument/2006/relationships/image" Target="../media/image5.png"/><Relationship Id="rId12" Type="http://schemas.microsoft.com/office/2007/relationships/hdphoto" Target="../media/hdphoto4.wdp"/><Relationship Id="rId17" Type="http://schemas.microsoft.com/office/2007/relationships/hdphoto" Target="../media/hdphoto6.wdp"/><Relationship Id="rId2" Type="http://schemas.openxmlformats.org/officeDocument/2006/relationships/image" Target="../media/image1.tiff"/><Relationship Id="rId16" Type="http://schemas.openxmlformats.org/officeDocument/2006/relationships/image" Target="../media/image10.png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5" Type="http://schemas.openxmlformats.org/officeDocument/2006/relationships/image" Target="../media/image9.tiff"/><Relationship Id="rId10" Type="http://schemas.microsoft.com/office/2007/relationships/hdphoto" Target="../media/hdphoto3.wdp"/><Relationship Id="rId19" Type="http://schemas.microsoft.com/office/2007/relationships/hdphoto" Target="../media/hdphoto7.wdp"/><Relationship Id="rId4" Type="http://schemas.openxmlformats.org/officeDocument/2006/relationships/image" Target="../media/image3.tiff"/><Relationship Id="rId9" Type="http://schemas.openxmlformats.org/officeDocument/2006/relationships/image" Target="../media/image6.png"/><Relationship Id="rId14" Type="http://schemas.microsoft.com/office/2007/relationships/hdphoto" Target="../media/hdphoto5.wdp"/><Relationship Id="rId22" Type="http://schemas.openxmlformats.org/officeDocument/2006/relationships/image" Target="../media/image1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/>
          <p:cNvSpPr txBox="1"/>
          <p:nvPr/>
        </p:nvSpPr>
        <p:spPr>
          <a:xfrm>
            <a:off x="108495" y="23587"/>
            <a:ext cx="12187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latin typeface="Arial" panose="020B0604020202020204" pitchFamily="34" charset="0"/>
                <a:cs typeface="Arial" panose="020B0604020202020204" pitchFamily="34" charset="0"/>
              </a:rPr>
              <a:t>Supplementary fig 2.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effects of PFBS exposure on signaling pathways governing trophoblast invasion </a:t>
            </a:r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4669240" y="4227168"/>
            <a:ext cx="3487236" cy="2653595"/>
            <a:chOff x="7906153" y="4221912"/>
            <a:chExt cx="3487236" cy="2653595"/>
          </a:xfrm>
        </p:grpSpPr>
        <p:grpSp>
          <p:nvGrpSpPr>
            <p:cNvPr id="29" name="Group 28"/>
            <p:cNvGrpSpPr/>
            <p:nvPr/>
          </p:nvGrpSpPr>
          <p:grpSpPr>
            <a:xfrm>
              <a:off x="7906153" y="4221912"/>
              <a:ext cx="3487236" cy="2653595"/>
              <a:chOff x="7906153" y="4221912"/>
              <a:chExt cx="3487236" cy="2653595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06153" y="4221912"/>
                <a:ext cx="3487236" cy="2653595"/>
              </a:xfrm>
              <a:prstGeom prst="rect">
                <a:avLst/>
              </a:prstGeom>
            </p:spPr>
          </p:pic>
          <p:sp>
            <p:nvSpPr>
              <p:cNvPr id="61" name="TextBox 60"/>
              <p:cNvSpPr txBox="1"/>
              <p:nvPr/>
            </p:nvSpPr>
            <p:spPr>
              <a:xfrm>
                <a:off x="9995425" y="5238526"/>
                <a:ext cx="3000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*  </a:t>
                </a:r>
                <a:endParaRPr lang="en-US" dirty="0"/>
              </a:p>
            </p:txBody>
          </p:sp>
        </p:grpSp>
        <p:sp>
          <p:nvSpPr>
            <p:cNvPr id="62" name="TextBox 61"/>
            <p:cNvSpPr txBox="1"/>
            <p:nvPr/>
          </p:nvSpPr>
          <p:spPr>
            <a:xfrm>
              <a:off x="10213734" y="5274639"/>
              <a:ext cx="59182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=0.05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539564" y="4200590"/>
            <a:ext cx="3412367" cy="2623976"/>
            <a:chOff x="8024593" y="4200544"/>
            <a:chExt cx="3412367" cy="2623976"/>
          </a:xfrm>
        </p:grpSpPr>
        <p:grpSp>
          <p:nvGrpSpPr>
            <p:cNvPr id="31" name="Group 30"/>
            <p:cNvGrpSpPr/>
            <p:nvPr/>
          </p:nvGrpSpPr>
          <p:grpSpPr>
            <a:xfrm>
              <a:off x="8024593" y="4200544"/>
              <a:ext cx="3412367" cy="2623976"/>
              <a:chOff x="8024593" y="4200544"/>
              <a:chExt cx="3412367" cy="2623976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24593" y="4200544"/>
                <a:ext cx="3412367" cy="2623976"/>
              </a:xfrm>
              <a:prstGeom prst="rect">
                <a:avLst/>
              </a:prstGeom>
            </p:spPr>
          </p:pic>
          <p:sp>
            <p:nvSpPr>
              <p:cNvPr id="63" name="TextBox 62"/>
              <p:cNvSpPr txBox="1"/>
              <p:nvPr/>
            </p:nvSpPr>
            <p:spPr>
              <a:xfrm>
                <a:off x="10010266" y="5744265"/>
                <a:ext cx="4198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**  </a:t>
                </a:r>
                <a:endParaRPr lang="en-US" dirty="0"/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>
              <a:off x="9880187" y="5647452"/>
              <a:ext cx="6623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=0.005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8976" y="949468"/>
            <a:ext cx="2355511" cy="2407624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476430" y="480805"/>
            <a:ext cx="3747067" cy="2920339"/>
            <a:chOff x="338408" y="696463"/>
            <a:chExt cx="3747067" cy="2920339"/>
          </a:xfrm>
        </p:grpSpPr>
        <p:cxnSp>
          <p:nvCxnSpPr>
            <p:cNvPr id="68" name="Straight Connector 67"/>
            <p:cNvCxnSpPr/>
            <p:nvPr/>
          </p:nvCxnSpPr>
          <p:spPr>
            <a:xfrm>
              <a:off x="1503293" y="920445"/>
              <a:ext cx="54864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338408" y="696463"/>
              <a:ext cx="3747067" cy="2920339"/>
              <a:chOff x="-135485" y="998119"/>
              <a:chExt cx="3747067" cy="2920339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925894" y="998119"/>
                <a:ext cx="2685688" cy="454814"/>
                <a:chOff x="925894" y="998119"/>
                <a:chExt cx="2685688" cy="454814"/>
              </a:xfrm>
            </p:grpSpPr>
            <p:sp>
              <p:nvSpPr>
                <p:cNvPr id="59" name="TextBox 58"/>
                <p:cNvSpPr txBox="1"/>
                <p:nvPr/>
              </p:nvSpPr>
              <p:spPr>
                <a:xfrm>
                  <a:off x="925894" y="1222101"/>
                  <a:ext cx="2685688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 P0.1 P10 C P0.1 P10 </a:t>
                  </a:r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 P0.1 </a:t>
                  </a:r>
                  <a:r>
                    <a:rPr lang="en-US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P10 </a:t>
                  </a:r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 P0.1 P10</a:t>
                  </a:r>
                </a:p>
              </p:txBody>
            </p:sp>
            <p:sp>
              <p:nvSpPr>
                <p:cNvPr id="69" name="TextBox 68"/>
                <p:cNvSpPr txBox="1"/>
                <p:nvPr/>
              </p:nvSpPr>
              <p:spPr>
                <a:xfrm>
                  <a:off x="1029400" y="998119"/>
                  <a:ext cx="2512226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00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Exp</a:t>
                  </a:r>
                  <a:r>
                    <a:rPr lang="en-US" sz="11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1      </a:t>
                  </a:r>
                  <a:r>
                    <a:rPr lang="en-US" sz="1100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Exp</a:t>
                  </a:r>
                  <a:r>
                    <a:rPr lang="en-US" sz="11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2       </a:t>
                  </a:r>
                  <a:r>
                    <a:rPr lang="en-US" sz="1100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Exp</a:t>
                  </a:r>
                  <a:r>
                    <a:rPr lang="en-US" sz="11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3       </a:t>
                  </a:r>
                  <a:r>
                    <a:rPr lang="en-US" sz="1100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Exp</a:t>
                  </a:r>
                  <a:r>
                    <a:rPr lang="en-US" sz="11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4</a:t>
                  </a:r>
                  <a:endParaRPr 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70" name="Straight Connector 69"/>
                <p:cNvCxnSpPr/>
                <p:nvPr/>
              </p:nvCxnSpPr>
              <p:spPr>
                <a:xfrm>
                  <a:off x="1626826" y="1236482"/>
                  <a:ext cx="548640" cy="0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>
                <a:xfrm>
                  <a:off x="2253676" y="1233612"/>
                  <a:ext cx="548640" cy="0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>
                  <a:off x="2890164" y="1230759"/>
                  <a:ext cx="548640" cy="0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Group 12"/>
              <p:cNvGrpSpPr/>
              <p:nvPr/>
            </p:nvGrpSpPr>
            <p:grpSpPr>
              <a:xfrm>
                <a:off x="-135485" y="1440073"/>
                <a:ext cx="3655051" cy="2478385"/>
                <a:chOff x="-135485" y="1440073"/>
                <a:chExt cx="3655051" cy="2478385"/>
              </a:xfrm>
            </p:grpSpPr>
            <p:pic>
              <p:nvPicPr>
                <p:cNvPr id="2" name="Picture 1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brightnessContrast bright="-20000" contrast="-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6452" t="35957" r="9982" b="48583"/>
                <a:stretch/>
              </p:blipFill>
              <p:spPr>
                <a:xfrm>
                  <a:off x="940252" y="1440073"/>
                  <a:ext cx="2579314" cy="422694"/>
                </a:xfrm>
                <a:prstGeom prst="rect">
                  <a:avLst/>
                </a:prstGeom>
              </p:spPr>
            </p:pic>
            <p:pic>
              <p:nvPicPr>
                <p:cNvPr id="3" name="Picture 2"/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brightnessContrast bright="-20000" contrast="-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5167" t="49724" r="11014" b="34590"/>
                <a:stretch/>
              </p:blipFill>
              <p:spPr>
                <a:xfrm>
                  <a:off x="944546" y="2481699"/>
                  <a:ext cx="2574094" cy="428877"/>
                </a:xfrm>
                <a:prstGeom prst="rect">
                  <a:avLst/>
                </a:prstGeom>
              </p:spPr>
            </p:pic>
            <p:pic>
              <p:nvPicPr>
                <p:cNvPr id="7" name="Picture 6"/>
                <p:cNvPicPr>
                  <a:picLocks noChangeAspect="1"/>
                </p:cNvPicPr>
                <p:nvPr/>
              </p:nvPicPr>
              <p:blipFill rotWithShape="1">
                <a:blip r:embed="rId9" cstate="print">
                  <a:extLst>
                    <a:ext uri="{BEBA8EAE-BF5A-486C-A8C5-ECC9F3942E4B}">
                      <a14:imgProps xmlns:a14="http://schemas.microsoft.com/office/drawing/2010/main">
                        <a14:imgLayer r:embed="rId10">
                          <a14:imgEffect>
                            <a14:sharpenSoften amount="50000"/>
                          </a14:imgEffect>
                          <a14:imgEffect>
                            <a14:brightnessContrast bright="-20000" contrast="-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782" t="34536" r="8157" b="50003"/>
                <a:stretch/>
              </p:blipFill>
              <p:spPr>
                <a:xfrm>
                  <a:off x="940252" y="1959128"/>
                  <a:ext cx="2574094" cy="422694"/>
                </a:xfrm>
                <a:prstGeom prst="rect">
                  <a:avLst/>
                </a:prstGeom>
              </p:spPr>
            </p:pic>
            <p:sp>
              <p:nvSpPr>
                <p:cNvPr id="73" name="TextBox 72"/>
                <p:cNvSpPr txBox="1"/>
                <p:nvPr/>
              </p:nvSpPr>
              <p:spPr>
                <a:xfrm>
                  <a:off x="249060" y="2532344"/>
                  <a:ext cx="73129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GAPDH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-116496" y="1500180"/>
                  <a:ext cx="114005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Phospho</a:t>
                  </a:r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-AKT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-135485" y="1990384"/>
                  <a:ext cx="115608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Phospho</a:t>
                  </a:r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-ERK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 rotWithShape="1">
                <a:blip r:embed="rId11" cstate="print">
                  <a:extLst>
                    <a:ext uri="{BEBA8EAE-BF5A-486C-A8C5-ECC9F3942E4B}">
                      <a14:imgProps xmlns:a14="http://schemas.microsoft.com/office/drawing/2010/main">
                        <a14:imgLayer r:embed="rId12">
                          <a14:imgEffect>
                            <a14:brightnessContrast bright="-20000"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581" t="40075" r="15865" b="44486"/>
                <a:stretch/>
              </p:blipFill>
              <p:spPr>
                <a:xfrm>
                  <a:off x="940252" y="2985352"/>
                  <a:ext cx="2570688" cy="422694"/>
                </a:xfrm>
                <a:prstGeom prst="rect">
                  <a:avLst/>
                </a:prstGeom>
              </p:spPr>
            </p:pic>
            <p:pic>
              <p:nvPicPr>
                <p:cNvPr id="11" name="Picture 10"/>
                <p:cNvPicPr>
                  <a:picLocks noChangeAspect="1"/>
                </p:cNvPicPr>
                <p:nvPr/>
              </p:nvPicPr>
              <p:blipFill rotWithShape="1">
                <a:blip r:embed="rId13" cstate="print">
                  <a:extLst>
                    <a:ext uri="{BEBA8EAE-BF5A-486C-A8C5-ECC9F3942E4B}">
                      <a14:imgProps xmlns:a14="http://schemas.microsoft.com/office/drawing/2010/main">
                        <a14:imgLayer r:embed="rId14">
                          <a14:imgEffect>
                            <a14:brightnessContrast bright="-20000"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4012" t="43541" r="23181" b="41335"/>
                <a:stretch/>
              </p:blipFill>
              <p:spPr>
                <a:xfrm>
                  <a:off x="940252" y="3504389"/>
                  <a:ext cx="2570688" cy="414069"/>
                </a:xfrm>
                <a:prstGeom prst="rect">
                  <a:avLst/>
                </a:prstGeom>
              </p:spPr>
            </p:pic>
            <p:sp>
              <p:nvSpPr>
                <p:cNvPr id="53" name="TextBox 52"/>
                <p:cNvSpPr txBox="1"/>
                <p:nvPr/>
              </p:nvSpPr>
              <p:spPr>
                <a:xfrm>
                  <a:off x="249060" y="3584055"/>
                  <a:ext cx="73129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GAPDH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-84245" y="3085201"/>
                  <a:ext cx="109517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Phospho-p38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321" y="949468"/>
            <a:ext cx="2368507" cy="2408121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225748" y="3676429"/>
            <a:ext cx="3939721" cy="3148137"/>
            <a:chOff x="8333757" y="222018"/>
            <a:chExt cx="3939721" cy="3148137"/>
          </a:xfrm>
        </p:grpSpPr>
        <p:grpSp>
          <p:nvGrpSpPr>
            <p:cNvPr id="23" name="Group 22"/>
            <p:cNvGrpSpPr/>
            <p:nvPr/>
          </p:nvGrpSpPr>
          <p:grpSpPr>
            <a:xfrm>
              <a:off x="8333757" y="222018"/>
              <a:ext cx="3939721" cy="3148137"/>
              <a:chOff x="8316505" y="222018"/>
              <a:chExt cx="3939721" cy="3148137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8330739" y="2199125"/>
                <a:ext cx="1426495" cy="1025335"/>
                <a:chOff x="3441932" y="1287287"/>
                <a:chExt cx="1426495" cy="1025335"/>
              </a:xfrm>
            </p:grpSpPr>
            <p:sp>
              <p:nvSpPr>
                <p:cNvPr id="24" name="TextBox 23"/>
                <p:cNvSpPr txBox="1"/>
                <p:nvPr/>
              </p:nvSpPr>
              <p:spPr>
                <a:xfrm>
                  <a:off x="4107658" y="2035623"/>
                  <a:ext cx="73129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GAPDH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3441932" y="1287287"/>
                  <a:ext cx="142058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Full length Notch3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3585704" y="1569085"/>
                  <a:ext cx="128272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Cleaved-Notch3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8316505" y="222018"/>
                <a:ext cx="3939721" cy="3148137"/>
                <a:chOff x="7631480" y="952107"/>
                <a:chExt cx="3939721" cy="3148137"/>
              </a:xfrm>
            </p:grpSpPr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 rotWithShape="1">
                <a:blip r:embed="rId16" cstate="print">
                  <a:extLst>
                    <a:ext uri="{BEBA8EAE-BF5A-486C-A8C5-ECC9F3942E4B}">
                      <a14:imgProps xmlns:a14="http://schemas.microsoft.com/office/drawing/2010/main">
                        <a14:imgLayer r:embed="rId17">
                          <a14:imgEffect>
                            <a14:brightnessContrast bright="-20000"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5112" t="18474" r="10566" b="54077"/>
                <a:stretch/>
              </p:blipFill>
              <p:spPr>
                <a:xfrm>
                  <a:off x="9001921" y="2830167"/>
                  <a:ext cx="2569280" cy="740406"/>
                </a:xfrm>
                <a:prstGeom prst="rect">
                  <a:avLst/>
                </a:prstGeom>
              </p:spPr>
            </p:pic>
            <p:pic>
              <p:nvPicPr>
                <p:cNvPr id="16" name="Picture 15"/>
                <p:cNvPicPr>
                  <a:picLocks noChangeAspect="1"/>
                </p:cNvPicPr>
                <p:nvPr/>
              </p:nvPicPr>
              <p:blipFill rotWithShape="1">
                <a:blip r:embed="rId18" cstate="print">
                  <a:extLst>
                    <a:ext uri="{BEBA8EAE-BF5A-486C-A8C5-ECC9F3942E4B}">
                      <a14:imgProps xmlns:a14="http://schemas.microsoft.com/office/drawing/2010/main">
                        <a14:imgLayer r:embed="rId19">
                          <a14:imgEffect>
                            <a14:brightnessContrast bright="-20000"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6040" t="43861" r="19890" b="42293"/>
                <a:stretch/>
              </p:blipFill>
              <p:spPr>
                <a:xfrm flipH="1">
                  <a:off x="9001921" y="3643044"/>
                  <a:ext cx="2560987" cy="457200"/>
                </a:xfrm>
                <a:prstGeom prst="rect">
                  <a:avLst/>
                </a:prstGeom>
              </p:spPr>
            </p:pic>
            <p:grpSp>
              <p:nvGrpSpPr>
                <p:cNvPr id="45" name="Group 44"/>
                <p:cNvGrpSpPr/>
                <p:nvPr/>
              </p:nvGrpSpPr>
              <p:grpSpPr>
                <a:xfrm>
                  <a:off x="8971448" y="952107"/>
                  <a:ext cx="2449900" cy="480684"/>
                  <a:chOff x="8971448" y="952107"/>
                  <a:chExt cx="2449900" cy="480684"/>
                </a:xfrm>
              </p:grpSpPr>
              <p:sp>
                <p:nvSpPr>
                  <p:cNvPr id="40" name="TextBox 39"/>
                  <p:cNvSpPr txBox="1"/>
                  <p:nvPr/>
                </p:nvSpPr>
                <p:spPr>
                  <a:xfrm>
                    <a:off x="8971448" y="1201959"/>
                    <a:ext cx="2449900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  P0.1  P10  C  P0.1 P10   C  P0.1  P10</a:t>
                    </a:r>
                    <a:endParaRPr lang="en-US" sz="9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9092216" y="952107"/>
                    <a:ext cx="2172390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 hours      6 hours      18 hours</a:t>
                    </a:r>
                    <a:endParaRPr lang="en-US" sz="11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42" name="Straight Connector 41"/>
                  <p:cNvCxnSpPr/>
                  <p:nvPr/>
                </p:nvCxnSpPr>
                <p:spPr>
                  <a:xfrm>
                    <a:off x="9071410" y="1210585"/>
                    <a:ext cx="640080" cy="0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/>
                  <p:cNvCxnSpPr/>
                  <p:nvPr/>
                </p:nvCxnSpPr>
                <p:spPr>
                  <a:xfrm>
                    <a:off x="9786568" y="1201959"/>
                    <a:ext cx="640080" cy="0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/>
                  <p:cNvCxnSpPr/>
                  <p:nvPr/>
                </p:nvCxnSpPr>
                <p:spPr>
                  <a:xfrm>
                    <a:off x="10523523" y="1201959"/>
                    <a:ext cx="640080" cy="0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5" name="TextBox 54"/>
                <p:cNvSpPr txBox="1"/>
                <p:nvPr/>
              </p:nvSpPr>
              <p:spPr>
                <a:xfrm>
                  <a:off x="8315757" y="2317174"/>
                  <a:ext cx="73129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GAPDH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>
                  <a:off x="7631480" y="1629472"/>
                  <a:ext cx="142058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Full length Notch2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7783878" y="1894018"/>
                  <a:ext cx="128272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Cleaved-Notch2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pic>
          <p:nvPicPr>
            <p:cNvPr id="66" name="Picture 65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rightnessContrast bright="-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43" t="5393" r="17135" b="71681"/>
            <a:stretch/>
          </p:blipFill>
          <p:spPr>
            <a:xfrm>
              <a:off x="9704199" y="802800"/>
              <a:ext cx="2560987" cy="603849"/>
            </a:xfrm>
            <a:prstGeom prst="rect">
              <a:avLst/>
            </a:prstGeom>
          </p:spPr>
        </p:pic>
        <p:pic>
          <p:nvPicPr>
            <p:cNvPr id="67" name="Picture 66"/>
            <p:cNvPicPr>
              <a:picLocks noChangeAspect="1"/>
            </p:cNvPicPr>
            <p:nvPr/>
          </p:nvPicPr>
          <p:blipFill rotWithShape="1"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bright="-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40" t="44488" r="19890" b="42992"/>
            <a:stretch/>
          </p:blipFill>
          <p:spPr>
            <a:xfrm>
              <a:off x="9700871" y="1466885"/>
              <a:ext cx="2564314" cy="414068"/>
            </a:xfrm>
            <a:prstGeom prst="rect">
              <a:avLst/>
            </a:prstGeom>
          </p:spPr>
        </p:pic>
      </p:grpSp>
      <p:sp>
        <p:nvSpPr>
          <p:cNvPr id="76" name="TextBox 75"/>
          <p:cNvSpPr txBox="1"/>
          <p:nvPr/>
        </p:nvSpPr>
        <p:spPr>
          <a:xfrm>
            <a:off x="192839" y="422553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416073" y="460655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94073" y="475036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9382003" y="475033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83385" y="3517269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4459199" y="3721421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8122549" y="3718545"/>
            <a:ext cx="383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9636101" y="824919"/>
            <a:ext cx="2544394" cy="2600686"/>
            <a:chOff x="9636101" y="824919"/>
            <a:chExt cx="2544394" cy="2600686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36101" y="824919"/>
              <a:ext cx="2544394" cy="2600686"/>
            </a:xfrm>
            <a:prstGeom prst="rect">
              <a:avLst/>
            </a:prstGeom>
          </p:spPr>
        </p:pic>
        <p:sp>
          <p:nvSpPr>
            <p:cNvPr id="83" name="TextBox 82"/>
            <p:cNvSpPr txBox="1"/>
            <p:nvPr/>
          </p:nvSpPr>
          <p:spPr>
            <a:xfrm>
              <a:off x="11401568" y="1081262"/>
              <a:ext cx="59182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=0.04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1551918" y="1177878"/>
              <a:ext cx="3000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* 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99441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79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Duke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Liping Feng, M.D.</dc:creator>
  <cp:lastModifiedBy>Liping Feng, M.D.</cp:lastModifiedBy>
  <cp:revision>25</cp:revision>
  <dcterms:created xsi:type="dcterms:W3CDTF">2017-11-22T20:18:54Z</dcterms:created>
  <dcterms:modified xsi:type="dcterms:W3CDTF">2020-03-11T19:21:24Z</dcterms:modified>
</cp:coreProperties>
</file>