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B48B4"/>
    <a:srgbClr val="FFFFFF"/>
    <a:srgbClr val="FF00FF"/>
    <a:srgbClr val="00FF00"/>
    <a:srgbClr val="FFA600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1" d="100"/>
          <a:sy n="61" d="100"/>
        </p:scale>
        <p:origin x="2438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C4BA24-3B36-45C3-B53D-41B69278F984}" type="datetimeFigureOut">
              <a:rPr lang="en-US" smtClean="0"/>
              <a:t>3/8/2022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34ED46-A96D-4949-B57F-734C514C3E66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88791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C4BA24-3B36-45C3-B53D-41B69278F984}" type="datetimeFigureOut">
              <a:rPr lang="en-US" smtClean="0"/>
              <a:t>3/8/2022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34ED46-A96D-4949-B57F-734C514C3E66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97246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C4BA24-3B36-45C3-B53D-41B69278F984}" type="datetimeFigureOut">
              <a:rPr lang="en-US" smtClean="0"/>
              <a:t>3/8/2022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34ED46-A96D-4949-B57F-734C514C3E66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59589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C4BA24-3B36-45C3-B53D-41B69278F984}" type="datetimeFigureOut">
              <a:rPr lang="en-US" smtClean="0"/>
              <a:t>3/8/2022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34ED46-A96D-4949-B57F-734C514C3E66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00472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C4BA24-3B36-45C3-B53D-41B69278F984}" type="datetimeFigureOut">
              <a:rPr lang="en-US" smtClean="0"/>
              <a:t>3/8/2022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34ED46-A96D-4949-B57F-734C514C3E66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56366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C4BA24-3B36-45C3-B53D-41B69278F984}" type="datetimeFigureOut">
              <a:rPr lang="en-US" smtClean="0"/>
              <a:t>3/8/2022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34ED46-A96D-4949-B57F-734C514C3E66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35387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C4BA24-3B36-45C3-B53D-41B69278F984}" type="datetimeFigureOut">
              <a:rPr lang="en-US" smtClean="0"/>
              <a:t>3/8/2022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34ED46-A96D-4949-B57F-734C514C3E66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07894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C4BA24-3B36-45C3-B53D-41B69278F984}" type="datetimeFigureOut">
              <a:rPr lang="en-US" smtClean="0"/>
              <a:t>3/8/2022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34ED46-A96D-4949-B57F-734C514C3E66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42768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C4BA24-3B36-45C3-B53D-41B69278F984}" type="datetimeFigureOut">
              <a:rPr lang="en-US" smtClean="0"/>
              <a:t>3/8/2022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34ED46-A96D-4949-B57F-734C514C3E66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707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C4BA24-3B36-45C3-B53D-41B69278F984}" type="datetimeFigureOut">
              <a:rPr lang="en-US" smtClean="0"/>
              <a:t>3/8/2022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34ED46-A96D-4949-B57F-734C514C3E66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4782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C4BA24-3B36-45C3-B53D-41B69278F984}" type="datetimeFigureOut">
              <a:rPr lang="en-US" smtClean="0"/>
              <a:t>3/8/2022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34ED46-A96D-4949-B57F-734C514C3E66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78424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C4BA24-3B36-45C3-B53D-41B69278F984}" type="datetimeFigureOut">
              <a:rPr lang="en-US" smtClean="0"/>
              <a:t>3/8/2022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34ED46-A96D-4949-B57F-734C514C3E66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28783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" name="Groupe 36">
            <a:extLst>
              <a:ext uri="{FF2B5EF4-FFF2-40B4-BE49-F238E27FC236}">
                <a16:creationId xmlns:a16="http://schemas.microsoft.com/office/drawing/2014/main" id="{AB05A5B0-A069-48C8-A209-7B92834938FE}"/>
              </a:ext>
            </a:extLst>
          </p:cNvPr>
          <p:cNvGrpSpPr/>
          <p:nvPr/>
        </p:nvGrpSpPr>
        <p:grpSpPr>
          <a:xfrm>
            <a:off x="34808" y="628151"/>
            <a:ext cx="6742814" cy="4016440"/>
            <a:chOff x="25617" y="838200"/>
            <a:chExt cx="6742814" cy="4016440"/>
          </a:xfrm>
        </p:grpSpPr>
        <p:sp>
          <p:nvSpPr>
            <p:cNvPr id="880" name="ZoneTexte 879">
              <a:extLst>
                <a:ext uri="{FF2B5EF4-FFF2-40B4-BE49-F238E27FC236}">
                  <a16:creationId xmlns:a16="http://schemas.microsoft.com/office/drawing/2014/main" id="{322A48F0-34E3-4354-924A-2621E61AD98A}"/>
                </a:ext>
              </a:extLst>
            </p:cNvPr>
            <p:cNvSpPr txBox="1"/>
            <p:nvPr/>
          </p:nvSpPr>
          <p:spPr>
            <a:xfrm>
              <a:off x="300658" y="3754050"/>
              <a:ext cx="52450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1000</a:t>
              </a:r>
            </a:p>
          </p:txBody>
        </p:sp>
        <p:sp>
          <p:nvSpPr>
            <p:cNvPr id="881" name="ZoneTexte 880">
              <a:extLst>
                <a:ext uri="{FF2B5EF4-FFF2-40B4-BE49-F238E27FC236}">
                  <a16:creationId xmlns:a16="http://schemas.microsoft.com/office/drawing/2014/main" id="{AACB2BF4-413F-412F-BB87-DAB106F98E8F}"/>
                </a:ext>
              </a:extLst>
            </p:cNvPr>
            <p:cNvSpPr txBox="1"/>
            <p:nvPr/>
          </p:nvSpPr>
          <p:spPr>
            <a:xfrm>
              <a:off x="300658" y="3294310"/>
              <a:ext cx="52450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2000</a:t>
              </a:r>
            </a:p>
          </p:txBody>
        </p:sp>
        <p:sp>
          <p:nvSpPr>
            <p:cNvPr id="882" name="ZoneTexte 881">
              <a:extLst>
                <a:ext uri="{FF2B5EF4-FFF2-40B4-BE49-F238E27FC236}">
                  <a16:creationId xmlns:a16="http://schemas.microsoft.com/office/drawing/2014/main" id="{7285AA90-CA17-4DD8-BBB2-CD7DFCEB1F15}"/>
                </a:ext>
              </a:extLst>
            </p:cNvPr>
            <p:cNvSpPr txBox="1"/>
            <p:nvPr/>
          </p:nvSpPr>
          <p:spPr>
            <a:xfrm>
              <a:off x="300658" y="2847272"/>
              <a:ext cx="52450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3000</a:t>
              </a:r>
            </a:p>
          </p:txBody>
        </p:sp>
        <p:sp>
          <p:nvSpPr>
            <p:cNvPr id="883" name="ZoneTexte 882">
              <a:extLst>
                <a:ext uri="{FF2B5EF4-FFF2-40B4-BE49-F238E27FC236}">
                  <a16:creationId xmlns:a16="http://schemas.microsoft.com/office/drawing/2014/main" id="{DA9FF7E9-6A32-4D87-A447-30C207C17150}"/>
                </a:ext>
              </a:extLst>
            </p:cNvPr>
            <p:cNvSpPr txBox="1"/>
            <p:nvPr/>
          </p:nvSpPr>
          <p:spPr>
            <a:xfrm>
              <a:off x="300658" y="2397589"/>
              <a:ext cx="52450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4000</a:t>
              </a:r>
            </a:p>
          </p:txBody>
        </p:sp>
        <p:sp>
          <p:nvSpPr>
            <p:cNvPr id="884" name="ZoneTexte 883">
              <a:extLst>
                <a:ext uri="{FF2B5EF4-FFF2-40B4-BE49-F238E27FC236}">
                  <a16:creationId xmlns:a16="http://schemas.microsoft.com/office/drawing/2014/main" id="{9EA2B903-7B48-4F00-A463-BC4D87640D85}"/>
                </a:ext>
              </a:extLst>
            </p:cNvPr>
            <p:cNvSpPr txBox="1"/>
            <p:nvPr/>
          </p:nvSpPr>
          <p:spPr>
            <a:xfrm>
              <a:off x="300658" y="1926520"/>
              <a:ext cx="52450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5000</a:t>
              </a:r>
            </a:p>
          </p:txBody>
        </p:sp>
        <p:sp>
          <p:nvSpPr>
            <p:cNvPr id="885" name="ZoneTexte 884">
              <a:extLst>
                <a:ext uri="{FF2B5EF4-FFF2-40B4-BE49-F238E27FC236}">
                  <a16:creationId xmlns:a16="http://schemas.microsoft.com/office/drawing/2014/main" id="{47405C3D-2A8C-4CA0-8988-C682DEC1A114}"/>
                </a:ext>
              </a:extLst>
            </p:cNvPr>
            <p:cNvSpPr txBox="1"/>
            <p:nvPr/>
          </p:nvSpPr>
          <p:spPr>
            <a:xfrm>
              <a:off x="300658" y="1471860"/>
              <a:ext cx="52450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6000</a:t>
              </a:r>
            </a:p>
          </p:txBody>
        </p:sp>
        <p:sp>
          <p:nvSpPr>
            <p:cNvPr id="886" name="ZoneTexte 885">
              <a:extLst>
                <a:ext uri="{FF2B5EF4-FFF2-40B4-BE49-F238E27FC236}">
                  <a16:creationId xmlns:a16="http://schemas.microsoft.com/office/drawing/2014/main" id="{A88B70FA-146A-4264-9923-7CF34B44FF7C}"/>
                </a:ext>
              </a:extLst>
            </p:cNvPr>
            <p:cNvSpPr txBox="1"/>
            <p:nvPr/>
          </p:nvSpPr>
          <p:spPr>
            <a:xfrm>
              <a:off x="300658" y="1015830"/>
              <a:ext cx="52450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7000</a:t>
              </a:r>
            </a:p>
          </p:txBody>
        </p:sp>
        <p:pic>
          <p:nvPicPr>
            <p:cNvPr id="5" name="Image 4">
              <a:extLst>
                <a:ext uri="{FF2B5EF4-FFF2-40B4-BE49-F238E27FC236}">
                  <a16:creationId xmlns:a16="http://schemas.microsoft.com/office/drawing/2014/main" id="{4E672C58-E517-4746-9383-964730B36FB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7724" t="769" r="829" b="5760"/>
            <a:stretch/>
          </p:blipFill>
          <p:spPr>
            <a:xfrm>
              <a:off x="864784" y="842011"/>
              <a:ext cx="5903647" cy="3520440"/>
            </a:xfrm>
            <a:prstGeom prst="rect">
              <a:avLst/>
            </a:prstGeom>
            <a:ln w="12700">
              <a:noFill/>
            </a:ln>
          </p:spPr>
        </p:pic>
        <p:sp>
          <p:nvSpPr>
            <p:cNvPr id="854" name="ZoneTexte 853">
              <a:extLst>
                <a:ext uri="{FF2B5EF4-FFF2-40B4-BE49-F238E27FC236}">
                  <a16:creationId xmlns:a16="http://schemas.microsoft.com/office/drawing/2014/main" id="{E69C92B5-864E-4CEC-97F6-5E29E1CE520E}"/>
                </a:ext>
              </a:extLst>
            </p:cNvPr>
            <p:cNvSpPr txBox="1"/>
            <p:nvPr/>
          </p:nvSpPr>
          <p:spPr>
            <a:xfrm>
              <a:off x="3265034" y="4577641"/>
              <a:ext cx="1130935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β value </a:t>
              </a:r>
              <a:endParaRPr lang="fr-FR" sz="1200" b="1" dirty="0"/>
            </a:p>
          </p:txBody>
        </p:sp>
        <p:sp>
          <p:nvSpPr>
            <p:cNvPr id="855" name="ZoneTexte 854">
              <a:extLst>
                <a:ext uri="{FF2B5EF4-FFF2-40B4-BE49-F238E27FC236}">
                  <a16:creationId xmlns:a16="http://schemas.microsoft.com/office/drawing/2014/main" id="{D6AAAA08-3EA2-46A5-90F5-9AF6CEC8F8B6}"/>
                </a:ext>
              </a:extLst>
            </p:cNvPr>
            <p:cNvSpPr txBox="1"/>
            <p:nvPr/>
          </p:nvSpPr>
          <p:spPr>
            <a:xfrm rot="16200000">
              <a:off x="-930116" y="2383084"/>
              <a:ext cx="2188466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Number of CpG probes</a:t>
              </a:r>
              <a:endParaRPr lang="fr-FR" sz="1200" b="1" dirty="0"/>
            </a:p>
          </p:txBody>
        </p:sp>
        <p:cxnSp>
          <p:nvCxnSpPr>
            <p:cNvPr id="15" name="Connecteur droit 14">
              <a:extLst>
                <a:ext uri="{FF2B5EF4-FFF2-40B4-BE49-F238E27FC236}">
                  <a16:creationId xmlns:a16="http://schemas.microsoft.com/office/drawing/2014/main" id="{8C1848DC-4264-4A27-B30E-A5C1CCD694E9}"/>
                </a:ext>
              </a:extLst>
            </p:cNvPr>
            <p:cNvCxnSpPr>
              <a:cxnSpLocks/>
            </p:cNvCxnSpPr>
            <p:nvPr/>
          </p:nvCxnSpPr>
          <p:spPr>
            <a:xfrm>
              <a:off x="838200" y="838200"/>
              <a:ext cx="0" cy="352044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0" name="Connecteur droit 859">
              <a:extLst>
                <a:ext uri="{FF2B5EF4-FFF2-40B4-BE49-F238E27FC236}">
                  <a16:creationId xmlns:a16="http://schemas.microsoft.com/office/drawing/2014/main" id="{78C52C62-9B1D-4CCE-BBA2-E9513C63DFB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22960" y="4353560"/>
              <a:ext cx="5930232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ZoneTexte 19">
              <a:extLst>
                <a:ext uri="{FF2B5EF4-FFF2-40B4-BE49-F238E27FC236}">
                  <a16:creationId xmlns:a16="http://schemas.microsoft.com/office/drawing/2014/main" id="{6B73545C-6652-4EA3-BA65-AC85E24AB50B}"/>
                </a:ext>
              </a:extLst>
            </p:cNvPr>
            <p:cNvSpPr txBox="1"/>
            <p:nvPr/>
          </p:nvSpPr>
          <p:spPr>
            <a:xfrm>
              <a:off x="1825820" y="4425122"/>
              <a:ext cx="39786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0.2</a:t>
              </a:r>
            </a:p>
          </p:txBody>
        </p:sp>
        <p:sp>
          <p:nvSpPr>
            <p:cNvPr id="864" name="ZoneTexte 863">
              <a:extLst>
                <a:ext uri="{FF2B5EF4-FFF2-40B4-BE49-F238E27FC236}">
                  <a16:creationId xmlns:a16="http://schemas.microsoft.com/office/drawing/2014/main" id="{5A1A5F58-3442-4F97-BF37-9EDEABE8E0F8}"/>
                </a:ext>
              </a:extLst>
            </p:cNvPr>
            <p:cNvSpPr txBox="1"/>
            <p:nvPr/>
          </p:nvSpPr>
          <p:spPr>
            <a:xfrm>
              <a:off x="3036214" y="4425122"/>
              <a:ext cx="39786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0.4</a:t>
              </a:r>
            </a:p>
          </p:txBody>
        </p:sp>
        <p:sp>
          <p:nvSpPr>
            <p:cNvPr id="865" name="ZoneTexte 864">
              <a:extLst>
                <a:ext uri="{FF2B5EF4-FFF2-40B4-BE49-F238E27FC236}">
                  <a16:creationId xmlns:a16="http://schemas.microsoft.com/office/drawing/2014/main" id="{2AE7B710-9240-4A82-AA80-767566060AD3}"/>
                </a:ext>
              </a:extLst>
            </p:cNvPr>
            <p:cNvSpPr txBox="1"/>
            <p:nvPr/>
          </p:nvSpPr>
          <p:spPr>
            <a:xfrm>
              <a:off x="4226923" y="4425122"/>
              <a:ext cx="39786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0.6</a:t>
              </a:r>
            </a:p>
          </p:txBody>
        </p:sp>
        <p:sp>
          <p:nvSpPr>
            <p:cNvPr id="866" name="ZoneTexte 865">
              <a:extLst>
                <a:ext uri="{FF2B5EF4-FFF2-40B4-BE49-F238E27FC236}">
                  <a16:creationId xmlns:a16="http://schemas.microsoft.com/office/drawing/2014/main" id="{3744EF5D-320D-405B-99E9-EFB037A4ACBB}"/>
                </a:ext>
              </a:extLst>
            </p:cNvPr>
            <p:cNvSpPr txBox="1"/>
            <p:nvPr/>
          </p:nvSpPr>
          <p:spPr>
            <a:xfrm>
              <a:off x="5422712" y="4425122"/>
              <a:ext cx="39786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0.8</a:t>
              </a:r>
            </a:p>
          </p:txBody>
        </p:sp>
        <p:cxnSp>
          <p:nvCxnSpPr>
            <p:cNvPr id="28" name="Connecteur droit 27">
              <a:extLst>
                <a:ext uri="{FF2B5EF4-FFF2-40B4-BE49-F238E27FC236}">
                  <a16:creationId xmlns:a16="http://schemas.microsoft.com/office/drawing/2014/main" id="{6528CE09-F90F-4B0B-977A-247E2D9D683B}"/>
                </a:ext>
              </a:extLst>
            </p:cNvPr>
            <p:cNvCxnSpPr>
              <a:cxnSpLocks/>
            </p:cNvCxnSpPr>
            <p:nvPr/>
          </p:nvCxnSpPr>
          <p:spPr>
            <a:xfrm>
              <a:off x="2037826" y="4353560"/>
              <a:ext cx="0" cy="73152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9" name="Connecteur droit 868">
              <a:extLst>
                <a:ext uri="{FF2B5EF4-FFF2-40B4-BE49-F238E27FC236}">
                  <a16:creationId xmlns:a16="http://schemas.microsoft.com/office/drawing/2014/main" id="{B15BE7FB-5143-4063-8D8A-44E4DE14330C}"/>
                </a:ext>
              </a:extLst>
            </p:cNvPr>
            <p:cNvCxnSpPr>
              <a:cxnSpLocks/>
            </p:cNvCxnSpPr>
            <p:nvPr/>
          </p:nvCxnSpPr>
          <p:spPr>
            <a:xfrm>
              <a:off x="3230900" y="4353560"/>
              <a:ext cx="0" cy="73152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0" name="Connecteur droit 869">
              <a:extLst>
                <a:ext uri="{FF2B5EF4-FFF2-40B4-BE49-F238E27FC236}">
                  <a16:creationId xmlns:a16="http://schemas.microsoft.com/office/drawing/2014/main" id="{C0E93A81-E061-49EF-901D-1DE76514F249}"/>
                </a:ext>
              </a:extLst>
            </p:cNvPr>
            <p:cNvCxnSpPr>
              <a:cxnSpLocks/>
            </p:cNvCxnSpPr>
            <p:nvPr/>
          </p:nvCxnSpPr>
          <p:spPr>
            <a:xfrm>
              <a:off x="4423974" y="4353560"/>
              <a:ext cx="0" cy="73152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1" name="Connecteur droit 870">
              <a:extLst>
                <a:ext uri="{FF2B5EF4-FFF2-40B4-BE49-F238E27FC236}">
                  <a16:creationId xmlns:a16="http://schemas.microsoft.com/office/drawing/2014/main" id="{226EAED8-F8B9-4A3A-B8A0-63DBE11BBBC2}"/>
                </a:ext>
              </a:extLst>
            </p:cNvPr>
            <p:cNvCxnSpPr>
              <a:cxnSpLocks/>
            </p:cNvCxnSpPr>
            <p:nvPr/>
          </p:nvCxnSpPr>
          <p:spPr>
            <a:xfrm>
              <a:off x="5617049" y="4353560"/>
              <a:ext cx="0" cy="73152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Connecteur droit 29">
              <a:extLst>
                <a:ext uri="{FF2B5EF4-FFF2-40B4-BE49-F238E27FC236}">
                  <a16:creationId xmlns:a16="http://schemas.microsoft.com/office/drawing/2014/main" id="{EEF6B020-FD0B-4298-873B-E87CC4233B2B}"/>
                </a:ext>
              </a:extLst>
            </p:cNvPr>
            <p:cNvCxnSpPr>
              <a:cxnSpLocks/>
            </p:cNvCxnSpPr>
            <p:nvPr/>
          </p:nvCxnSpPr>
          <p:spPr>
            <a:xfrm>
              <a:off x="765048" y="3897630"/>
              <a:ext cx="73152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4" name="Connecteur droit 873">
              <a:extLst>
                <a:ext uri="{FF2B5EF4-FFF2-40B4-BE49-F238E27FC236}">
                  <a16:creationId xmlns:a16="http://schemas.microsoft.com/office/drawing/2014/main" id="{911CEE26-E5F2-41A7-B2BE-F3C1706B08DC}"/>
                </a:ext>
              </a:extLst>
            </p:cNvPr>
            <p:cNvCxnSpPr>
              <a:cxnSpLocks/>
            </p:cNvCxnSpPr>
            <p:nvPr/>
          </p:nvCxnSpPr>
          <p:spPr>
            <a:xfrm>
              <a:off x="765048" y="3436620"/>
              <a:ext cx="73152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5" name="Connecteur droit 874">
              <a:extLst>
                <a:ext uri="{FF2B5EF4-FFF2-40B4-BE49-F238E27FC236}">
                  <a16:creationId xmlns:a16="http://schemas.microsoft.com/office/drawing/2014/main" id="{5BA52FB8-D2FA-4D9D-9C01-CFB3DBF94AE5}"/>
                </a:ext>
              </a:extLst>
            </p:cNvPr>
            <p:cNvCxnSpPr>
              <a:cxnSpLocks/>
            </p:cNvCxnSpPr>
            <p:nvPr/>
          </p:nvCxnSpPr>
          <p:spPr>
            <a:xfrm>
              <a:off x="765048" y="2983230"/>
              <a:ext cx="73152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6" name="Connecteur droit 875">
              <a:extLst>
                <a:ext uri="{FF2B5EF4-FFF2-40B4-BE49-F238E27FC236}">
                  <a16:creationId xmlns:a16="http://schemas.microsoft.com/office/drawing/2014/main" id="{9A7DCD41-959F-4E60-AD21-8D8374D25D5C}"/>
                </a:ext>
              </a:extLst>
            </p:cNvPr>
            <p:cNvCxnSpPr>
              <a:cxnSpLocks/>
            </p:cNvCxnSpPr>
            <p:nvPr/>
          </p:nvCxnSpPr>
          <p:spPr>
            <a:xfrm>
              <a:off x="765048" y="2526030"/>
              <a:ext cx="73152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7" name="Connecteur droit 876">
              <a:extLst>
                <a:ext uri="{FF2B5EF4-FFF2-40B4-BE49-F238E27FC236}">
                  <a16:creationId xmlns:a16="http://schemas.microsoft.com/office/drawing/2014/main" id="{2DF43424-C13E-4894-85B1-AFDC5F7FB171}"/>
                </a:ext>
              </a:extLst>
            </p:cNvPr>
            <p:cNvCxnSpPr>
              <a:cxnSpLocks/>
            </p:cNvCxnSpPr>
            <p:nvPr/>
          </p:nvCxnSpPr>
          <p:spPr>
            <a:xfrm>
              <a:off x="765048" y="2072640"/>
              <a:ext cx="73152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8" name="Connecteur droit 877">
              <a:extLst>
                <a:ext uri="{FF2B5EF4-FFF2-40B4-BE49-F238E27FC236}">
                  <a16:creationId xmlns:a16="http://schemas.microsoft.com/office/drawing/2014/main" id="{011E2518-6CEC-4C67-B5F9-8F53528C704E}"/>
                </a:ext>
              </a:extLst>
            </p:cNvPr>
            <p:cNvCxnSpPr>
              <a:cxnSpLocks/>
            </p:cNvCxnSpPr>
            <p:nvPr/>
          </p:nvCxnSpPr>
          <p:spPr>
            <a:xfrm>
              <a:off x="765048" y="1615440"/>
              <a:ext cx="73152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9" name="Connecteur droit 878">
              <a:extLst>
                <a:ext uri="{FF2B5EF4-FFF2-40B4-BE49-F238E27FC236}">
                  <a16:creationId xmlns:a16="http://schemas.microsoft.com/office/drawing/2014/main" id="{D502A448-3964-4B77-AFA0-156783511BA7}"/>
                </a:ext>
              </a:extLst>
            </p:cNvPr>
            <p:cNvCxnSpPr>
              <a:cxnSpLocks/>
            </p:cNvCxnSpPr>
            <p:nvPr/>
          </p:nvCxnSpPr>
          <p:spPr>
            <a:xfrm>
              <a:off x="765048" y="1158240"/>
              <a:ext cx="73152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566860455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124</TotalTime>
  <Words>17</Words>
  <Application>Microsoft Office PowerPoint</Application>
  <PresentationFormat>Format A4 (210 x 297 mm)</PresentationFormat>
  <Paragraphs>13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Thème Office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Abderrahim Oussalah</dc:creator>
  <cp:lastModifiedBy>Abderrahim Oussalah</cp:lastModifiedBy>
  <cp:revision>16</cp:revision>
  <dcterms:created xsi:type="dcterms:W3CDTF">2021-12-09T08:29:39Z</dcterms:created>
  <dcterms:modified xsi:type="dcterms:W3CDTF">2022-03-08T16:07:48Z</dcterms:modified>
</cp:coreProperties>
</file>