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48B4"/>
    <a:srgbClr val="FFFFFF"/>
    <a:srgbClr val="FF00FF"/>
    <a:srgbClr val="00FF00"/>
    <a:srgbClr val="FFA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2674" y="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87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24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58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47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63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538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78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76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782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42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4BA24-3B36-45C3-B53D-41B69278F984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4ED46-A96D-4949-B57F-734C514C3E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87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5" name="Groupe 1634">
            <a:extLst>
              <a:ext uri="{FF2B5EF4-FFF2-40B4-BE49-F238E27FC236}">
                <a16:creationId xmlns:a16="http://schemas.microsoft.com/office/drawing/2014/main" id="{AA9C4390-C8CD-4620-B7F7-B35CD2C041DF}"/>
              </a:ext>
            </a:extLst>
          </p:cNvPr>
          <p:cNvGrpSpPr/>
          <p:nvPr/>
        </p:nvGrpSpPr>
        <p:grpSpPr>
          <a:xfrm>
            <a:off x="38632" y="71148"/>
            <a:ext cx="6780736" cy="9763705"/>
            <a:chOff x="38632" y="71148"/>
            <a:chExt cx="6780736" cy="9763705"/>
          </a:xfrm>
        </p:grpSpPr>
        <p:grpSp>
          <p:nvGrpSpPr>
            <p:cNvPr id="1632" name="Groupe 1631">
              <a:extLst>
                <a:ext uri="{FF2B5EF4-FFF2-40B4-BE49-F238E27FC236}">
                  <a16:creationId xmlns:a16="http://schemas.microsoft.com/office/drawing/2014/main" id="{E5F862E9-5609-4C27-A47E-8BBA99813445}"/>
                </a:ext>
              </a:extLst>
            </p:cNvPr>
            <p:cNvGrpSpPr/>
            <p:nvPr/>
          </p:nvGrpSpPr>
          <p:grpSpPr>
            <a:xfrm>
              <a:off x="38632" y="71148"/>
              <a:ext cx="6780736" cy="9763705"/>
              <a:chOff x="38632" y="15369"/>
              <a:chExt cx="6780736" cy="9763705"/>
            </a:xfrm>
          </p:grpSpPr>
          <p:sp>
            <p:nvSpPr>
              <p:cNvPr id="900" name="ZoneTexte 899">
                <a:extLst>
                  <a:ext uri="{FF2B5EF4-FFF2-40B4-BE49-F238E27FC236}">
                    <a16:creationId xmlns:a16="http://schemas.microsoft.com/office/drawing/2014/main" id="{3E8FE002-31C4-449C-9E32-223989F1A3A2}"/>
                  </a:ext>
                </a:extLst>
              </p:cNvPr>
              <p:cNvSpPr txBox="1"/>
              <p:nvPr/>
            </p:nvSpPr>
            <p:spPr>
              <a:xfrm>
                <a:off x="38632" y="15369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grpSp>
            <p:nvGrpSpPr>
              <p:cNvPr id="1626" name="Groupe 1625">
                <a:extLst>
                  <a:ext uri="{FF2B5EF4-FFF2-40B4-BE49-F238E27FC236}">
                    <a16:creationId xmlns:a16="http://schemas.microsoft.com/office/drawing/2014/main" id="{C46F4AE0-07B2-490B-84FC-7DC042FCB9EF}"/>
                  </a:ext>
                </a:extLst>
              </p:cNvPr>
              <p:cNvGrpSpPr/>
              <p:nvPr/>
            </p:nvGrpSpPr>
            <p:grpSpPr>
              <a:xfrm>
                <a:off x="669007" y="1009642"/>
                <a:ext cx="5519986" cy="3917043"/>
                <a:chOff x="327775" y="1009642"/>
                <a:chExt cx="5519986" cy="3917043"/>
              </a:xfrm>
            </p:grpSpPr>
            <p:sp>
              <p:nvSpPr>
                <p:cNvPr id="917" name="ZoneTexte 916">
                  <a:extLst>
                    <a:ext uri="{FF2B5EF4-FFF2-40B4-BE49-F238E27FC236}">
                      <a16:creationId xmlns:a16="http://schemas.microsoft.com/office/drawing/2014/main" id="{253A286C-F398-47C6-BA16-FFD2CCA80FFE}"/>
                    </a:ext>
                  </a:extLst>
                </p:cNvPr>
                <p:cNvSpPr txBox="1"/>
                <p:nvPr/>
              </p:nvSpPr>
              <p:spPr>
                <a:xfrm rot="16200000">
                  <a:off x="-695420" y="2422362"/>
                  <a:ext cx="232338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spc="0" baseline="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PC3 (EV = 0.0773294, 0.05%)</a:t>
                  </a:r>
                </a:p>
              </p:txBody>
            </p:sp>
            <p:sp>
              <p:nvSpPr>
                <p:cNvPr id="439" name="ZoneTexte 438">
                  <a:extLst>
                    <a:ext uri="{FF2B5EF4-FFF2-40B4-BE49-F238E27FC236}">
                      <a16:creationId xmlns:a16="http://schemas.microsoft.com/office/drawing/2014/main" id="{84987917-C9A7-4613-94F0-8271C6EF917E}"/>
                    </a:ext>
                  </a:extLst>
                </p:cNvPr>
                <p:cNvSpPr txBox="1"/>
                <p:nvPr/>
              </p:nvSpPr>
              <p:spPr>
                <a:xfrm>
                  <a:off x="553990" y="3746134"/>
                  <a:ext cx="44916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b="1" spc="0" baseline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-0.5</a:t>
                  </a:r>
                </a:p>
              </p:txBody>
            </p:sp>
            <p:sp>
              <p:nvSpPr>
                <p:cNvPr id="440" name="ZoneTexte 439">
                  <a:extLst>
                    <a:ext uri="{FF2B5EF4-FFF2-40B4-BE49-F238E27FC236}">
                      <a16:creationId xmlns:a16="http://schemas.microsoft.com/office/drawing/2014/main" id="{0EBA60F5-908B-4ED7-B0D6-6FEED8098ACF}"/>
                    </a:ext>
                  </a:extLst>
                </p:cNvPr>
                <p:cNvSpPr txBox="1"/>
                <p:nvPr/>
              </p:nvSpPr>
              <p:spPr>
                <a:xfrm>
                  <a:off x="553990" y="3290804"/>
                  <a:ext cx="44916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b="1" spc="0" baseline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-0.4</a:t>
                  </a:r>
                </a:p>
              </p:txBody>
            </p:sp>
            <p:sp>
              <p:nvSpPr>
                <p:cNvPr id="441" name="ZoneTexte 440">
                  <a:extLst>
                    <a:ext uri="{FF2B5EF4-FFF2-40B4-BE49-F238E27FC236}">
                      <a16:creationId xmlns:a16="http://schemas.microsoft.com/office/drawing/2014/main" id="{292FD646-1133-4CC6-9863-0136E120D534}"/>
                    </a:ext>
                  </a:extLst>
                </p:cNvPr>
                <p:cNvSpPr txBox="1"/>
                <p:nvPr/>
              </p:nvSpPr>
              <p:spPr>
                <a:xfrm>
                  <a:off x="553990" y="2835473"/>
                  <a:ext cx="44916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b="1" spc="0" baseline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-0.3</a:t>
                  </a:r>
                </a:p>
              </p:txBody>
            </p:sp>
            <p:sp>
              <p:nvSpPr>
                <p:cNvPr id="442" name="ZoneTexte 441">
                  <a:extLst>
                    <a:ext uri="{FF2B5EF4-FFF2-40B4-BE49-F238E27FC236}">
                      <a16:creationId xmlns:a16="http://schemas.microsoft.com/office/drawing/2014/main" id="{601C7901-9A0C-40B0-9E42-48FC080E0977}"/>
                    </a:ext>
                  </a:extLst>
                </p:cNvPr>
                <p:cNvSpPr txBox="1"/>
                <p:nvPr/>
              </p:nvSpPr>
              <p:spPr>
                <a:xfrm>
                  <a:off x="553990" y="2375634"/>
                  <a:ext cx="44916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b="1" spc="0" baseline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-0.2</a:t>
                  </a:r>
                </a:p>
              </p:txBody>
            </p:sp>
            <p:sp>
              <p:nvSpPr>
                <p:cNvPr id="452" name="ZoneTexte 451">
                  <a:extLst>
                    <a:ext uri="{FF2B5EF4-FFF2-40B4-BE49-F238E27FC236}">
                      <a16:creationId xmlns:a16="http://schemas.microsoft.com/office/drawing/2014/main" id="{4E28EA8B-5DF6-41A8-AAA1-1C582835439A}"/>
                    </a:ext>
                  </a:extLst>
                </p:cNvPr>
                <p:cNvSpPr txBox="1"/>
                <p:nvPr/>
              </p:nvSpPr>
              <p:spPr>
                <a:xfrm>
                  <a:off x="553990" y="1920303"/>
                  <a:ext cx="44916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b="1" spc="0" baseline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-0.1</a:t>
                  </a:r>
                </a:p>
              </p:txBody>
            </p:sp>
            <p:sp>
              <p:nvSpPr>
                <p:cNvPr id="453" name="ZoneTexte 452">
                  <a:extLst>
                    <a:ext uri="{FF2B5EF4-FFF2-40B4-BE49-F238E27FC236}">
                      <a16:creationId xmlns:a16="http://schemas.microsoft.com/office/drawing/2014/main" id="{65B24238-3EC6-49F6-AAE3-494C11849490}"/>
                    </a:ext>
                  </a:extLst>
                </p:cNvPr>
                <p:cNvSpPr txBox="1"/>
                <p:nvPr/>
              </p:nvSpPr>
              <p:spPr>
                <a:xfrm>
                  <a:off x="604694" y="1464973"/>
                  <a:ext cx="3978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b="1" spc="0" baseline="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0.0</a:t>
                  </a:r>
                </a:p>
              </p:txBody>
            </p:sp>
            <p:sp>
              <p:nvSpPr>
                <p:cNvPr id="454" name="ZoneTexte 453">
                  <a:extLst>
                    <a:ext uri="{FF2B5EF4-FFF2-40B4-BE49-F238E27FC236}">
                      <a16:creationId xmlns:a16="http://schemas.microsoft.com/office/drawing/2014/main" id="{FF80A381-0336-4E62-B9C0-06D245DD5914}"/>
                    </a:ext>
                  </a:extLst>
                </p:cNvPr>
                <p:cNvSpPr txBox="1"/>
                <p:nvPr/>
              </p:nvSpPr>
              <p:spPr>
                <a:xfrm>
                  <a:off x="604694" y="1009642"/>
                  <a:ext cx="3978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b="1" spc="0" baseline="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0.1</a:t>
                  </a:r>
                </a:p>
              </p:txBody>
            </p:sp>
            <p:sp>
              <p:nvSpPr>
                <p:cNvPr id="456" name="Forme libre : forme 455">
                  <a:extLst>
                    <a:ext uri="{FF2B5EF4-FFF2-40B4-BE49-F238E27FC236}">
                      <a16:creationId xmlns:a16="http://schemas.microsoft.com/office/drawing/2014/main" id="{C7CFAF4A-6B95-47B2-84A8-878441298B67}"/>
                    </a:ext>
                  </a:extLst>
                </p:cNvPr>
                <p:cNvSpPr/>
                <p:nvPr/>
              </p:nvSpPr>
              <p:spPr>
                <a:xfrm>
                  <a:off x="1628175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137160 h 137160"/>
                    <a:gd name="connsiteX1" fmla="*/ 0 w 7620"/>
                    <a:gd name="connsiteY1" fmla="*/ 0 h 137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137160">
                      <a:moveTo>
                        <a:pt x="0" y="13716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7" name="Forme libre : forme 456">
                  <a:extLst>
                    <a:ext uri="{FF2B5EF4-FFF2-40B4-BE49-F238E27FC236}">
                      <a16:creationId xmlns:a16="http://schemas.microsoft.com/office/drawing/2014/main" id="{5225B91A-FEFC-49FC-B053-97A0CCAF692A}"/>
                    </a:ext>
                  </a:extLst>
                </p:cNvPr>
                <p:cNvSpPr/>
                <p:nvPr/>
              </p:nvSpPr>
              <p:spPr>
                <a:xfrm>
                  <a:off x="2398372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137160 h 137160"/>
                    <a:gd name="connsiteX1" fmla="*/ 0 w 7620"/>
                    <a:gd name="connsiteY1" fmla="*/ 0 h 137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137160">
                      <a:moveTo>
                        <a:pt x="0" y="13716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8" name="Forme libre : forme 457">
                  <a:extLst>
                    <a:ext uri="{FF2B5EF4-FFF2-40B4-BE49-F238E27FC236}">
                      <a16:creationId xmlns:a16="http://schemas.microsoft.com/office/drawing/2014/main" id="{4165FB1D-8B85-4F9D-BC68-DC5AF3595352}"/>
                    </a:ext>
                  </a:extLst>
                </p:cNvPr>
                <p:cNvSpPr/>
                <p:nvPr/>
              </p:nvSpPr>
              <p:spPr>
                <a:xfrm>
                  <a:off x="3163069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137160 h 137160"/>
                    <a:gd name="connsiteX1" fmla="*/ 0 w 7620"/>
                    <a:gd name="connsiteY1" fmla="*/ 0 h 137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137160">
                      <a:moveTo>
                        <a:pt x="0" y="13716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9" name="Forme libre : forme 458">
                  <a:extLst>
                    <a:ext uri="{FF2B5EF4-FFF2-40B4-BE49-F238E27FC236}">
                      <a16:creationId xmlns:a16="http://schemas.microsoft.com/office/drawing/2014/main" id="{0C9394E9-E7A6-43EB-999B-587DCEADBFC8}"/>
                    </a:ext>
                  </a:extLst>
                </p:cNvPr>
                <p:cNvSpPr/>
                <p:nvPr/>
              </p:nvSpPr>
              <p:spPr>
                <a:xfrm>
                  <a:off x="3927767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137160 h 137160"/>
                    <a:gd name="connsiteX1" fmla="*/ 0 w 7620"/>
                    <a:gd name="connsiteY1" fmla="*/ 0 h 137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137160">
                      <a:moveTo>
                        <a:pt x="0" y="13716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0" name="Forme libre : forme 459">
                  <a:extLst>
                    <a:ext uri="{FF2B5EF4-FFF2-40B4-BE49-F238E27FC236}">
                      <a16:creationId xmlns:a16="http://schemas.microsoft.com/office/drawing/2014/main" id="{53FFB8A2-3BB6-4AAB-B818-4F3A1964BC3D}"/>
                    </a:ext>
                  </a:extLst>
                </p:cNvPr>
                <p:cNvSpPr/>
                <p:nvPr/>
              </p:nvSpPr>
              <p:spPr>
                <a:xfrm>
                  <a:off x="4692464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137160 h 137160"/>
                    <a:gd name="connsiteX1" fmla="*/ 0 w 7620"/>
                    <a:gd name="connsiteY1" fmla="*/ 0 h 137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137160">
                      <a:moveTo>
                        <a:pt x="0" y="13716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1" name="Forme libre : forme 460">
                  <a:extLst>
                    <a:ext uri="{FF2B5EF4-FFF2-40B4-BE49-F238E27FC236}">
                      <a16:creationId xmlns:a16="http://schemas.microsoft.com/office/drawing/2014/main" id="{C4CFDA83-8424-4381-BE9B-94F8AF4B9A4F}"/>
                    </a:ext>
                  </a:extLst>
                </p:cNvPr>
                <p:cNvSpPr/>
                <p:nvPr/>
              </p:nvSpPr>
              <p:spPr>
                <a:xfrm>
                  <a:off x="5462662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137160 h 137160"/>
                    <a:gd name="connsiteX1" fmla="*/ 0 w 7620"/>
                    <a:gd name="connsiteY1" fmla="*/ 0 h 137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137160">
                      <a:moveTo>
                        <a:pt x="0" y="13716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4" name="Forme libre : forme 463">
                  <a:extLst>
                    <a:ext uri="{FF2B5EF4-FFF2-40B4-BE49-F238E27FC236}">
                      <a16:creationId xmlns:a16="http://schemas.microsoft.com/office/drawing/2014/main" id="{AD0D11B8-AC35-42DE-A01D-0DC430F74D16}"/>
                    </a:ext>
                  </a:extLst>
                </p:cNvPr>
                <p:cNvSpPr/>
                <p:nvPr/>
              </p:nvSpPr>
              <p:spPr>
                <a:xfrm>
                  <a:off x="2013275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76200 h 76200"/>
                    <a:gd name="connsiteX1" fmla="*/ 0 w 7620"/>
                    <a:gd name="connsiteY1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76200">
                      <a:moveTo>
                        <a:pt x="0" y="7620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5" name="Forme libre : forme 464">
                  <a:extLst>
                    <a:ext uri="{FF2B5EF4-FFF2-40B4-BE49-F238E27FC236}">
                      <a16:creationId xmlns:a16="http://schemas.microsoft.com/office/drawing/2014/main" id="{65315E05-346B-4E46-B64F-0FF0BF241C12}"/>
                    </a:ext>
                  </a:extLst>
                </p:cNvPr>
                <p:cNvSpPr/>
                <p:nvPr/>
              </p:nvSpPr>
              <p:spPr>
                <a:xfrm>
                  <a:off x="2777970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76200 h 76200"/>
                    <a:gd name="connsiteX1" fmla="*/ 0 w 7620"/>
                    <a:gd name="connsiteY1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76200">
                      <a:moveTo>
                        <a:pt x="0" y="7620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6" name="Forme libre : forme 465">
                  <a:extLst>
                    <a:ext uri="{FF2B5EF4-FFF2-40B4-BE49-F238E27FC236}">
                      <a16:creationId xmlns:a16="http://schemas.microsoft.com/office/drawing/2014/main" id="{19E3050F-9853-4EE5-8FF3-F6DBD695A795}"/>
                    </a:ext>
                  </a:extLst>
                </p:cNvPr>
                <p:cNvSpPr/>
                <p:nvPr/>
              </p:nvSpPr>
              <p:spPr>
                <a:xfrm>
                  <a:off x="3548169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76200 h 76200"/>
                    <a:gd name="connsiteX1" fmla="*/ 0 w 7620"/>
                    <a:gd name="connsiteY1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76200">
                      <a:moveTo>
                        <a:pt x="0" y="7620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7" name="Forme libre : forme 466">
                  <a:extLst>
                    <a:ext uri="{FF2B5EF4-FFF2-40B4-BE49-F238E27FC236}">
                      <a16:creationId xmlns:a16="http://schemas.microsoft.com/office/drawing/2014/main" id="{D8A7EB7E-120B-4C2B-838A-2CD68850261E}"/>
                    </a:ext>
                  </a:extLst>
                </p:cNvPr>
                <p:cNvSpPr/>
                <p:nvPr/>
              </p:nvSpPr>
              <p:spPr>
                <a:xfrm>
                  <a:off x="4312866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76200 h 76200"/>
                    <a:gd name="connsiteX1" fmla="*/ 0 w 7620"/>
                    <a:gd name="connsiteY1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76200">
                      <a:moveTo>
                        <a:pt x="0" y="7620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8" name="Forme libre : forme 467">
                  <a:extLst>
                    <a:ext uri="{FF2B5EF4-FFF2-40B4-BE49-F238E27FC236}">
                      <a16:creationId xmlns:a16="http://schemas.microsoft.com/office/drawing/2014/main" id="{ADDE0DF3-598C-4DBD-B5DF-3DA277E675E7}"/>
                    </a:ext>
                  </a:extLst>
                </p:cNvPr>
                <p:cNvSpPr/>
                <p:nvPr/>
              </p:nvSpPr>
              <p:spPr>
                <a:xfrm>
                  <a:off x="5077562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76200 h 76200"/>
                    <a:gd name="connsiteX1" fmla="*/ 0 w 7620"/>
                    <a:gd name="connsiteY1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76200">
                      <a:moveTo>
                        <a:pt x="0" y="7620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9" name="Forme libre : forme 468">
                  <a:extLst>
                    <a:ext uri="{FF2B5EF4-FFF2-40B4-BE49-F238E27FC236}">
                      <a16:creationId xmlns:a16="http://schemas.microsoft.com/office/drawing/2014/main" id="{800C608F-A955-4FFC-ACEB-96FF5FCB94B0}"/>
                    </a:ext>
                  </a:extLst>
                </p:cNvPr>
                <p:cNvSpPr/>
                <p:nvPr/>
              </p:nvSpPr>
              <p:spPr>
                <a:xfrm>
                  <a:off x="5842259" y="4401733"/>
                  <a:ext cx="5502" cy="36576"/>
                </a:xfrm>
                <a:custGeom>
                  <a:avLst/>
                  <a:gdLst>
                    <a:gd name="connsiteX0" fmla="*/ 0 w 7620"/>
                    <a:gd name="connsiteY0" fmla="*/ 76200 h 76200"/>
                    <a:gd name="connsiteX1" fmla="*/ 0 w 7620"/>
                    <a:gd name="connsiteY1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76200">
                      <a:moveTo>
                        <a:pt x="0" y="7620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1" name="ZoneTexte 470">
                  <a:extLst>
                    <a:ext uri="{FF2B5EF4-FFF2-40B4-BE49-F238E27FC236}">
                      <a16:creationId xmlns:a16="http://schemas.microsoft.com/office/drawing/2014/main" id="{D0D6804C-6B33-4CEC-AF4D-C4DA61FD7FB4}"/>
                    </a:ext>
                  </a:extLst>
                </p:cNvPr>
                <p:cNvSpPr txBox="1"/>
                <p:nvPr/>
              </p:nvSpPr>
              <p:spPr>
                <a:xfrm>
                  <a:off x="1302595" y="4438497"/>
                  <a:ext cx="6546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−</a:t>
                  </a:r>
                  <a:r>
                    <a:rPr lang="en-US" sz="1200" b="1" spc="0" baseline="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0.054</a:t>
                  </a:r>
                </a:p>
              </p:txBody>
            </p:sp>
            <p:sp>
              <p:nvSpPr>
                <p:cNvPr id="472" name="ZoneTexte 471">
                  <a:extLst>
                    <a:ext uri="{FF2B5EF4-FFF2-40B4-BE49-F238E27FC236}">
                      <a16:creationId xmlns:a16="http://schemas.microsoft.com/office/drawing/2014/main" id="{41A4733C-3AA0-459B-8F77-636B9D8D9691}"/>
                    </a:ext>
                  </a:extLst>
                </p:cNvPr>
                <p:cNvSpPr txBox="1"/>
                <p:nvPr/>
              </p:nvSpPr>
              <p:spPr>
                <a:xfrm>
                  <a:off x="2074728" y="4438497"/>
                  <a:ext cx="6546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−</a:t>
                  </a:r>
                  <a:r>
                    <a:rPr lang="en-US" sz="1200" b="1" spc="0" baseline="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0.052</a:t>
                  </a:r>
                </a:p>
              </p:txBody>
            </p:sp>
            <p:sp>
              <p:nvSpPr>
                <p:cNvPr id="473" name="ZoneTexte 472">
                  <a:extLst>
                    <a:ext uri="{FF2B5EF4-FFF2-40B4-BE49-F238E27FC236}">
                      <a16:creationId xmlns:a16="http://schemas.microsoft.com/office/drawing/2014/main" id="{D93A0820-A15D-469C-BC5D-52B16D9B169E}"/>
                    </a:ext>
                  </a:extLst>
                </p:cNvPr>
                <p:cNvSpPr txBox="1"/>
                <p:nvPr/>
              </p:nvSpPr>
              <p:spPr>
                <a:xfrm>
                  <a:off x="2848540" y="4438497"/>
                  <a:ext cx="6546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−</a:t>
                  </a:r>
                  <a:r>
                    <a:rPr lang="en-US" sz="1200" b="1" spc="0" baseline="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0.050</a:t>
                  </a:r>
                </a:p>
              </p:txBody>
            </p:sp>
            <p:sp>
              <p:nvSpPr>
                <p:cNvPr id="474" name="ZoneTexte 473">
                  <a:extLst>
                    <a:ext uri="{FF2B5EF4-FFF2-40B4-BE49-F238E27FC236}">
                      <a16:creationId xmlns:a16="http://schemas.microsoft.com/office/drawing/2014/main" id="{18F1C5AE-A31C-4DF7-A849-B5558C26DC20}"/>
                    </a:ext>
                  </a:extLst>
                </p:cNvPr>
                <p:cNvSpPr txBox="1"/>
                <p:nvPr/>
              </p:nvSpPr>
              <p:spPr>
                <a:xfrm>
                  <a:off x="3604122" y="4438497"/>
                  <a:ext cx="6546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−</a:t>
                  </a:r>
                  <a:r>
                    <a:rPr lang="en-US" sz="1200" b="1" spc="0" baseline="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0.048</a:t>
                  </a:r>
                </a:p>
              </p:txBody>
            </p:sp>
            <p:sp>
              <p:nvSpPr>
                <p:cNvPr id="475" name="ZoneTexte 474">
                  <a:extLst>
                    <a:ext uri="{FF2B5EF4-FFF2-40B4-BE49-F238E27FC236}">
                      <a16:creationId xmlns:a16="http://schemas.microsoft.com/office/drawing/2014/main" id="{3D815BAA-3919-45A6-93BC-81CD71C06E38}"/>
                    </a:ext>
                  </a:extLst>
                </p:cNvPr>
                <p:cNvSpPr txBox="1"/>
                <p:nvPr/>
              </p:nvSpPr>
              <p:spPr>
                <a:xfrm>
                  <a:off x="4353344" y="4438497"/>
                  <a:ext cx="6546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−</a:t>
                  </a:r>
                  <a:r>
                    <a:rPr lang="en-US" sz="1200" b="1" spc="0" baseline="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0.046</a:t>
                  </a:r>
                </a:p>
              </p:txBody>
            </p:sp>
            <p:sp>
              <p:nvSpPr>
                <p:cNvPr id="477" name="ZoneTexte 476">
                  <a:extLst>
                    <a:ext uri="{FF2B5EF4-FFF2-40B4-BE49-F238E27FC236}">
                      <a16:creationId xmlns:a16="http://schemas.microsoft.com/office/drawing/2014/main" id="{A6FB7412-7CAB-4EFE-A20A-FDD2C9394A21}"/>
                    </a:ext>
                  </a:extLst>
                </p:cNvPr>
                <p:cNvSpPr txBox="1"/>
                <p:nvPr/>
              </p:nvSpPr>
              <p:spPr>
                <a:xfrm>
                  <a:off x="5127412" y="4438497"/>
                  <a:ext cx="6546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−</a:t>
                  </a:r>
                  <a:r>
                    <a:rPr lang="en-US" sz="1200" b="1" spc="0" baseline="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0.044</a:t>
                  </a:r>
                </a:p>
              </p:txBody>
            </p:sp>
            <p:sp>
              <p:nvSpPr>
                <p:cNvPr id="479" name="Forme libre : forme 478">
                  <a:extLst>
                    <a:ext uri="{FF2B5EF4-FFF2-40B4-BE49-F238E27FC236}">
                      <a16:creationId xmlns:a16="http://schemas.microsoft.com/office/drawing/2014/main" id="{41231760-75D9-4D79-8B7C-6D2598DA66E9}"/>
                    </a:ext>
                  </a:extLst>
                </p:cNvPr>
                <p:cNvSpPr/>
                <p:nvPr/>
              </p:nvSpPr>
              <p:spPr>
                <a:xfrm>
                  <a:off x="1058843" y="1115237"/>
                  <a:ext cx="46426" cy="4509"/>
                </a:xfrm>
                <a:custGeom>
                  <a:avLst/>
                  <a:gdLst>
                    <a:gd name="connsiteX0" fmla="*/ 0 w 160020"/>
                    <a:gd name="connsiteY0" fmla="*/ 0 h 7620"/>
                    <a:gd name="connsiteX1" fmla="*/ 160020 w 1600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020" h="7620">
                      <a:moveTo>
                        <a:pt x="0" y="0"/>
                      </a:moveTo>
                      <a:lnTo>
                        <a:pt x="1600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1" name="Forme libre : forme 480">
                  <a:extLst>
                    <a:ext uri="{FF2B5EF4-FFF2-40B4-BE49-F238E27FC236}">
                      <a16:creationId xmlns:a16="http://schemas.microsoft.com/office/drawing/2014/main" id="{2FBCCAA6-4487-4057-8EFB-E30A51CE2524}"/>
                    </a:ext>
                  </a:extLst>
                </p:cNvPr>
                <p:cNvSpPr/>
                <p:nvPr/>
              </p:nvSpPr>
              <p:spPr>
                <a:xfrm>
                  <a:off x="1058843" y="1570568"/>
                  <a:ext cx="46426" cy="4509"/>
                </a:xfrm>
                <a:custGeom>
                  <a:avLst/>
                  <a:gdLst>
                    <a:gd name="connsiteX0" fmla="*/ 0 w 160020"/>
                    <a:gd name="connsiteY0" fmla="*/ 0 h 7620"/>
                    <a:gd name="connsiteX1" fmla="*/ 160020 w 1600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020" h="7620">
                      <a:moveTo>
                        <a:pt x="0" y="0"/>
                      </a:moveTo>
                      <a:lnTo>
                        <a:pt x="1600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1" name="Forme libre : forme 900">
                  <a:extLst>
                    <a:ext uri="{FF2B5EF4-FFF2-40B4-BE49-F238E27FC236}">
                      <a16:creationId xmlns:a16="http://schemas.microsoft.com/office/drawing/2014/main" id="{4276EAD9-7492-4A7C-A82D-209E57037139}"/>
                    </a:ext>
                  </a:extLst>
                </p:cNvPr>
                <p:cNvSpPr/>
                <p:nvPr/>
              </p:nvSpPr>
              <p:spPr>
                <a:xfrm>
                  <a:off x="1058843" y="2025898"/>
                  <a:ext cx="46426" cy="4509"/>
                </a:xfrm>
                <a:custGeom>
                  <a:avLst/>
                  <a:gdLst>
                    <a:gd name="connsiteX0" fmla="*/ 0 w 160020"/>
                    <a:gd name="connsiteY0" fmla="*/ 0 h 7620"/>
                    <a:gd name="connsiteX1" fmla="*/ 160020 w 1600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020" h="7620">
                      <a:moveTo>
                        <a:pt x="0" y="0"/>
                      </a:moveTo>
                      <a:lnTo>
                        <a:pt x="1600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2" name="Forme libre : forme 901">
                  <a:extLst>
                    <a:ext uri="{FF2B5EF4-FFF2-40B4-BE49-F238E27FC236}">
                      <a16:creationId xmlns:a16="http://schemas.microsoft.com/office/drawing/2014/main" id="{D24BE25B-E7A9-4665-87BD-9A2D23DE6086}"/>
                    </a:ext>
                  </a:extLst>
                </p:cNvPr>
                <p:cNvSpPr/>
                <p:nvPr/>
              </p:nvSpPr>
              <p:spPr>
                <a:xfrm>
                  <a:off x="1058843" y="2481229"/>
                  <a:ext cx="46426" cy="4509"/>
                </a:xfrm>
                <a:custGeom>
                  <a:avLst/>
                  <a:gdLst>
                    <a:gd name="connsiteX0" fmla="*/ 0 w 160020"/>
                    <a:gd name="connsiteY0" fmla="*/ 0 h 7620"/>
                    <a:gd name="connsiteX1" fmla="*/ 160020 w 1600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020" h="7620">
                      <a:moveTo>
                        <a:pt x="0" y="0"/>
                      </a:moveTo>
                      <a:lnTo>
                        <a:pt x="1600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3" name="Forme libre : forme 902">
                  <a:extLst>
                    <a:ext uri="{FF2B5EF4-FFF2-40B4-BE49-F238E27FC236}">
                      <a16:creationId xmlns:a16="http://schemas.microsoft.com/office/drawing/2014/main" id="{98CC3CD8-C1E7-4DFB-9B57-28600C15BFD1}"/>
                    </a:ext>
                  </a:extLst>
                </p:cNvPr>
                <p:cNvSpPr/>
                <p:nvPr/>
              </p:nvSpPr>
              <p:spPr>
                <a:xfrm>
                  <a:off x="1058843" y="2941068"/>
                  <a:ext cx="46426" cy="4509"/>
                </a:xfrm>
                <a:custGeom>
                  <a:avLst/>
                  <a:gdLst>
                    <a:gd name="connsiteX0" fmla="*/ 0 w 160020"/>
                    <a:gd name="connsiteY0" fmla="*/ 0 h 7620"/>
                    <a:gd name="connsiteX1" fmla="*/ 160020 w 1600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020" h="7620">
                      <a:moveTo>
                        <a:pt x="0" y="0"/>
                      </a:moveTo>
                      <a:lnTo>
                        <a:pt x="1600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4" name="Forme libre : forme 903">
                  <a:extLst>
                    <a:ext uri="{FF2B5EF4-FFF2-40B4-BE49-F238E27FC236}">
                      <a16:creationId xmlns:a16="http://schemas.microsoft.com/office/drawing/2014/main" id="{BF5068FF-E0C2-4B59-AE86-7052BCE76D49}"/>
                    </a:ext>
                  </a:extLst>
                </p:cNvPr>
                <p:cNvSpPr/>
                <p:nvPr/>
              </p:nvSpPr>
              <p:spPr>
                <a:xfrm>
                  <a:off x="1058843" y="3396399"/>
                  <a:ext cx="46426" cy="4509"/>
                </a:xfrm>
                <a:custGeom>
                  <a:avLst/>
                  <a:gdLst>
                    <a:gd name="connsiteX0" fmla="*/ 0 w 160020"/>
                    <a:gd name="connsiteY0" fmla="*/ 0 h 7620"/>
                    <a:gd name="connsiteX1" fmla="*/ 160020 w 1600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020" h="7620">
                      <a:moveTo>
                        <a:pt x="0" y="0"/>
                      </a:moveTo>
                      <a:lnTo>
                        <a:pt x="1600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5" name="Forme libre : forme 904">
                  <a:extLst>
                    <a:ext uri="{FF2B5EF4-FFF2-40B4-BE49-F238E27FC236}">
                      <a16:creationId xmlns:a16="http://schemas.microsoft.com/office/drawing/2014/main" id="{D8EA31ED-7380-46B7-9609-C28E5A386EAD}"/>
                    </a:ext>
                  </a:extLst>
                </p:cNvPr>
                <p:cNvSpPr/>
                <p:nvPr/>
              </p:nvSpPr>
              <p:spPr>
                <a:xfrm>
                  <a:off x="1058843" y="3851730"/>
                  <a:ext cx="46426" cy="4509"/>
                </a:xfrm>
                <a:custGeom>
                  <a:avLst/>
                  <a:gdLst>
                    <a:gd name="connsiteX0" fmla="*/ 0 w 160020"/>
                    <a:gd name="connsiteY0" fmla="*/ 0 h 7620"/>
                    <a:gd name="connsiteX1" fmla="*/ 160020 w 1600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020" h="7620">
                      <a:moveTo>
                        <a:pt x="0" y="0"/>
                      </a:moveTo>
                      <a:lnTo>
                        <a:pt x="1600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7" name="Forme libre : forme 906">
                  <a:extLst>
                    <a:ext uri="{FF2B5EF4-FFF2-40B4-BE49-F238E27FC236}">
                      <a16:creationId xmlns:a16="http://schemas.microsoft.com/office/drawing/2014/main" id="{ED00DD3B-4C40-48A8-A0DC-9E970593BADB}"/>
                    </a:ext>
                  </a:extLst>
                </p:cNvPr>
                <p:cNvSpPr/>
                <p:nvPr/>
              </p:nvSpPr>
              <p:spPr>
                <a:xfrm>
                  <a:off x="1058843" y="1345157"/>
                  <a:ext cx="46426" cy="4509"/>
                </a:xfrm>
                <a:custGeom>
                  <a:avLst/>
                  <a:gdLst>
                    <a:gd name="connsiteX0" fmla="*/ 0 w 83820"/>
                    <a:gd name="connsiteY0" fmla="*/ 0 h 7620"/>
                    <a:gd name="connsiteX1" fmla="*/ 83820 w 838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820" h="7620">
                      <a:moveTo>
                        <a:pt x="0" y="0"/>
                      </a:moveTo>
                      <a:lnTo>
                        <a:pt x="838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8" name="Forme libre : forme 907">
                  <a:extLst>
                    <a:ext uri="{FF2B5EF4-FFF2-40B4-BE49-F238E27FC236}">
                      <a16:creationId xmlns:a16="http://schemas.microsoft.com/office/drawing/2014/main" id="{1E0D4289-5BFA-4B3A-B658-1C49A3AB3C2F}"/>
                    </a:ext>
                  </a:extLst>
                </p:cNvPr>
                <p:cNvSpPr/>
                <p:nvPr/>
              </p:nvSpPr>
              <p:spPr>
                <a:xfrm>
                  <a:off x="1058843" y="1800488"/>
                  <a:ext cx="46426" cy="4509"/>
                </a:xfrm>
                <a:custGeom>
                  <a:avLst/>
                  <a:gdLst>
                    <a:gd name="connsiteX0" fmla="*/ 0 w 83820"/>
                    <a:gd name="connsiteY0" fmla="*/ 0 h 7620"/>
                    <a:gd name="connsiteX1" fmla="*/ 83820 w 838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820" h="7620">
                      <a:moveTo>
                        <a:pt x="0" y="0"/>
                      </a:moveTo>
                      <a:lnTo>
                        <a:pt x="838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9" name="Forme libre : forme 908">
                  <a:extLst>
                    <a:ext uri="{FF2B5EF4-FFF2-40B4-BE49-F238E27FC236}">
                      <a16:creationId xmlns:a16="http://schemas.microsoft.com/office/drawing/2014/main" id="{53D9648F-F4B6-443D-B91C-B1E5FCE6DAD4}"/>
                    </a:ext>
                  </a:extLst>
                </p:cNvPr>
                <p:cNvSpPr/>
                <p:nvPr/>
              </p:nvSpPr>
              <p:spPr>
                <a:xfrm>
                  <a:off x="1058843" y="2255818"/>
                  <a:ext cx="46426" cy="4509"/>
                </a:xfrm>
                <a:custGeom>
                  <a:avLst/>
                  <a:gdLst>
                    <a:gd name="connsiteX0" fmla="*/ 0 w 83820"/>
                    <a:gd name="connsiteY0" fmla="*/ 0 h 7620"/>
                    <a:gd name="connsiteX1" fmla="*/ 83820 w 838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820" h="7620">
                      <a:moveTo>
                        <a:pt x="0" y="0"/>
                      </a:moveTo>
                      <a:lnTo>
                        <a:pt x="838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0" name="Forme libre : forme 909">
                  <a:extLst>
                    <a:ext uri="{FF2B5EF4-FFF2-40B4-BE49-F238E27FC236}">
                      <a16:creationId xmlns:a16="http://schemas.microsoft.com/office/drawing/2014/main" id="{BB3F4785-7747-41BC-81CC-05CA616C8073}"/>
                    </a:ext>
                  </a:extLst>
                </p:cNvPr>
                <p:cNvSpPr/>
                <p:nvPr/>
              </p:nvSpPr>
              <p:spPr>
                <a:xfrm>
                  <a:off x="1058843" y="2711149"/>
                  <a:ext cx="46426" cy="4509"/>
                </a:xfrm>
                <a:custGeom>
                  <a:avLst/>
                  <a:gdLst>
                    <a:gd name="connsiteX0" fmla="*/ 0 w 83820"/>
                    <a:gd name="connsiteY0" fmla="*/ 0 h 7620"/>
                    <a:gd name="connsiteX1" fmla="*/ 83820 w 838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820" h="7620">
                      <a:moveTo>
                        <a:pt x="0" y="0"/>
                      </a:moveTo>
                      <a:lnTo>
                        <a:pt x="838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1" name="Forme libre : forme 910">
                  <a:extLst>
                    <a:ext uri="{FF2B5EF4-FFF2-40B4-BE49-F238E27FC236}">
                      <a16:creationId xmlns:a16="http://schemas.microsoft.com/office/drawing/2014/main" id="{AC17A32E-05A6-4520-B56A-ABC020F59482}"/>
                    </a:ext>
                  </a:extLst>
                </p:cNvPr>
                <p:cNvSpPr/>
                <p:nvPr/>
              </p:nvSpPr>
              <p:spPr>
                <a:xfrm>
                  <a:off x="1058843" y="3166480"/>
                  <a:ext cx="46426" cy="4509"/>
                </a:xfrm>
                <a:custGeom>
                  <a:avLst/>
                  <a:gdLst>
                    <a:gd name="connsiteX0" fmla="*/ 0 w 83820"/>
                    <a:gd name="connsiteY0" fmla="*/ 0 h 7620"/>
                    <a:gd name="connsiteX1" fmla="*/ 83820 w 838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820" h="7620">
                      <a:moveTo>
                        <a:pt x="0" y="0"/>
                      </a:moveTo>
                      <a:lnTo>
                        <a:pt x="838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2" name="Forme libre : forme 911">
                  <a:extLst>
                    <a:ext uri="{FF2B5EF4-FFF2-40B4-BE49-F238E27FC236}">
                      <a16:creationId xmlns:a16="http://schemas.microsoft.com/office/drawing/2014/main" id="{5D3F346A-3674-4C75-ADC3-DAD2B99FA5A2}"/>
                    </a:ext>
                  </a:extLst>
                </p:cNvPr>
                <p:cNvSpPr/>
                <p:nvPr/>
              </p:nvSpPr>
              <p:spPr>
                <a:xfrm>
                  <a:off x="1058843" y="3621810"/>
                  <a:ext cx="46426" cy="4509"/>
                </a:xfrm>
                <a:custGeom>
                  <a:avLst/>
                  <a:gdLst>
                    <a:gd name="connsiteX0" fmla="*/ 0 w 83820"/>
                    <a:gd name="connsiteY0" fmla="*/ 0 h 7620"/>
                    <a:gd name="connsiteX1" fmla="*/ 83820 w 838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820" h="7620">
                      <a:moveTo>
                        <a:pt x="0" y="0"/>
                      </a:moveTo>
                      <a:lnTo>
                        <a:pt x="838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3" name="Forme libre : forme 912">
                  <a:extLst>
                    <a:ext uri="{FF2B5EF4-FFF2-40B4-BE49-F238E27FC236}">
                      <a16:creationId xmlns:a16="http://schemas.microsoft.com/office/drawing/2014/main" id="{A5224FFC-3185-4E20-9C25-A5634D3B5CB4}"/>
                    </a:ext>
                  </a:extLst>
                </p:cNvPr>
                <p:cNvSpPr/>
                <p:nvPr/>
              </p:nvSpPr>
              <p:spPr>
                <a:xfrm>
                  <a:off x="1058843" y="4077141"/>
                  <a:ext cx="46426" cy="4509"/>
                </a:xfrm>
                <a:custGeom>
                  <a:avLst/>
                  <a:gdLst>
                    <a:gd name="connsiteX0" fmla="*/ 0 w 83820"/>
                    <a:gd name="connsiteY0" fmla="*/ 0 h 7620"/>
                    <a:gd name="connsiteX1" fmla="*/ 83820 w 8382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820" h="7620">
                      <a:moveTo>
                        <a:pt x="0" y="0"/>
                      </a:moveTo>
                      <a:lnTo>
                        <a:pt x="83820" y="0"/>
                      </a:lnTo>
                    </a:path>
                  </a:pathLst>
                </a:custGeom>
                <a:noFill/>
                <a:ln w="12700" cap="flat">
                  <a:solidFill>
                    <a:srgbClr val="40404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4" name="Forme libre : forme 913">
                  <a:extLst>
                    <a:ext uri="{FF2B5EF4-FFF2-40B4-BE49-F238E27FC236}">
                      <a16:creationId xmlns:a16="http://schemas.microsoft.com/office/drawing/2014/main" id="{8BE48D6D-9E45-4A8B-93BD-0E6543028CA0}"/>
                    </a:ext>
                  </a:extLst>
                </p:cNvPr>
                <p:cNvSpPr/>
                <p:nvPr/>
              </p:nvSpPr>
              <p:spPr>
                <a:xfrm>
                  <a:off x="1113857" y="1016056"/>
                  <a:ext cx="46426" cy="3385677"/>
                </a:xfrm>
                <a:custGeom>
                  <a:avLst/>
                  <a:gdLst>
                    <a:gd name="connsiteX0" fmla="*/ 0 w 7620"/>
                    <a:gd name="connsiteY0" fmla="*/ 0 h 5722620"/>
                    <a:gd name="connsiteX1" fmla="*/ 0 w 7620"/>
                    <a:gd name="connsiteY1" fmla="*/ 5722620 h 572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20" h="5722620">
                      <a:moveTo>
                        <a:pt x="0" y="0"/>
                      </a:moveTo>
                      <a:lnTo>
                        <a:pt x="0" y="5722620"/>
                      </a:ln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5" name="Forme libre : forme 914">
                  <a:extLst>
                    <a:ext uri="{FF2B5EF4-FFF2-40B4-BE49-F238E27FC236}">
                      <a16:creationId xmlns:a16="http://schemas.microsoft.com/office/drawing/2014/main" id="{A3CCC218-E566-418A-A57D-69BC9D7327B2}"/>
                    </a:ext>
                  </a:extLst>
                </p:cNvPr>
                <p:cNvSpPr/>
                <p:nvPr/>
              </p:nvSpPr>
              <p:spPr>
                <a:xfrm>
                  <a:off x="1108699" y="4401733"/>
                  <a:ext cx="4735479" cy="0"/>
                </a:xfrm>
                <a:custGeom>
                  <a:avLst/>
                  <a:gdLst>
                    <a:gd name="connsiteX0" fmla="*/ 0 w 7795260"/>
                    <a:gd name="connsiteY0" fmla="*/ 0 h 7620"/>
                    <a:gd name="connsiteX1" fmla="*/ 7795260 w 7795260"/>
                    <a:gd name="connsiteY1" fmla="*/ 0 h 7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795260" h="7620">
                      <a:moveTo>
                        <a:pt x="0" y="0"/>
                      </a:moveTo>
                      <a:lnTo>
                        <a:pt x="7795260" y="0"/>
                      </a:ln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6" name="ZoneTexte 915">
                  <a:extLst>
                    <a:ext uri="{FF2B5EF4-FFF2-40B4-BE49-F238E27FC236}">
                      <a16:creationId xmlns:a16="http://schemas.microsoft.com/office/drawing/2014/main" id="{CD218FDA-C8F7-472D-95EC-0BBC26048BDC}"/>
                    </a:ext>
                  </a:extLst>
                </p:cNvPr>
                <p:cNvSpPr txBox="1"/>
                <p:nvPr/>
              </p:nvSpPr>
              <p:spPr>
                <a:xfrm>
                  <a:off x="2366281" y="4649686"/>
                  <a:ext cx="2169184" cy="276999"/>
                </a:xfrm>
                <a:prstGeom prst="rect">
                  <a:avLst/>
                </a:prstGeom>
                <a:noFill/>
              </p:spPr>
              <p:txBody>
      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fr-FR"/>
                  </a:defPPr>
                  <a:lvl1pPr>
                    <a:defRPr sz="1680" b="1" spc="0" baseline="0">
                      <a:solidFill>
                        <a:srgbClr val="000000"/>
                      </a:solidFill>
                      <a:latin typeface="Arial"/>
                      <a:cs typeface="Arial"/>
                      <a:rtl val="0"/>
                    </a:defRPr>
                  </a:lvl1pPr>
                </a:lstStyle>
                <a:p>
                  <a:pPr algn="ctr"/>
                  <a:r>
                    <a:rPr lang="en-US" sz="1200" dirty="0">
                      <a:sym typeface="Arial"/>
                    </a:rPr>
                    <a:t>PC1 (EV = 152.026, 99.76%)</a:t>
                  </a:r>
                </a:p>
              </p:txBody>
            </p:sp>
            <p:sp>
              <p:nvSpPr>
                <p:cNvPr id="918" name="Forme libre : forme 917">
                  <a:extLst>
                    <a:ext uri="{FF2B5EF4-FFF2-40B4-BE49-F238E27FC236}">
                      <a16:creationId xmlns:a16="http://schemas.microsoft.com/office/drawing/2014/main" id="{51454E59-C8DD-4DB1-A7A1-B69FB953AEAC}"/>
                    </a:ext>
                  </a:extLst>
                </p:cNvPr>
                <p:cNvSpPr/>
                <p:nvPr/>
              </p:nvSpPr>
              <p:spPr>
                <a:xfrm>
                  <a:off x="1292588" y="162466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9" name="Forme libre : forme 918">
                  <a:extLst>
                    <a:ext uri="{FF2B5EF4-FFF2-40B4-BE49-F238E27FC236}">
                      <a16:creationId xmlns:a16="http://schemas.microsoft.com/office/drawing/2014/main" id="{6D16636E-0112-4E11-B8A6-AA81B5FD50D2}"/>
                    </a:ext>
                  </a:extLst>
                </p:cNvPr>
                <p:cNvSpPr/>
                <p:nvPr/>
              </p:nvSpPr>
              <p:spPr>
                <a:xfrm>
                  <a:off x="1303590" y="163819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0" name="Forme libre : forme 919">
                  <a:extLst>
                    <a:ext uri="{FF2B5EF4-FFF2-40B4-BE49-F238E27FC236}">
                      <a16:creationId xmlns:a16="http://schemas.microsoft.com/office/drawing/2014/main" id="{5F528A92-ED2B-496B-A7C6-CE3F7B6D1EE9}"/>
                    </a:ext>
                  </a:extLst>
                </p:cNvPr>
                <p:cNvSpPr/>
                <p:nvPr/>
              </p:nvSpPr>
              <p:spPr>
                <a:xfrm>
                  <a:off x="1325596" y="164270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1" name="Forme libre : forme 920">
                  <a:extLst>
                    <a:ext uri="{FF2B5EF4-FFF2-40B4-BE49-F238E27FC236}">
                      <a16:creationId xmlns:a16="http://schemas.microsoft.com/office/drawing/2014/main" id="{FA4415E3-50FD-43C9-92EA-3A712D1B792A}"/>
                    </a:ext>
                  </a:extLst>
                </p:cNvPr>
                <p:cNvSpPr/>
                <p:nvPr/>
              </p:nvSpPr>
              <p:spPr>
                <a:xfrm>
                  <a:off x="1358605" y="143081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2" name="Forme libre : forme 921">
                  <a:extLst>
                    <a:ext uri="{FF2B5EF4-FFF2-40B4-BE49-F238E27FC236}">
                      <a16:creationId xmlns:a16="http://schemas.microsoft.com/office/drawing/2014/main" id="{2600AAED-DE7D-4513-BE5B-58C7DF10A2BB}"/>
                    </a:ext>
                  </a:extLst>
                </p:cNvPr>
                <p:cNvSpPr/>
                <p:nvPr/>
              </p:nvSpPr>
              <p:spPr>
                <a:xfrm>
                  <a:off x="1375109" y="159310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3" name="Forme libre : forme 922">
                  <a:extLst>
                    <a:ext uri="{FF2B5EF4-FFF2-40B4-BE49-F238E27FC236}">
                      <a16:creationId xmlns:a16="http://schemas.microsoft.com/office/drawing/2014/main" id="{A753E84F-4EEB-4755-9C65-EA7EF810F5DB}"/>
                    </a:ext>
                  </a:extLst>
                </p:cNvPr>
                <p:cNvSpPr/>
                <p:nvPr/>
              </p:nvSpPr>
              <p:spPr>
                <a:xfrm>
                  <a:off x="1380610" y="160212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4" name="Forme libre : forme 923">
                  <a:extLst>
                    <a:ext uri="{FF2B5EF4-FFF2-40B4-BE49-F238E27FC236}">
                      <a16:creationId xmlns:a16="http://schemas.microsoft.com/office/drawing/2014/main" id="{71493741-8F4E-448C-930C-61E2286BED67}"/>
                    </a:ext>
                  </a:extLst>
                </p:cNvPr>
                <p:cNvSpPr/>
                <p:nvPr/>
              </p:nvSpPr>
              <p:spPr>
                <a:xfrm>
                  <a:off x="1391613" y="154351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5" name="Forme libre : forme 924">
                  <a:extLst>
                    <a:ext uri="{FF2B5EF4-FFF2-40B4-BE49-F238E27FC236}">
                      <a16:creationId xmlns:a16="http://schemas.microsoft.com/office/drawing/2014/main" id="{02F2097C-3B8E-4106-915A-F66A16B37937}"/>
                    </a:ext>
                  </a:extLst>
                </p:cNvPr>
                <p:cNvSpPr/>
                <p:nvPr/>
              </p:nvSpPr>
              <p:spPr>
                <a:xfrm>
                  <a:off x="1424623" y="166524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6" name="Forme libre : forme 925">
                  <a:extLst>
                    <a:ext uri="{FF2B5EF4-FFF2-40B4-BE49-F238E27FC236}">
                      <a16:creationId xmlns:a16="http://schemas.microsoft.com/office/drawing/2014/main" id="{E49B43D1-47BF-4F8C-9137-6B782D61689D}"/>
                    </a:ext>
                  </a:extLst>
                </p:cNvPr>
                <p:cNvSpPr/>
                <p:nvPr/>
              </p:nvSpPr>
              <p:spPr>
                <a:xfrm>
                  <a:off x="1430123" y="157056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7" name="Forme libre : forme 926">
                  <a:extLst>
                    <a:ext uri="{FF2B5EF4-FFF2-40B4-BE49-F238E27FC236}">
                      <a16:creationId xmlns:a16="http://schemas.microsoft.com/office/drawing/2014/main" id="{966E1BF7-F1E9-45EF-B515-9ED4DBAE467E}"/>
                    </a:ext>
                  </a:extLst>
                </p:cNvPr>
                <p:cNvSpPr/>
                <p:nvPr/>
              </p:nvSpPr>
              <p:spPr>
                <a:xfrm>
                  <a:off x="1463131" y="147138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8" name="Forme libre : forme 927">
                  <a:extLst>
                    <a:ext uri="{FF2B5EF4-FFF2-40B4-BE49-F238E27FC236}">
                      <a16:creationId xmlns:a16="http://schemas.microsoft.com/office/drawing/2014/main" id="{FB977F1E-CEE4-469B-9A59-5310EC608483}"/>
                    </a:ext>
                  </a:extLst>
                </p:cNvPr>
                <p:cNvSpPr/>
                <p:nvPr/>
              </p:nvSpPr>
              <p:spPr>
                <a:xfrm>
                  <a:off x="1463131" y="160663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9" name="Forme libre : forme 928">
                  <a:extLst>
                    <a:ext uri="{FF2B5EF4-FFF2-40B4-BE49-F238E27FC236}">
                      <a16:creationId xmlns:a16="http://schemas.microsoft.com/office/drawing/2014/main" id="{D10A9871-3294-4E91-95AA-05379F8B78B7}"/>
                    </a:ext>
                  </a:extLst>
                </p:cNvPr>
                <p:cNvSpPr/>
                <p:nvPr/>
              </p:nvSpPr>
              <p:spPr>
                <a:xfrm>
                  <a:off x="1474135" y="150745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0" name="Forme libre : forme 929">
                  <a:extLst>
                    <a:ext uri="{FF2B5EF4-FFF2-40B4-BE49-F238E27FC236}">
                      <a16:creationId xmlns:a16="http://schemas.microsoft.com/office/drawing/2014/main" id="{8E30F175-B470-47DE-B981-E0DA00992146}"/>
                    </a:ext>
                  </a:extLst>
                </p:cNvPr>
                <p:cNvSpPr/>
                <p:nvPr/>
              </p:nvSpPr>
              <p:spPr>
                <a:xfrm>
                  <a:off x="1490639" y="177343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1" name="Forme libre : forme 930">
                  <a:extLst>
                    <a:ext uri="{FF2B5EF4-FFF2-40B4-BE49-F238E27FC236}">
                      <a16:creationId xmlns:a16="http://schemas.microsoft.com/office/drawing/2014/main" id="{D60117A6-46C3-4D91-A865-221B6E47D7F6}"/>
                    </a:ext>
                  </a:extLst>
                </p:cNvPr>
                <p:cNvSpPr/>
                <p:nvPr/>
              </p:nvSpPr>
              <p:spPr>
                <a:xfrm>
                  <a:off x="1507143" y="175540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2" name="Forme libre : forme 931">
                  <a:extLst>
                    <a:ext uri="{FF2B5EF4-FFF2-40B4-BE49-F238E27FC236}">
                      <a16:creationId xmlns:a16="http://schemas.microsoft.com/office/drawing/2014/main" id="{E53F54C2-5592-4A6B-BCA0-74F7A1C137FB}"/>
                    </a:ext>
                  </a:extLst>
                </p:cNvPr>
                <p:cNvSpPr/>
                <p:nvPr/>
              </p:nvSpPr>
              <p:spPr>
                <a:xfrm>
                  <a:off x="1529149" y="150745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3" name="Forme libre : forme 932">
                  <a:extLst>
                    <a:ext uri="{FF2B5EF4-FFF2-40B4-BE49-F238E27FC236}">
                      <a16:creationId xmlns:a16="http://schemas.microsoft.com/office/drawing/2014/main" id="{09DEB3C2-8F55-4BD8-9199-C52BF67FB03A}"/>
                    </a:ext>
                  </a:extLst>
                </p:cNvPr>
                <p:cNvSpPr/>
                <p:nvPr/>
              </p:nvSpPr>
              <p:spPr>
                <a:xfrm>
                  <a:off x="1534650" y="162917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4" name="Forme libre : forme 933">
                  <a:extLst>
                    <a:ext uri="{FF2B5EF4-FFF2-40B4-BE49-F238E27FC236}">
                      <a16:creationId xmlns:a16="http://schemas.microsoft.com/office/drawing/2014/main" id="{CEF9BD51-641B-4EF6-A45D-8D0AADFF6920}"/>
                    </a:ext>
                  </a:extLst>
                </p:cNvPr>
                <p:cNvSpPr/>
                <p:nvPr/>
              </p:nvSpPr>
              <p:spPr>
                <a:xfrm>
                  <a:off x="1534650" y="157056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5" name="Forme libre : forme 934">
                  <a:extLst>
                    <a:ext uri="{FF2B5EF4-FFF2-40B4-BE49-F238E27FC236}">
                      <a16:creationId xmlns:a16="http://schemas.microsoft.com/office/drawing/2014/main" id="{A2C4F528-BB7D-42D5-99A5-2159A3FBF7B8}"/>
                    </a:ext>
                  </a:extLst>
                </p:cNvPr>
                <p:cNvSpPr/>
                <p:nvPr/>
              </p:nvSpPr>
              <p:spPr>
                <a:xfrm>
                  <a:off x="1567660" y="162917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6" name="Forme libre : forme 935">
                  <a:extLst>
                    <a:ext uri="{FF2B5EF4-FFF2-40B4-BE49-F238E27FC236}">
                      <a16:creationId xmlns:a16="http://schemas.microsoft.com/office/drawing/2014/main" id="{CA531176-1C00-48D6-BA29-5A8E1F2F9452}"/>
                    </a:ext>
                  </a:extLst>
                </p:cNvPr>
                <p:cNvSpPr/>
                <p:nvPr/>
              </p:nvSpPr>
              <p:spPr>
                <a:xfrm>
                  <a:off x="1573160" y="148491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7" name="Forme libre : forme 936">
                  <a:extLst>
                    <a:ext uri="{FF2B5EF4-FFF2-40B4-BE49-F238E27FC236}">
                      <a16:creationId xmlns:a16="http://schemas.microsoft.com/office/drawing/2014/main" id="{5D99A8FA-B296-48C9-AC45-F2119CF27D7D}"/>
                    </a:ext>
                  </a:extLst>
                </p:cNvPr>
                <p:cNvSpPr/>
                <p:nvPr/>
              </p:nvSpPr>
              <p:spPr>
                <a:xfrm>
                  <a:off x="1578661" y="148491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8" name="Forme libre : forme 937">
                  <a:extLst>
                    <a:ext uri="{FF2B5EF4-FFF2-40B4-BE49-F238E27FC236}">
                      <a16:creationId xmlns:a16="http://schemas.microsoft.com/office/drawing/2014/main" id="{20C4312C-150D-4504-8B7A-229673F11C4B}"/>
                    </a:ext>
                  </a:extLst>
                </p:cNvPr>
                <p:cNvSpPr/>
                <p:nvPr/>
              </p:nvSpPr>
              <p:spPr>
                <a:xfrm>
                  <a:off x="1589664" y="150745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9" name="Forme libre : forme 938">
                  <a:extLst>
                    <a:ext uri="{FF2B5EF4-FFF2-40B4-BE49-F238E27FC236}">
                      <a16:creationId xmlns:a16="http://schemas.microsoft.com/office/drawing/2014/main" id="{9A605AFC-8B69-4A07-9828-7778119A8BEA}"/>
                    </a:ext>
                  </a:extLst>
                </p:cNvPr>
                <p:cNvSpPr/>
                <p:nvPr/>
              </p:nvSpPr>
              <p:spPr>
                <a:xfrm>
                  <a:off x="1617172" y="164720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0" name="Forme libre : forme 939">
                  <a:extLst>
                    <a:ext uri="{FF2B5EF4-FFF2-40B4-BE49-F238E27FC236}">
                      <a16:creationId xmlns:a16="http://schemas.microsoft.com/office/drawing/2014/main" id="{3E4D3089-6AA8-443B-9CB2-E4B13BE32C35}"/>
                    </a:ext>
                  </a:extLst>
                </p:cNvPr>
                <p:cNvSpPr/>
                <p:nvPr/>
              </p:nvSpPr>
              <p:spPr>
                <a:xfrm>
                  <a:off x="1622672" y="160663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1" name="Forme libre : forme 940">
                  <a:extLst>
                    <a:ext uri="{FF2B5EF4-FFF2-40B4-BE49-F238E27FC236}">
                      <a16:creationId xmlns:a16="http://schemas.microsoft.com/office/drawing/2014/main" id="{0B35BB87-0F2D-4D1A-9A19-5FB995E3482A}"/>
                    </a:ext>
                  </a:extLst>
                </p:cNvPr>
                <p:cNvSpPr/>
                <p:nvPr/>
              </p:nvSpPr>
              <p:spPr>
                <a:xfrm>
                  <a:off x="1655682" y="157056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2" name="Forme libre : forme 941">
                  <a:extLst>
                    <a:ext uri="{FF2B5EF4-FFF2-40B4-BE49-F238E27FC236}">
                      <a16:creationId xmlns:a16="http://schemas.microsoft.com/office/drawing/2014/main" id="{5C489DA5-D2F0-4EC0-9E42-DAF19DD133FF}"/>
                    </a:ext>
                  </a:extLst>
                </p:cNvPr>
                <p:cNvSpPr/>
                <p:nvPr/>
              </p:nvSpPr>
              <p:spPr>
                <a:xfrm>
                  <a:off x="1655682" y="148491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3" name="Forme libre : forme 942">
                  <a:extLst>
                    <a:ext uri="{FF2B5EF4-FFF2-40B4-BE49-F238E27FC236}">
                      <a16:creationId xmlns:a16="http://schemas.microsoft.com/office/drawing/2014/main" id="{BAD25842-ED47-494C-BF67-0DDE4672185F}"/>
                    </a:ext>
                  </a:extLst>
                </p:cNvPr>
                <p:cNvSpPr/>
                <p:nvPr/>
              </p:nvSpPr>
              <p:spPr>
                <a:xfrm>
                  <a:off x="1677687" y="147138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4" name="Forme libre : forme 943">
                  <a:extLst>
                    <a:ext uri="{FF2B5EF4-FFF2-40B4-BE49-F238E27FC236}">
                      <a16:creationId xmlns:a16="http://schemas.microsoft.com/office/drawing/2014/main" id="{858F31D8-5F5A-4FAE-9E46-903DCF6A7DE3}"/>
                    </a:ext>
                  </a:extLst>
                </p:cNvPr>
                <p:cNvSpPr/>
                <p:nvPr/>
              </p:nvSpPr>
              <p:spPr>
                <a:xfrm>
                  <a:off x="1705194" y="163819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5" name="Forme libre : forme 944">
                  <a:extLst>
                    <a:ext uri="{FF2B5EF4-FFF2-40B4-BE49-F238E27FC236}">
                      <a16:creationId xmlns:a16="http://schemas.microsoft.com/office/drawing/2014/main" id="{77FD45E8-2B46-4281-8A7F-97CA80CFC57F}"/>
                    </a:ext>
                  </a:extLst>
                </p:cNvPr>
                <p:cNvSpPr/>
                <p:nvPr/>
              </p:nvSpPr>
              <p:spPr>
                <a:xfrm>
                  <a:off x="1727200" y="159310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6" name="Forme libre : forme 945">
                  <a:extLst>
                    <a:ext uri="{FF2B5EF4-FFF2-40B4-BE49-F238E27FC236}">
                      <a16:creationId xmlns:a16="http://schemas.microsoft.com/office/drawing/2014/main" id="{52EBC461-9B87-489B-A279-EC6C381EB355}"/>
                    </a:ext>
                  </a:extLst>
                </p:cNvPr>
                <p:cNvSpPr/>
                <p:nvPr/>
              </p:nvSpPr>
              <p:spPr>
                <a:xfrm>
                  <a:off x="1732701" y="159761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7" name="Forme libre : forme 946">
                  <a:extLst>
                    <a:ext uri="{FF2B5EF4-FFF2-40B4-BE49-F238E27FC236}">
                      <a16:creationId xmlns:a16="http://schemas.microsoft.com/office/drawing/2014/main" id="{DEAA836C-A807-4283-9725-0D237F96269D}"/>
                    </a:ext>
                  </a:extLst>
                </p:cNvPr>
                <p:cNvSpPr/>
                <p:nvPr/>
              </p:nvSpPr>
              <p:spPr>
                <a:xfrm>
                  <a:off x="1749205" y="150745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8" name="Forme libre : forme 947">
                  <a:extLst>
                    <a:ext uri="{FF2B5EF4-FFF2-40B4-BE49-F238E27FC236}">
                      <a16:creationId xmlns:a16="http://schemas.microsoft.com/office/drawing/2014/main" id="{8DA8D869-0B81-4C44-AF09-76BCD8025E7C}"/>
                    </a:ext>
                  </a:extLst>
                </p:cNvPr>
                <p:cNvSpPr/>
                <p:nvPr/>
              </p:nvSpPr>
              <p:spPr>
                <a:xfrm>
                  <a:off x="1776713" y="174638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9" name="Forme libre : forme 948">
                  <a:extLst>
                    <a:ext uri="{FF2B5EF4-FFF2-40B4-BE49-F238E27FC236}">
                      <a16:creationId xmlns:a16="http://schemas.microsoft.com/office/drawing/2014/main" id="{149504F2-57E8-4F22-B131-217660CFBF95}"/>
                    </a:ext>
                  </a:extLst>
                </p:cNvPr>
                <p:cNvSpPr/>
                <p:nvPr/>
              </p:nvSpPr>
              <p:spPr>
                <a:xfrm>
                  <a:off x="1782214" y="166073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0" name="Forme libre : forme 949">
                  <a:extLst>
                    <a:ext uri="{FF2B5EF4-FFF2-40B4-BE49-F238E27FC236}">
                      <a16:creationId xmlns:a16="http://schemas.microsoft.com/office/drawing/2014/main" id="{D9625D67-412D-49C6-878A-A6F902242CA6}"/>
                    </a:ext>
                  </a:extLst>
                </p:cNvPr>
                <p:cNvSpPr/>
                <p:nvPr/>
              </p:nvSpPr>
              <p:spPr>
                <a:xfrm>
                  <a:off x="1782214" y="177343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1" name="Forme libre : forme 950">
                  <a:extLst>
                    <a:ext uri="{FF2B5EF4-FFF2-40B4-BE49-F238E27FC236}">
                      <a16:creationId xmlns:a16="http://schemas.microsoft.com/office/drawing/2014/main" id="{43DDA6C0-BB83-4FDF-831D-F7120D24EEB0}"/>
                    </a:ext>
                  </a:extLst>
                </p:cNvPr>
                <p:cNvSpPr/>
                <p:nvPr/>
              </p:nvSpPr>
              <p:spPr>
                <a:xfrm>
                  <a:off x="1793216" y="162466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2" name="Forme libre : forme 951">
                  <a:extLst>
                    <a:ext uri="{FF2B5EF4-FFF2-40B4-BE49-F238E27FC236}">
                      <a16:creationId xmlns:a16="http://schemas.microsoft.com/office/drawing/2014/main" id="{A1306AF3-5412-47C4-8A14-F319748290D2}"/>
                    </a:ext>
                  </a:extLst>
                </p:cNvPr>
                <p:cNvSpPr/>
                <p:nvPr/>
              </p:nvSpPr>
              <p:spPr>
                <a:xfrm>
                  <a:off x="1848231" y="154802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3" name="Forme libre : forme 952">
                  <a:extLst>
                    <a:ext uri="{FF2B5EF4-FFF2-40B4-BE49-F238E27FC236}">
                      <a16:creationId xmlns:a16="http://schemas.microsoft.com/office/drawing/2014/main" id="{AC9735C4-97B6-4348-9F13-BABC24297C31}"/>
                    </a:ext>
                  </a:extLst>
                </p:cNvPr>
                <p:cNvSpPr/>
                <p:nvPr/>
              </p:nvSpPr>
              <p:spPr>
                <a:xfrm>
                  <a:off x="1853732" y="147589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4" name="Forme libre : forme 953">
                  <a:extLst>
                    <a:ext uri="{FF2B5EF4-FFF2-40B4-BE49-F238E27FC236}">
                      <a16:creationId xmlns:a16="http://schemas.microsoft.com/office/drawing/2014/main" id="{CF7B41D9-D9E9-474D-9F93-A837AA08F0E1}"/>
                    </a:ext>
                  </a:extLst>
                </p:cNvPr>
                <p:cNvSpPr/>
                <p:nvPr/>
              </p:nvSpPr>
              <p:spPr>
                <a:xfrm>
                  <a:off x="1859234" y="155253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5" name="Forme libre : forme 954">
                  <a:extLst>
                    <a:ext uri="{FF2B5EF4-FFF2-40B4-BE49-F238E27FC236}">
                      <a16:creationId xmlns:a16="http://schemas.microsoft.com/office/drawing/2014/main" id="{77DCE231-1525-422D-A44C-9B989C001F79}"/>
                    </a:ext>
                  </a:extLst>
                </p:cNvPr>
                <p:cNvSpPr/>
                <p:nvPr/>
              </p:nvSpPr>
              <p:spPr>
                <a:xfrm>
                  <a:off x="1886742" y="153450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6" name="Forme libre : forme 955">
                  <a:extLst>
                    <a:ext uri="{FF2B5EF4-FFF2-40B4-BE49-F238E27FC236}">
                      <a16:creationId xmlns:a16="http://schemas.microsoft.com/office/drawing/2014/main" id="{14D62189-3AA6-46CC-A20B-315A32D80178}"/>
                    </a:ext>
                  </a:extLst>
                </p:cNvPr>
                <p:cNvSpPr/>
                <p:nvPr/>
              </p:nvSpPr>
              <p:spPr>
                <a:xfrm>
                  <a:off x="1892242" y="152999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7" name="Forme libre : forme 956">
                  <a:extLst>
                    <a:ext uri="{FF2B5EF4-FFF2-40B4-BE49-F238E27FC236}">
                      <a16:creationId xmlns:a16="http://schemas.microsoft.com/office/drawing/2014/main" id="{DA231E4C-7CC0-4153-828F-2960A4A40E62}"/>
                    </a:ext>
                  </a:extLst>
                </p:cNvPr>
                <p:cNvSpPr/>
                <p:nvPr/>
              </p:nvSpPr>
              <p:spPr>
                <a:xfrm>
                  <a:off x="1897744" y="157507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8" name="Forme libre : forme 957">
                  <a:extLst>
                    <a:ext uri="{FF2B5EF4-FFF2-40B4-BE49-F238E27FC236}">
                      <a16:creationId xmlns:a16="http://schemas.microsoft.com/office/drawing/2014/main" id="{378C5D6D-6503-465A-92ED-9420240185F6}"/>
                    </a:ext>
                  </a:extLst>
                </p:cNvPr>
                <p:cNvSpPr/>
                <p:nvPr/>
              </p:nvSpPr>
              <p:spPr>
                <a:xfrm>
                  <a:off x="1925251" y="162917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9" name="Forme libre : forme 958">
                  <a:extLst>
                    <a:ext uri="{FF2B5EF4-FFF2-40B4-BE49-F238E27FC236}">
                      <a16:creationId xmlns:a16="http://schemas.microsoft.com/office/drawing/2014/main" id="{C9B9BF36-A2CE-4489-98F7-E5125B5B31A7}"/>
                    </a:ext>
                  </a:extLst>
                </p:cNvPr>
                <p:cNvSpPr/>
                <p:nvPr/>
              </p:nvSpPr>
              <p:spPr>
                <a:xfrm>
                  <a:off x="1930752" y="157507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0" name="Forme libre : forme 959">
                  <a:extLst>
                    <a:ext uri="{FF2B5EF4-FFF2-40B4-BE49-F238E27FC236}">
                      <a16:creationId xmlns:a16="http://schemas.microsoft.com/office/drawing/2014/main" id="{A7E2F805-C7EE-469F-BFE5-D537E0A12148}"/>
                    </a:ext>
                  </a:extLst>
                </p:cNvPr>
                <p:cNvSpPr/>
                <p:nvPr/>
              </p:nvSpPr>
              <p:spPr>
                <a:xfrm>
                  <a:off x="1936253" y="150745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1" name="Forme libre : forme 960">
                  <a:extLst>
                    <a:ext uri="{FF2B5EF4-FFF2-40B4-BE49-F238E27FC236}">
                      <a16:creationId xmlns:a16="http://schemas.microsoft.com/office/drawing/2014/main" id="{7B4B7FE7-2BE8-4DF7-8EF9-70B7CFC8F9FB}"/>
                    </a:ext>
                  </a:extLst>
                </p:cNvPr>
                <p:cNvSpPr/>
                <p:nvPr/>
              </p:nvSpPr>
              <p:spPr>
                <a:xfrm>
                  <a:off x="1936253" y="150294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2" name="Forme libre : forme 961">
                  <a:extLst>
                    <a:ext uri="{FF2B5EF4-FFF2-40B4-BE49-F238E27FC236}">
                      <a16:creationId xmlns:a16="http://schemas.microsoft.com/office/drawing/2014/main" id="{5852B43A-03E7-4B6D-8930-0812ED354FDC}"/>
                    </a:ext>
                  </a:extLst>
                </p:cNvPr>
                <p:cNvSpPr/>
                <p:nvPr/>
              </p:nvSpPr>
              <p:spPr>
                <a:xfrm>
                  <a:off x="1941755" y="166073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3" name="Forme libre : forme 962">
                  <a:extLst>
                    <a:ext uri="{FF2B5EF4-FFF2-40B4-BE49-F238E27FC236}">
                      <a16:creationId xmlns:a16="http://schemas.microsoft.com/office/drawing/2014/main" id="{18408F9A-BF9A-44EA-945A-FB1876DDDA65}"/>
                    </a:ext>
                  </a:extLst>
                </p:cNvPr>
                <p:cNvSpPr/>
                <p:nvPr/>
              </p:nvSpPr>
              <p:spPr>
                <a:xfrm>
                  <a:off x="1941755" y="160212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4" name="Forme libre : forme 963">
                  <a:extLst>
                    <a:ext uri="{FF2B5EF4-FFF2-40B4-BE49-F238E27FC236}">
                      <a16:creationId xmlns:a16="http://schemas.microsoft.com/office/drawing/2014/main" id="{B5BEF834-D1EB-42F2-A17D-29288DFE94CC}"/>
                    </a:ext>
                  </a:extLst>
                </p:cNvPr>
                <p:cNvSpPr/>
                <p:nvPr/>
              </p:nvSpPr>
              <p:spPr>
                <a:xfrm>
                  <a:off x="1947257" y="152999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5" name="Forme libre : forme 964">
                  <a:extLst>
                    <a:ext uri="{FF2B5EF4-FFF2-40B4-BE49-F238E27FC236}">
                      <a16:creationId xmlns:a16="http://schemas.microsoft.com/office/drawing/2014/main" id="{FFF3DD0C-2EF8-46EF-A9E5-2C106101982E}"/>
                    </a:ext>
                  </a:extLst>
                </p:cNvPr>
                <p:cNvSpPr/>
                <p:nvPr/>
              </p:nvSpPr>
              <p:spPr>
                <a:xfrm>
                  <a:off x="1963761" y="157056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6" name="Forme libre : forme 965">
                  <a:extLst>
                    <a:ext uri="{FF2B5EF4-FFF2-40B4-BE49-F238E27FC236}">
                      <a16:creationId xmlns:a16="http://schemas.microsoft.com/office/drawing/2014/main" id="{DDAA8928-AFE3-4353-8C05-9FA01CA4FFEB}"/>
                    </a:ext>
                  </a:extLst>
                </p:cNvPr>
                <p:cNvSpPr/>
                <p:nvPr/>
              </p:nvSpPr>
              <p:spPr>
                <a:xfrm>
                  <a:off x="1963761" y="152097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7" name="Forme libre : forme 966">
                  <a:extLst>
                    <a:ext uri="{FF2B5EF4-FFF2-40B4-BE49-F238E27FC236}">
                      <a16:creationId xmlns:a16="http://schemas.microsoft.com/office/drawing/2014/main" id="{4E714DA3-9998-4C09-8D58-2EFC30980F23}"/>
                    </a:ext>
                  </a:extLst>
                </p:cNvPr>
                <p:cNvSpPr/>
                <p:nvPr/>
              </p:nvSpPr>
              <p:spPr>
                <a:xfrm>
                  <a:off x="1974764" y="154351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8" name="Forme libre : forme 967">
                  <a:extLst>
                    <a:ext uri="{FF2B5EF4-FFF2-40B4-BE49-F238E27FC236}">
                      <a16:creationId xmlns:a16="http://schemas.microsoft.com/office/drawing/2014/main" id="{2098D2A6-594E-4430-A3EC-1EB87ACE6AAA}"/>
                    </a:ext>
                  </a:extLst>
                </p:cNvPr>
                <p:cNvSpPr/>
                <p:nvPr/>
              </p:nvSpPr>
              <p:spPr>
                <a:xfrm>
                  <a:off x="1985767" y="134515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9" name="Forme libre : forme 968">
                  <a:extLst>
                    <a:ext uri="{FF2B5EF4-FFF2-40B4-BE49-F238E27FC236}">
                      <a16:creationId xmlns:a16="http://schemas.microsoft.com/office/drawing/2014/main" id="{AB0FAA95-4521-4928-8164-38418EB361D7}"/>
                    </a:ext>
                  </a:extLst>
                </p:cNvPr>
                <p:cNvSpPr/>
                <p:nvPr/>
              </p:nvSpPr>
              <p:spPr>
                <a:xfrm>
                  <a:off x="1985767" y="147138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0" name="Forme libre : forme 969">
                  <a:extLst>
                    <a:ext uri="{FF2B5EF4-FFF2-40B4-BE49-F238E27FC236}">
                      <a16:creationId xmlns:a16="http://schemas.microsoft.com/office/drawing/2014/main" id="{C7F179AF-E8F0-458F-A299-9FDC5EB73943}"/>
                    </a:ext>
                  </a:extLst>
                </p:cNvPr>
                <p:cNvSpPr/>
                <p:nvPr/>
              </p:nvSpPr>
              <p:spPr>
                <a:xfrm>
                  <a:off x="1991268" y="134515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1" name="Forme libre : forme 970">
                  <a:extLst>
                    <a:ext uri="{FF2B5EF4-FFF2-40B4-BE49-F238E27FC236}">
                      <a16:creationId xmlns:a16="http://schemas.microsoft.com/office/drawing/2014/main" id="{A39D7DE0-9039-4F8B-8FD6-D2BD110ACF24}"/>
                    </a:ext>
                  </a:extLst>
                </p:cNvPr>
                <p:cNvSpPr/>
                <p:nvPr/>
              </p:nvSpPr>
              <p:spPr>
                <a:xfrm>
                  <a:off x="1996769" y="180950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2" name="Forme libre : forme 971">
                  <a:extLst>
                    <a:ext uri="{FF2B5EF4-FFF2-40B4-BE49-F238E27FC236}">
                      <a16:creationId xmlns:a16="http://schemas.microsoft.com/office/drawing/2014/main" id="{92CAD6C3-1BC8-4D1B-B00F-D79DD151E9BD}"/>
                    </a:ext>
                  </a:extLst>
                </p:cNvPr>
                <p:cNvSpPr/>
                <p:nvPr/>
              </p:nvSpPr>
              <p:spPr>
                <a:xfrm>
                  <a:off x="2002270" y="153450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3" name="Forme libre : forme 972">
                  <a:extLst>
                    <a:ext uri="{FF2B5EF4-FFF2-40B4-BE49-F238E27FC236}">
                      <a16:creationId xmlns:a16="http://schemas.microsoft.com/office/drawing/2014/main" id="{A92C8908-8927-48D8-B3C7-AE0EA4359B43}"/>
                    </a:ext>
                  </a:extLst>
                </p:cNvPr>
                <p:cNvSpPr/>
                <p:nvPr/>
              </p:nvSpPr>
              <p:spPr>
                <a:xfrm>
                  <a:off x="2007773" y="142630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4" name="Forme libre : forme 973">
                  <a:extLst>
                    <a:ext uri="{FF2B5EF4-FFF2-40B4-BE49-F238E27FC236}">
                      <a16:creationId xmlns:a16="http://schemas.microsoft.com/office/drawing/2014/main" id="{F779E999-D60D-4CB9-BED0-E67078B69A72}"/>
                    </a:ext>
                  </a:extLst>
                </p:cNvPr>
                <p:cNvSpPr/>
                <p:nvPr/>
              </p:nvSpPr>
              <p:spPr>
                <a:xfrm>
                  <a:off x="2007773" y="159310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5" name="Forme libre : forme 974">
                  <a:extLst>
                    <a:ext uri="{FF2B5EF4-FFF2-40B4-BE49-F238E27FC236}">
                      <a16:creationId xmlns:a16="http://schemas.microsoft.com/office/drawing/2014/main" id="{88E38CB1-C8C1-4BA3-AB82-687519A6AF19}"/>
                    </a:ext>
                  </a:extLst>
                </p:cNvPr>
                <p:cNvSpPr/>
                <p:nvPr/>
              </p:nvSpPr>
              <p:spPr>
                <a:xfrm>
                  <a:off x="2018774" y="145335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6" name="Forme libre : forme 975">
                  <a:extLst>
                    <a:ext uri="{FF2B5EF4-FFF2-40B4-BE49-F238E27FC236}">
                      <a16:creationId xmlns:a16="http://schemas.microsoft.com/office/drawing/2014/main" id="{F70BEF0B-5E7D-4FA3-A2B6-E70153D9AB3E}"/>
                    </a:ext>
                  </a:extLst>
                </p:cNvPr>
                <p:cNvSpPr/>
                <p:nvPr/>
              </p:nvSpPr>
              <p:spPr>
                <a:xfrm>
                  <a:off x="2024276" y="168327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7" name="Forme libre : forme 976">
                  <a:extLst>
                    <a:ext uri="{FF2B5EF4-FFF2-40B4-BE49-F238E27FC236}">
                      <a16:creationId xmlns:a16="http://schemas.microsoft.com/office/drawing/2014/main" id="{92345E9A-8C83-43CD-8F18-AA6978280C73}"/>
                    </a:ext>
                  </a:extLst>
                </p:cNvPr>
                <p:cNvSpPr/>
                <p:nvPr/>
              </p:nvSpPr>
              <p:spPr>
                <a:xfrm>
                  <a:off x="2029779" y="168327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8" name="Forme libre : forme 977">
                  <a:extLst>
                    <a:ext uri="{FF2B5EF4-FFF2-40B4-BE49-F238E27FC236}">
                      <a16:creationId xmlns:a16="http://schemas.microsoft.com/office/drawing/2014/main" id="{E9196040-EB69-413E-B71F-07E8DFEA7BF6}"/>
                    </a:ext>
                  </a:extLst>
                </p:cNvPr>
                <p:cNvSpPr/>
                <p:nvPr/>
              </p:nvSpPr>
              <p:spPr>
                <a:xfrm>
                  <a:off x="2029779" y="159310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9" name="Forme libre : forme 978">
                  <a:extLst>
                    <a:ext uri="{FF2B5EF4-FFF2-40B4-BE49-F238E27FC236}">
                      <a16:creationId xmlns:a16="http://schemas.microsoft.com/office/drawing/2014/main" id="{9BEEEE37-6EB3-4855-9248-DDDDF530B2A2}"/>
                    </a:ext>
                  </a:extLst>
                </p:cNvPr>
                <p:cNvSpPr/>
                <p:nvPr/>
              </p:nvSpPr>
              <p:spPr>
                <a:xfrm>
                  <a:off x="2046282" y="146237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0" name="Forme libre : forme 979">
                  <a:extLst>
                    <a:ext uri="{FF2B5EF4-FFF2-40B4-BE49-F238E27FC236}">
                      <a16:creationId xmlns:a16="http://schemas.microsoft.com/office/drawing/2014/main" id="{8C1A9DFB-D4D6-4AE5-98D1-B53464EB7DB7}"/>
                    </a:ext>
                  </a:extLst>
                </p:cNvPr>
                <p:cNvSpPr/>
                <p:nvPr/>
              </p:nvSpPr>
              <p:spPr>
                <a:xfrm>
                  <a:off x="2046282" y="142630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1" name="Forme libre : forme 980">
                  <a:extLst>
                    <a:ext uri="{FF2B5EF4-FFF2-40B4-BE49-F238E27FC236}">
                      <a16:creationId xmlns:a16="http://schemas.microsoft.com/office/drawing/2014/main" id="{9513244D-2A12-4155-9BA3-F96C47410669}"/>
                    </a:ext>
                  </a:extLst>
                </p:cNvPr>
                <p:cNvSpPr/>
                <p:nvPr/>
              </p:nvSpPr>
              <p:spPr>
                <a:xfrm>
                  <a:off x="2051783" y="135868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2" name="Forme libre : forme 981">
                  <a:extLst>
                    <a:ext uri="{FF2B5EF4-FFF2-40B4-BE49-F238E27FC236}">
                      <a16:creationId xmlns:a16="http://schemas.microsoft.com/office/drawing/2014/main" id="{796C1EC2-27CB-4BFB-B7E4-6090659CA031}"/>
                    </a:ext>
                  </a:extLst>
                </p:cNvPr>
                <p:cNvSpPr/>
                <p:nvPr/>
              </p:nvSpPr>
              <p:spPr>
                <a:xfrm>
                  <a:off x="2057285" y="153901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3" name="Forme libre : forme 982">
                  <a:extLst>
                    <a:ext uri="{FF2B5EF4-FFF2-40B4-BE49-F238E27FC236}">
                      <a16:creationId xmlns:a16="http://schemas.microsoft.com/office/drawing/2014/main" id="{5CAC868E-D967-4B5A-9906-4593106AA30B}"/>
                    </a:ext>
                  </a:extLst>
                </p:cNvPr>
                <p:cNvSpPr/>
                <p:nvPr/>
              </p:nvSpPr>
              <p:spPr>
                <a:xfrm>
                  <a:off x="2057285" y="139474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4" name="Forme libre : forme 983">
                  <a:extLst>
                    <a:ext uri="{FF2B5EF4-FFF2-40B4-BE49-F238E27FC236}">
                      <a16:creationId xmlns:a16="http://schemas.microsoft.com/office/drawing/2014/main" id="{268FBE77-4146-4030-84EB-34512325BCC6}"/>
                    </a:ext>
                  </a:extLst>
                </p:cNvPr>
                <p:cNvSpPr/>
                <p:nvPr/>
              </p:nvSpPr>
              <p:spPr>
                <a:xfrm>
                  <a:off x="2057285" y="149392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5" name="Forme libre : forme 984">
                  <a:extLst>
                    <a:ext uri="{FF2B5EF4-FFF2-40B4-BE49-F238E27FC236}">
                      <a16:creationId xmlns:a16="http://schemas.microsoft.com/office/drawing/2014/main" id="{E288011B-1635-42AD-98C0-2E4138A31F07}"/>
                    </a:ext>
                  </a:extLst>
                </p:cNvPr>
                <p:cNvSpPr/>
                <p:nvPr/>
              </p:nvSpPr>
              <p:spPr>
                <a:xfrm>
                  <a:off x="2062786" y="162015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6" name="Forme libre : forme 985">
                  <a:extLst>
                    <a:ext uri="{FF2B5EF4-FFF2-40B4-BE49-F238E27FC236}">
                      <a16:creationId xmlns:a16="http://schemas.microsoft.com/office/drawing/2014/main" id="{23D28664-7B65-45B6-AE04-10EAF662A2C3}"/>
                    </a:ext>
                  </a:extLst>
                </p:cNvPr>
                <p:cNvSpPr/>
                <p:nvPr/>
              </p:nvSpPr>
              <p:spPr>
                <a:xfrm>
                  <a:off x="2062786" y="146237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7" name="Forme libre : forme 986">
                  <a:extLst>
                    <a:ext uri="{FF2B5EF4-FFF2-40B4-BE49-F238E27FC236}">
                      <a16:creationId xmlns:a16="http://schemas.microsoft.com/office/drawing/2014/main" id="{2883442E-5461-4708-B222-9297EBC666BE}"/>
                    </a:ext>
                  </a:extLst>
                </p:cNvPr>
                <p:cNvSpPr/>
                <p:nvPr/>
              </p:nvSpPr>
              <p:spPr>
                <a:xfrm>
                  <a:off x="2068287" y="145335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8" name="Forme libre : forme 987">
                  <a:extLst>
                    <a:ext uri="{FF2B5EF4-FFF2-40B4-BE49-F238E27FC236}">
                      <a16:creationId xmlns:a16="http://schemas.microsoft.com/office/drawing/2014/main" id="{F06DB9F9-C906-49E8-B3A9-29272C5434D9}"/>
                    </a:ext>
                  </a:extLst>
                </p:cNvPr>
                <p:cNvSpPr/>
                <p:nvPr/>
              </p:nvSpPr>
              <p:spPr>
                <a:xfrm>
                  <a:off x="2068287" y="152097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9" name="Forme libre : forme 988">
                  <a:extLst>
                    <a:ext uri="{FF2B5EF4-FFF2-40B4-BE49-F238E27FC236}">
                      <a16:creationId xmlns:a16="http://schemas.microsoft.com/office/drawing/2014/main" id="{994D6A99-4A77-43DE-AF97-509FC051CCA5}"/>
                    </a:ext>
                  </a:extLst>
                </p:cNvPr>
                <p:cNvSpPr/>
                <p:nvPr/>
              </p:nvSpPr>
              <p:spPr>
                <a:xfrm>
                  <a:off x="2073790" y="159310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0" name="Forme libre : forme 989">
                  <a:extLst>
                    <a:ext uri="{FF2B5EF4-FFF2-40B4-BE49-F238E27FC236}">
                      <a16:creationId xmlns:a16="http://schemas.microsoft.com/office/drawing/2014/main" id="{F72F2DF1-29D4-4732-AE69-4E8915AD2BC5}"/>
                    </a:ext>
                  </a:extLst>
                </p:cNvPr>
                <p:cNvSpPr/>
                <p:nvPr/>
              </p:nvSpPr>
              <p:spPr>
                <a:xfrm>
                  <a:off x="2073790" y="137220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1" name="Forme libre : forme 990">
                  <a:extLst>
                    <a:ext uri="{FF2B5EF4-FFF2-40B4-BE49-F238E27FC236}">
                      <a16:creationId xmlns:a16="http://schemas.microsoft.com/office/drawing/2014/main" id="{DDF76D9F-632B-4D58-AE11-46AC2FBF032A}"/>
                    </a:ext>
                  </a:extLst>
                </p:cNvPr>
                <p:cNvSpPr/>
                <p:nvPr/>
              </p:nvSpPr>
              <p:spPr>
                <a:xfrm>
                  <a:off x="2073790" y="144433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2" name="Forme libre : forme 991">
                  <a:extLst>
                    <a:ext uri="{FF2B5EF4-FFF2-40B4-BE49-F238E27FC236}">
                      <a16:creationId xmlns:a16="http://schemas.microsoft.com/office/drawing/2014/main" id="{B82076F5-B126-4ABC-922D-86735A8BEDB0}"/>
                    </a:ext>
                  </a:extLst>
                </p:cNvPr>
                <p:cNvSpPr/>
                <p:nvPr/>
              </p:nvSpPr>
              <p:spPr>
                <a:xfrm>
                  <a:off x="2079290" y="135417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3" name="Forme libre : forme 992">
                  <a:extLst>
                    <a:ext uri="{FF2B5EF4-FFF2-40B4-BE49-F238E27FC236}">
                      <a16:creationId xmlns:a16="http://schemas.microsoft.com/office/drawing/2014/main" id="{E4570392-7D27-47F1-9D7D-236715CCEE41}"/>
                    </a:ext>
                  </a:extLst>
                </p:cNvPr>
                <p:cNvSpPr/>
                <p:nvPr/>
              </p:nvSpPr>
              <p:spPr>
                <a:xfrm>
                  <a:off x="2084791" y="137671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4" name="Forme libre : forme 993">
                  <a:extLst>
                    <a:ext uri="{FF2B5EF4-FFF2-40B4-BE49-F238E27FC236}">
                      <a16:creationId xmlns:a16="http://schemas.microsoft.com/office/drawing/2014/main" id="{05EFAE49-B552-40EC-B59B-3571CF623DAD}"/>
                    </a:ext>
                  </a:extLst>
                </p:cNvPr>
                <p:cNvSpPr/>
                <p:nvPr/>
              </p:nvSpPr>
              <p:spPr>
                <a:xfrm>
                  <a:off x="2084791" y="148942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5" name="Forme libre : forme 994">
                  <a:extLst>
                    <a:ext uri="{FF2B5EF4-FFF2-40B4-BE49-F238E27FC236}">
                      <a16:creationId xmlns:a16="http://schemas.microsoft.com/office/drawing/2014/main" id="{110AEA38-7771-442B-8BCC-A33D8A807224}"/>
                    </a:ext>
                  </a:extLst>
                </p:cNvPr>
                <p:cNvSpPr/>
                <p:nvPr/>
              </p:nvSpPr>
              <p:spPr>
                <a:xfrm>
                  <a:off x="2095795" y="147589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6" name="Forme libre : forme 995">
                  <a:extLst>
                    <a:ext uri="{FF2B5EF4-FFF2-40B4-BE49-F238E27FC236}">
                      <a16:creationId xmlns:a16="http://schemas.microsoft.com/office/drawing/2014/main" id="{93909A77-4F97-47EE-A373-9D6497383327}"/>
                    </a:ext>
                  </a:extLst>
                </p:cNvPr>
                <p:cNvSpPr/>
                <p:nvPr/>
              </p:nvSpPr>
              <p:spPr>
                <a:xfrm>
                  <a:off x="2095795" y="147589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7" name="Forme libre : forme 996">
                  <a:extLst>
                    <a:ext uri="{FF2B5EF4-FFF2-40B4-BE49-F238E27FC236}">
                      <a16:creationId xmlns:a16="http://schemas.microsoft.com/office/drawing/2014/main" id="{93889A81-D7F8-4096-8189-CB50618C6ED8}"/>
                    </a:ext>
                  </a:extLst>
                </p:cNvPr>
                <p:cNvSpPr/>
                <p:nvPr/>
              </p:nvSpPr>
              <p:spPr>
                <a:xfrm>
                  <a:off x="2101297" y="167876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8" name="Forme libre : forme 997">
                  <a:extLst>
                    <a:ext uri="{FF2B5EF4-FFF2-40B4-BE49-F238E27FC236}">
                      <a16:creationId xmlns:a16="http://schemas.microsoft.com/office/drawing/2014/main" id="{E684F893-E081-4F93-89DD-D3E7C569FB85}"/>
                    </a:ext>
                  </a:extLst>
                </p:cNvPr>
                <p:cNvSpPr/>
                <p:nvPr/>
              </p:nvSpPr>
              <p:spPr>
                <a:xfrm>
                  <a:off x="2101297" y="133614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9" name="Forme libre : forme 998">
                  <a:extLst>
                    <a:ext uri="{FF2B5EF4-FFF2-40B4-BE49-F238E27FC236}">
                      <a16:creationId xmlns:a16="http://schemas.microsoft.com/office/drawing/2014/main" id="{04E63125-3751-41C4-9AA1-603FB159D46D}"/>
                    </a:ext>
                  </a:extLst>
                </p:cNvPr>
                <p:cNvSpPr/>
                <p:nvPr/>
              </p:nvSpPr>
              <p:spPr>
                <a:xfrm>
                  <a:off x="2106797" y="152548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0" name="Forme libre : forme 999">
                  <a:extLst>
                    <a:ext uri="{FF2B5EF4-FFF2-40B4-BE49-F238E27FC236}">
                      <a16:creationId xmlns:a16="http://schemas.microsoft.com/office/drawing/2014/main" id="{F85D0238-F72D-4120-BADE-B35E3BD54F93}"/>
                    </a:ext>
                  </a:extLst>
                </p:cNvPr>
                <p:cNvSpPr/>
                <p:nvPr/>
              </p:nvSpPr>
              <p:spPr>
                <a:xfrm>
                  <a:off x="2106797" y="143982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1" name="Forme libre : forme 1000">
                  <a:extLst>
                    <a:ext uri="{FF2B5EF4-FFF2-40B4-BE49-F238E27FC236}">
                      <a16:creationId xmlns:a16="http://schemas.microsoft.com/office/drawing/2014/main" id="{B915F2DD-AB5D-418D-8823-86D5072BA191}"/>
                    </a:ext>
                  </a:extLst>
                </p:cNvPr>
                <p:cNvSpPr/>
                <p:nvPr/>
              </p:nvSpPr>
              <p:spPr>
                <a:xfrm>
                  <a:off x="2112299" y="148942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2" name="Forme libre : forme 1001">
                  <a:extLst>
                    <a:ext uri="{FF2B5EF4-FFF2-40B4-BE49-F238E27FC236}">
                      <a16:creationId xmlns:a16="http://schemas.microsoft.com/office/drawing/2014/main" id="{131B4BA5-42B4-4B9B-9080-7272289C1A3D}"/>
                    </a:ext>
                  </a:extLst>
                </p:cNvPr>
                <p:cNvSpPr/>
                <p:nvPr/>
              </p:nvSpPr>
              <p:spPr>
                <a:xfrm>
                  <a:off x="2112299" y="149392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3" name="Forme libre : forme 1002">
                  <a:extLst>
                    <a:ext uri="{FF2B5EF4-FFF2-40B4-BE49-F238E27FC236}">
                      <a16:creationId xmlns:a16="http://schemas.microsoft.com/office/drawing/2014/main" id="{FD5CAB02-B119-42F8-B797-97771D16A163}"/>
                    </a:ext>
                  </a:extLst>
                </p:cNvPr>
                <p:cNvSpPr/>
                <p:nvPr/>
              </p:nvSpPr>
              <p:spPr>
                <a:xfrm>
                  <a:off x="2112299" y="154351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4" name="Forme libre : forme 1003">
                  <a:extLst>
                    <a:ext uri="{FF2B5EF4-FFF2-40B4-BE49-F238E27FC236}">
                      <a16:creationId xmlns:a16="http://schemas.microsoft.com/office/drawing/2014/main" id="{F80A8A3E-6F91-4AC4-8A8B-4E58E95C013A}"/>
                    </a:ext>
                  </a:extLst>
                </p:cNvPr>
                <p:cNvSpPr/>
                <p:nvPr/>
              </p:nvSpPr>
              <p:spPr>
                <a:xfrm>
                  <a:off x="2117801" y="145335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5" name="Forme libre : forme 1004">
                  <a:extLst>
                    <a:ext uri="{FF2B5EF4-FFF2-40B4-BE49-F238E27FC236}">
                      <a16:creationId xmlns:a16="http://schemas.microsoft.com/office/drawing/2014/main" id="{454B3278-ECCD-48C9-84AE-703D3D1FB772}"/>
                    </a:ext>
                  </a:extLst>
                </p:cNvPr>
                <p:cNvSpPr/>
                <p:nvPr/>
              </p:nvSpPr>
              <p:spPr>
                <a:xfrm>
                  <a:off x="2117801" y="153901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6" name="Forme libre : forme 1005">
                  <a:extLst>
                    <a:ext uri="{FF2B5EF4-FFF2-40B4-BE49-F238E27FC236}">
                      <a16:creationId xmlns:a16="http://schemas.microsoft.com/office/drawing/2014/main" id="{FBB8E093-2F99-46DD-B4E7-CF12D04B599C}"/>
                    </a:ext>
                  </a:extLst>
                </p:cNvPr>
                <p:cNvSpPr/>
                <p:nvPr/>
              </p:nvSpPr>
              <p:spPr>
                <a:xfrm>
                  <a:off x="2117801" y="163368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7" name="Forme libre : forme 1006">
                  <a:extLst>
                    <a:ext uri="{FF2B5EF4-FFF2-40B4-BE49-F238E27FC236}">
                      <a16:creationId xmlns:a16="http://schemas.microsoft.com/office/drawing/2014/main" id="{D0C6E4E1-7EE4-4D5C-ACC9-424DB20149EC}"/>
                    </a:ext>
                  </a:extLst>
                </p:cNvPr>
                <p:cNvSpPr/>
                <p:nvPr/>
              </p:nvSpPr>
              <p:spPr>
                <a:xfrm>
                  <a:off x="2117801" y="146687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8" name="Forme libre : forme 1007">
                  <a:extLst>
                    <a:ext uri="{FF2B5EF4-FFF2-40B4-BE49-F238E27FC236}">
                      <a16:creationId xmlns:a16="http://schemas.microsoft.com/office/drawing/2014/main" id="{0C04C62F-584B-43CC-8BDD-B9C159E733A2}"/>
                    </a:ext>
                  </a:extLst>
                </p:cNvPr>
                <p:cNvSpPr/>
                <p:nvPr/>
              </p:nvSpPr>
              <p:spPr>
                <a:xfrm>
                  <a:off x="2123302" y="130909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9" name="Forme libre : forme 1008">
                  <a:extLst>
                    <a:ext uri="{FF2B5EF4-FFF2-40B4-BE49-F238E27FC236}">
                      <a16:creationId xmlns:a16="http://schemas.microsoft.com/office/drawing/2014/main" id="{90E73D07-905F-4D97-9856-0DA75DB7AF98}"/>
                    </a:ext>
                  </a:extLst>
                </p:cNvPr>
                <p:cNvSpPr/>
                <p:nvPr/>
              </p:nvSpPr>
              <p:spPr>
                <a:xfrm>
                  <a:off x="2123302" y="141278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0" name="Forme libre : forme 1009">
                  <a:extLst>
                    <a:ext uri="{FF2B5EF4-FFF2-40B4-BE49-F238E27FC236}">
                      <a16:creationId xmlns:a16="http://schemas.microsoft.com/office/drawing/2014/main" id="{E770815D-4979-4952-8586-78C0EEA282B9}"/>
                    </a:ext>
                  </a:extLst>
                </p:cNvPr>
                <p:cNvSpPr/>
                <p:nvPr/>
              </p:nvSpPr>
              <p:spPr>
                <a:xfrm>
                  <a:off x="2123302" y="145335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1" name="Forme libre : forme 1010">
                  <a:extLst>
                    <a:ext uri="{FF2B5EF4-FFF2-40B4-BE49-F238E27FC236}">
                      <a16:creationId xmlns:a16="http://schemas.microsoft.com/office/drawing/2014/main" id="{2CD53DAB-1CBF-4560-93D0-02089E4FC416}"/>
                    </a:ext>
                  </a:extLst>
                </p:cNvPr>
                <p:cNvSpPr/>
                <p:nvPr/>
              </p:nvSpPr>
              <p:spPr>
                <a:xfrm>
                  <a:off x="2128803" y="146237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2" name="Forme libre : forme 1011">
                  <a:extLst>
                    <a:ext uri="{FF2B5EF4-FFF2-40B4-BE49-F238E27FC236}">
                      <a16:creationId xmlns:a16="http://schemas.microsoft.com/office/drawing/2014/main" id="{65F5434E-EA3C-4D56-8675-7E5C306A487D}"/>
                    </a:ext>
                  </a:extLst>
                </p:cNvPr>
                <p:cNvSpPr/>
                <p:nvPr/>
              </p:nvSpPr>
              <p:spPr>
                <a:xfrm>
                  <a:off x="2128803" y="145335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3" name="Forme libre : forme 1012">
                  <a:extLst>
                    <a:ext uri="{FF2B5EF4-FFF2-40B4-BE49-F238E27FC236}">
                      <a16:creationId xmlns:a16="http://schemas.microsoft.com/office/drawing/2014/main" id="{305D401E-8BD9-4780-BCEB-6D99982F397B}"/>
                    </a:ext>
                  </a:extLst>
                </p:cNvPr>
                <p:cNvSpPr/>
                <p:nvPr/>
              </p:nvSpPr>
              <p:spPr>
                <a:xfrm>
                  <a:off x="2134305" y="148040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4" name="Forme libre : forme 1013">
                  <a:extLst>
                    <a:ext uri="{FF2B5EF4-FFF2-40B4-BE49-F238E27FC236}">
                      <a16:creationId xmlns:a16="http://schemas.microsoft.com/office/drawing/2014/main" id="{DF91D69F-5709-43CA-AF9A-DDCF21470593}"/>
                    </a:ext>
                  </a:extLst>
                </p:cNvPr>
                <p:cNvSpPr/>
                <p:nvPr/>
              </p:nvSpPr>
              <p:spPr>
                <a:xfrm>
                  <a:off x="2139806" y="139474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5" name="Forme libre : forme 1014">
                  <a:extLst>
                    <a:ext uri="{FF2B5EF4-FFF2-40B4-BE49-F238E27FC236}">
                      <a16:creationId xmlns:a16="http://schemas.microsoft.com/office/drawing/2014/main" id="{FF8404CE-1F55-494E-B839-F84D88795B14}"/>
                    </a:ext>
                  </a:extLst>
                </p:cNvPr>
                <p:cNvSpPr/>
                <p:nvPr/>
              </p:nvSpPr>
              <p:spPr>
                <a:xfrm>
                  <a:off x="2139806" y="136769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6" name="Forme libre : forme 1015">
                  <a:extLst>
                    <a:ext uri="{FF2B5EF4-FFF2-40B4-BE49-F238E27FC236}">
                      <a16:creationId xmlns:a16="http://schemas.microsoft.com/office/drawing/2014/main" id="{0C1D1F37-5835-4AD1-841E-6A570A815AD7}"/>
                    </a:ext>
                  </a:extLst>
                </p:cNvPr>
                <p:cNvSpPr/>
                <p:nvPr/>
              </p:nvSpPr>
              <p:spPr>
                <a:xfrm>
                  <a:off x="2139806" y="143081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7" name="Forme libre : forme 1016">
                  <a:extLst>
                    <a:ext uri="{FF2B5EF4-FFF2-40B4-BE49-F238E27FC236}">
                      <a16:creationId xmlns:a16="http://schemas.microsoft.com/office/drawing/2014/main" id="{32A8490C-3180-4825-947D-6FE37AC7677D}"/>
                    </a:ext>
                  </a:extLst>
                </p:cNvPr>
                <p:cNvSpPr/>
                <p:nvPr/>
              </p:nvSpPr>
              <p:spPr>
                <a:xfrm>
                  <a:off x="2145307" y="157507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8" name="Forme libre : forme 1017">
                  <a:extLst>
                    <a:ext uri="{FF2B5EF4-FFF2-40B4-BE49-F238E27FC236}">
                      <a16:creationId xmlns:a16="http://schemas.microsoft.com/office/drawing/2014/main" id="{2BD6646E-F2FE-407A-85A5-1DCCD42971E1}"/>
                    </a:ext>
                  </a:extLst>
                </p:cNvPr>
                <p:cNvSpPr/>
                <p:nvPr/>
              </p:nvSpPr>
              <p:spPr>
                <a:xfrm>
                  <a:off x="2145307" y="144433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9" name="Forme libre : forme 1018">
                  <a:extLst>
                    <a:ext uri="{FF2B5EF4-FFF2-40B4-BE49-F238E27FC236}">
                      <a16:creationId xmlns:a16="http://schemas.microsoft.com/office/drawing/2014/main" id="{6F4EF629-BC41-4CE8-8E30-8BC3C6189931}"/>
                    </a:ext>
                  </a:extLst>
                </p:cNvPr>
                <p:cNvSpPr/>
                <p:nvPr/>
              </p:nvSpPr>
              <p:spPr>
                <a:xfrm>
                  <a:off x="2145307" y="152548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0" name="Forme libre : forme 1019">
                  <a:extLst>
                    <a:ext uri="{FF2B5EF4-FFF2-40B4-BE49-F238E27FC236}">
                      <a16:creationId xmlns:a16="http://schemas.microsoft.com/office/drawing/2014/main" id="{B1179EF0-EEE7-4626-8C10-64B380A17840}"/>
                    </a:ext>
                  </a:extLst>
                </p:cNvPr>
                <p:cNvSpPr/>
                <p:nvPr/>
              </p:nvSpPr>
              <p:spPr>
                <a:xfrm>
                  <a:off x="2145307" y="148040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1" name="Forme libre : forme 1020">
                  <a:extLst>
                    <a:ext uri="{FF2B5EF4-FFF2-40B4-BE49-F238E27FC236}">
                      <a16:creationId xmlns:a16="http://schemas.microsoft.com/office/drawing/2014/main" id="{24886EAA-FBA5-4ABC-802B-8200D99D94BB}"/>
                    </a:ext>
                  </a:extLst>
                </p:cNvPr>
                <p:cNvSpPr/>
                <p:nvPr/>
              </p:nvSpPr>
              <p:spPr>
                <a:xfrm>
                  <a:off x="2145307" y="138573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2" name="Forme libre : forme 1021">
                  <a:extLst>
                    <a:ext uri="{FF2B5EF4-FFF2-40B4-BE49-F238E27FC236}">
                      <a16:creationId xmlns:a16="http://schemas.microsoft.com/office/drawing/2014/main" id="{E6CB0729-37EB-4535-81AA-E2AE803F8D0C}"/>
                    </a:ext>
                  </a:extLst>
                </p:cNvPr>
                <p:cNvSpPr/>
                <p:nvPr/>
              </p:nvSpPr>
              <p:spPr>
                <a:xfrm>
                  <a:off x="2145307" y="148491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3" name="Forme libre : forme 1022">
                  <a:extLst>
                    <a:ext uri="{FF2B5EF4-FFF2-40B4-BE49-F238E27FC236}">
                      <a16:creationId xmlns:a16="http://schemas.microsoft.com/office/drawing/2014/main" id="{6CB537DF-DE7F-4687-A86A-D1CFEEFDACAA}"/>
                    </a:ext>
                  </a:extLst>
                </p:cNvPr>
                <p:cNvSpPr/>
                <p:nvPr/>
              </p:nvSpPr>
              <p:spPr>
                <a:xfrm>
                  <a:off x="2150809" y="149843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4" name="Forme libre : forme 1023">
                  <a:extLst>
                    <a:ext uri="{FF2B5EF4-FFF2-40B4-BE49-F238E27FC236}">
                      <a16:creationId xmlns:a16="http://schemas.microsoft.com/office/drawing/2014/main" id="{AB753493-ABF7-43BD-B33D-E9C65ABE1AE1}"/>
                    </a:ext>
                  </a:extLst>
                </p:cNvPr>
                <p:cNvSpPr/>
                <p:nvPr/>
              </p:nvSpPr>
              <p:spPr>
                <a:xfrm>
                  <a:off x="2150809" y="162466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5" name="Forme libre : forme 1024">
                  <a:extLst>
                    <a:ext uri="{FF2B5EF4-FFF2-40B4-BE49-F238E27FC236}">
                      <a16:creationId xmlns:a16="http://schemas.microsoft.com/office/drawing/2014/main" id="{7261538B-7BD7-48BA-A282-3201706F9338}"/>
                    </a:ext>
                  </a:extLst>
                </p:cNvPr>
                <p:cNvSpPr/>
                <p:nvPr/>
              </p:nvSpPr>
              <p:spPr>
                <a:xfrm>
                  <a:off x="2150809" y="160663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6" name="Forme libre : forme 1025">
                  <a:extLst>
                    <a:ext uri="{FF2B5EF4-FFF2-40B4-BE49-F238E27FC236}">
                      <a16:creationId xmlns:a16="http://schemas.microsoft.com/office/drawing/2014/main" id="{1FC1253D-6042-48DE-A027-E4FD80D96CFE}"/>
                    </a:ext>
                  </a:extLst>
                </p:cNvPr>
                <p:cNvSpPr/>
                <p:nvPr/>
              </p:nvSpPr>
              <p:spPr>
                <a:xfrm>
                  <a:off x="2156311" y="154802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7" name="Forme libre : forme 1026">
                  <a:extLst>
                    <a:ext uri="{FF2B5EF4-FFF2-40B4-BE49-F238E27FC236}">
                      <a16:creationId xmlns:a16="http://schemas.microsoft.com/office/drawing/2014/main" id="{CE19B110-7920-46AE-BD2D-6408EE323670}"/>
                    </a:ext>
                  </a:extLst>
                </p:cNvPr>
                <p:cNvSpPr/>
                <p:nvPr/>
              </p:nvSpPr>
              <p:spPr>
                <a:xfrm>
                  <a:off x="2156311" y="141278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8" name="Forme libre : forme 1027">
                  <a:extLst>
                    <a:ext uri="{FF2B5EF4-FFF2-40B4-BE49-F238E27FC236}">
                      <a16:creationId xmlns:a16="http://schemas.microsoft.com/office/drawing/2014/main" id="{6DFD3477-E01D-410D-AAD9-3AC47552ADEF}"/>
                    </a:ext>
                  </a:extLst>
                </p:cNvPr>
                <p:cNvSpPr/>
                <p:nvPr/>
              </p:nvSpPr>
              <p:spPr>
                <a:xfrm>
                  <a:off x="2161812" y="129105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9" name="Forme libre : forme 1028">
                  <a:extLst>
                    <a:ext uri="{FF2B5EF4-FFF2-40B4-BE49-F238E27FC236}">
                      <a16:creationId xmlns:a16="http://schemas.microsoft.com/office/drawing/2014/main" id="{C5838BB5-6AAA-4D20-841F-0F63FBE3F7B2}"/>
                    </a:ext>
                  </a:extLst>
                </p:cNvPr>
                <p:cNvSpPr/>
                <p:nvPr/>
              </p:nvSpPr>
              <p:spPr>
                <a:xfrm>
                  <a:off x="2161812" y="148942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0" name="Forme libre : forme 1029">
                  <a:extLst>
                    <a:ext uri="{FF2B5EF4-FFF2-40B4-BE49-F238E27FC236}">
                      <a16:creationId xmlns:a16="http://schemas.microsoft.com/office/drawing/2014/main" id="{9E818FF8-0E55-43A6-BF52-55B5C0D78226}"/>
                    </a:ext>
                  </a:extLst>
                </p:cNvPr>
                <p:cNvSpPr/>
                <p:nvPr/>
              </p:nvSpPr>
              <p:spPr>
                <a:xfrm>
                  <a:off x="2167313" y="144433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1" name="Forme libre : forme 1030">
                  <a:extLst>
                    <a:ext uri="{FF2B5EF4-FFF2-40B4-BE49-F238E27FC236}">
                      <a16:creationId xmlns:a16="http://schemas.microsoft.com/office/drawing/2014/main" id="{BC3A0E41-8FF8-42A4-AAB8-460FFC3157D6}"/>
                    </a:ext>
                  </a:extLst>
                </p:cNvPr>
                <p:cNvSpPr/>
                <p:nvPr/>
              </p:nvSpPr>
              <p:spPr>
                <a:xfrm>
                  <a:off x="2167313" y="148942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2" name="Forme libre : forme 1031">
                  <a:extLst>
                    <a:ext uri="{FF2B5EF4-FFF2-40B4-BE49-F238E27FC236}">
                      <a16:creationId xmlns:a16="http://schemas.microsoft.com/office/drawing/2014/main" id="{7AC68F99-36A6-4F1E-BF6D-5EEB7B8FB5E0}"/>
                    </a:ext>
                  </a:extLst>
                </p:cNvPr>
                <p:cNvSpPr/>
                <p:nvPr/>
              </p:nvSpPr>
              <p:spPr>
                <a:xfrm>
                  <a:off x="2172815" y="152097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3" name="Forme libre : forme 1032">
                  <a:extLst>
                    <a:ext uri="{FF2B5EF4-FFF2-40B4-BE49-F238E27FC236}">
                      <a16:creationId xmlns:a16="http://schemas.microsoft.com/office/drawing/2014/main" id="{17773C28-78B8-47D6-9E1E-1CCB4713820C}"/>
                    </a:ext>
                  </a:extLst>
                </p:cNvPr>
                <p:cNvSpPr/>
                <p:nvPr/>
              </p:nvSpPr>
              <p:spPr>
                <a:xfrm>
                  <a:off x="2172815" y="143982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4" name="Forme libre : forme 1033">
                  <a:extLst>
                    <a:ext uri="{FF2B5EF4-FFF2-40B4-BE49-F238E27FC236}">
                      <a16:creationId xmlns:a16="http://schemas.microsoft.com/office/drawing/2014/main" id="{0A4DF4C8-3E0E-4E33-B12F-43A65E0CE6B6}"/>
                    </a:ext>
                  </a:extLst>
                </p:cNvPr>
                <p:cNvSpPr/>
                <p:nvPr/>
              </p:nvSpPr>
              <p:spPr>
                <a:xfrm>
                  <a:off x="2172815" y="165171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5" name="Forme libre : forme 1034">
                  <a:extLst>
                    <a:ext uri="{FF2B5EF4-FFF2-40B4-BE49-F238E27FC236}">
                      <a16:creationId xmlns:a16="http://schemas.microsoft.com/office/drawing/2014/main" id="{7C94497C-EC22-46CD-9609-87043BDA02D4}"/>
                    </a:ext>
                  </a:extLst>
                </p:cNvPr>
                <p:cNvSpPr/>
                <p:nvPr/>
              </p:nvSpPr>
              <p:spPr>
                <a:xfrm>
                  <a:off x="2172815" y="140827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6" name="Forme libre : forme 1035">
                  <a:extLst>
                    <a:ext uri="{FF2B5EF4-FFF2-40B4-BE49-F238E27FC236}">
                      <a16:creationId xmlns:a16="http://schemas.microsoft.com/office/drawing/2014/main" id="{0E028CCB-370D-4FFC-9A25-FB16419B2F64}"/>
                    </a:ext>
                  </a:extLst>
                </p:cNvPr>
                <p:cNvSpPr/>
                <p:nvPr/>
              </p:nvSpPr>
              <p:spPr>
                <a:xfrm>
                  <a:off x="2172815" y="141278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7" name="Forme libre : forme 1036">
                  <a:extLst>
                    <a:ext uri="{FF2B5EF4-FFF2-40B4-BE49-F238E27FC236}">
                      <a16:creationId xmlns:a16="http://schemas.microsoft.com/office/drawing/2014/main" id="{065DEB6B-68F3-446E-B9FD-2F5F451C5C54}"/>
                    </a:ext>
                  </a:extLst>
                </p:cNvPr>
                <p:cNvSpPr/>
                <p:nvPr/>
              </p:nvSpPr>
              <p:spPr>
                <a:xfrm>
                  <a:off x="2172815" y="153901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8" name="Forme libre : forme 1037">
                  <a:extLst>
                    <a:ext uri="{FF2B5EF4-FFF2-40B4-BE49-F238E27FC236}">
                      <a16:creationId xmlns:a16="http://schemas.microsoft.com/office/drawing/2014/main" id="{616DC238-D279-43FF-A5F3-9326A448EB84}"/>
                    </a:ext>
                  </a:extLst>
                </p:cNvPr>
                <p:cNvSpPr/>
                <p:nvPr/>
              </p:nvSpPr>
              <p:spPr>
                <a:xfrm>
                  <a:off x="2178316" y="116933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9" name="Forme libre : forme 1038">
                  <a:extLst>
                    <a:ext uri="{FF2B5EF4-FFF2-40B4-BE49-F238E27FC236}">
                      <a16:creationId xmlns:a16="http://schemas.microsoft.com/office/drawing/2014/main" id="{64713491-EAFE-4381-A419-9C38F6206F37}"/>
                    </a:ext>
                  </a:extLst>
                </p:cNvPr>
                <p:cNvSpPr/>
                <p:nvPr/>
              </p:nvSpPr>
              <p:spPr>
                <a:xfrm>
                  <a:off x="2178316" y="141728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0" name="Forme libre : forme 1039">
                  <a:extLst>
                    <a:ext uri="{FF2B5EF4-FFF2-40B4-BE49-F238E27FC236}">
                      <a16:creationId xmlns:a16="http://schemas.microsoft.com/office/drawing/2014/main" id="{53CF5EB1-AA2F-4EA3-9B72-86A141562EC7}"/>
                    </a:ext>
                  </a:extLst>
                </p:cNvPr>
                <p:cNvSpPr/>
                <p:nvPr/>
              </p:nvSpPr>
              <p:spPr>
                <a:xfrm>
                  <a:off x="2178316" y="147589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1" name="Forme libre : forme 1040">
                  <a:extLst>
                    <a:ext uri="{FF2B5EF4-FFF2-40B4-BE49-F238E27FC236}">
                      <a16:creationId xmlns:a16="http://schemas.microsoft.com/office/drawing/2014/main" id="{DEB6DF0F-8D85-42FB-835A-E6882A66D636}"/>
                    </a:ext>
                  </a:extLst>
                </p:cNvPr>
                <p:cNvSpPr/>
                <p:nvPr/>
              </p:nvSpPr>
              <p:spPr>
                <a:xfrm>
                  <a:off x="2178316" y="138122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2" name="Forme libre : forme 1041">
                  <a:extLst>
                    <a:ext uri="{FF2B5EF4-FFF2-40B4-BE49-F238E27FC236}">
                      <a16:creationId xmlns:a16="http://schemas.microsoft.com/office/drawing/2014/main" id="{534E19AC-766E-4DC7-A572-62E89B3DC59D}"/>
                    </a:ext>
                  </a:extLst>
                </p:cNvPr>
                <p:cNvSpPr/>
                <p:nvPr/>
              </p:nvSpPr>
              <p:spPr>
                <a:xfrm>
                  <a:off x="2178316" y="153450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3" name="Forme libre : forme 1042">
                  <a:extLst>
                    <a:ext uri="{FF2B5EF4-FFF2-40B4-BE49-F238E27FC236}">
                      <a16:creationId xmlns:a16="http://schemas.microsoft.com/office/drawing/2014/main" id="{338ACA8A-0883-4F21-9431-708A624E1A22}"/>
                    </a:ext>
                  </a:extLst>
                </p:cNvPr>
                <p:cNvSpPr/>
                <p:nvPr/>
              </p:nvSpPr>
              <p:spPr>
                <a:xfrm>
                  <a:off x="2178316" y="160663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4" name="Forme libre : forme 1043">
                  <a:extLst>
                    <a:ext uri="{FF2B5EF4-FFF2-40B4-BE49-F238E27FC236}">
                      <a16:creationId xmlns:a16="http://schemas.microsoft.com/office/drawing/2014/main" id="{13613BD1-44C8-49E1-AC55-A2899C2ACB91}"/>
                    </a:ext>
                  </a:extLst>
                </p:cNvPr>
                <p:cNvSpPr/>
                <p:nvPr/>
              </p:nvSpPr>
              <p:spPr>
                <a:xfrm>
                  <a:off x="2178316" y="151196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5" name="Forme libre : forme 1044">
                  <a:extLst>
                    <a:ext uri="{FF2B5EF4-FFF2-40B4-BE49-F238E27FC236}">
                      <a16:creationId xmlns:a16="http://schemas.microsoft.com/office/drawing/2014/main" id="{2E72F440-B9B9-4609-A785-399E2F10BE30}"/>
                    </a:ext>
                  </a:extLst>
                </p:cNvPr>
                <p:cNvSpPr/>
                <p:nvPr/>
              </p:nvSpPr>
              <p:spPr>
                <a:xfrm>
                  <a:off x="2183818" y="132712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6" name="Forme libre : forme 1045">
                  <a:extLst>
                    <a:ext uri="{FF2B5EF4-FFF2-40B4-BE49-F238E27FC236}">
                      <a16:creationId xmlns:a16="http://schemas.microsoft.com/office/drawing/2014/main" id="{CA7076E3-46D8-4E8B-8BAE-504B17AE8D9F}"/>
                    </a:ext>
                  </a:extLst>
                </p:cNvPr>
                <p:cNvSpPr/>
                <p:nvPr/>
              </p:nvSpPr>
              <p:spPr>
                <a:xfrm>
                  <a:off x="2183818" y="149392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7" name="Forme libre : forme 1046">
                  <a:extLst>
                    <a:ext uri="{FF2B5EF4-FFF2-40B4-BE49-F238E27FC236}">
                      <a16:creationId xmlns:a16="http://schemas.microsoft.com/office/drawing/2014/main" id="{1B65B1C7-1BC2-4DBF-BC55-A885DB11ACD9}"/>
                    </a:ext>
                  </a:extLst>
                </p:cNvPr>
                <p:cNvSpPr/>
                <p:nvPr/>
              </p:nvSpPr>
              <p:spPr>
                <a:xfrm>
                  <a:off x="2183818" y="123695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8" name="Forme libre : forme 1047">
                  <a:extLst>
                    <a:ext uri="{FF2B5EF4-FFF2-40B4-BE49-F238E27FC236}">
                      <a16:creationId xmlns:a16="http://schemas.microsoft.com/office/drawing/2014/main" id="{15F89EE2-C2D8-4EF0-84DF-3E2F444E8AFB}"/>
                    </a:ext>
                  </a:extLst>
                </p:cNvPr>
                <p:cNvSpPr/>
                <p:nvPr/>
              </p:nvSpPr>
              <p:spPr>
                <a:xfrm>
                  <a:off x="2183818" y="138122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9" name="Forme libre : forme 1048">
                  <a:extLst>
                    <a:ext uri="{FF2B5EF4-FFF2-40B4-BE49-F238E27FC236}">
                      <a16:creationId xmlns:a16="http://schemas.microsoft.com/office/drawing/2014/main" id="{D3B8E5D2-6F49-4E04-BA39-6FE35F9D58E8}"/>
                    </a:ext>
                  </a:extLst>
                </p:cNvPr>
                <p:cNvSpPr/>
                <p:nvPr/>
              </p:nvSpPr>
              <p:spPr>
                <a:xfrm>
                  <a:off x="2183818" y="148942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0" name="Forme libre : forme 1049">
                  <a:extLst>
                    <a:ext uri="{FF2B5EF4-FFF2-40B4-BE49-F238E27FC236}">
                      <a16:creationId xmlns:a16="http://schemas.microsoft.com/office/drawing/2014/main" id="{BFBBDFDA-D932-4E59-9BF8-AEF285D67707}"/>
                    </a:ext>
                  </a:extLst>
                </p:cNvPr>
                <p:cNvSpPr/>
                <p:nvPr/>
              </p:nvSpPr>
              <p:spPr>
                <a:xfrm>
                  <a:off x="2183818" y="136318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1" name="Forme libre : forme 1050">
                  <a:extLst>
                    <a:ext uri="{FF2B5EF4-FFF2-40B4-BE49-F238E27FC236}">
                      <a16:creationId xmlns:a16="http://schemas.microsoft.com/office/drawing/2014/main" id="{2B9E030A-65FC-48F1-BE47-E11869201459}"/>
                    </a:ext>
                  </a:extLst>
                </p:cNvPr>
                <p:cNvSpPr/>
                <p:nvPr/>
              </p:nvSpPr>
              <p:spPr>
                <a:xfrm>
                  <a:off x="2183818" y="134966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2" name="Forme libre : forme 1051">
                  <a:extLst>
                    <a:ext uri="{FF2B5EF4-FFF2-40B4-BE49-F238E27FC236}">
                      <a16:creationId xmlns:a16="http://schemas.microsoft.com/office/drawing/2014/main" id="{11EF12AD-9EE0-4586-B116-59C9D6C4D8C3}"/>
                    </a:ext>
                  </a:extLst>
                </p:cNvPr>
                <p:cNvSpPr/>
                <p:nvPr/>
              </p:nvSpPr>
              <p:spPr>
                <a:xfrm>
                  <a:off x="2183818" y="153901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3" name="Forme libre : forme 1052">
                  <a:extLst>
                    <a:ext uri="{FF2B5EF4-FFF2-40B4-BE49-F238E27FC236}">
                      <a16:creationId xmlns:a16="http://schemas.microsoft.com/office/drawing/2014/main" id="{A25A5558-395A-4D6A-A7A0-9F92F19B50C9}"/>
                    </a:ext>
                  </a:extLst>
                </p:cNvPr>
                <p:cNvSpPr/>
                <p:nvPr/>
              </p:nvSpPr>
              <p:spPr>
                <a:xfrm>
                  <a:off x="2183818" y="152999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4" name="Forme libre : forme 1053">
                  <a:extLst>
                    <a:ext uri="{FF2B5EF4-FFF2-40B4-BE49-F238E27FC236}">
                      <a16:creationId xmlns:a16="http://schemas.microsoft.com/office/drawing/2014/main" id="{52A85436-1C55-44C8-AF17-20C99558E27E}"/>
                    </a:ext>
                  </a:extLst>
                </p:cNvPr>
                <p:cNvSpPr/>
                <p:nvPr/>
              </p:nvSpPr>
              <p:spPr>
                <a:xfrm>
                  <a:off x="2183818" y="148942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5" name="Forme libre : forme 1054">
                  <a:extLst>
                    <a:ext uri="{FF2B5EF4-FFF2-40B4-BE49-F238E27FC236}">
                      <a16:creationId xmlns:a16="http://schemas.microsoft.com/office/drawing/2014/main" id="{4479AE65-9D41-4238-B4ED-32BF9C4C29D0}"/>
                    </a:ext>
                  </a:extLst>
                </p:cNvPr>
                <p:cNvSpPr/>
                <p:nvPr/>
              </p:nvSpPr>
              <p:spPr>
                <a:xfrm>
                  <a:off x="2189319" y="144433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6" name="Forme libre : forme 1055">
                  <a:extLst>
                    <a:ext uri="{FF2B5EF4-FFF2-40B4-BE49-F238E27FC236}">
                      <a16:creationId xmlns:a16="http://schemas.microsoft.com/office/drawing/2014/main" id="{BFBCA219-692B-4ACC-AA1B-6CCB346090C0}"/>
                    </a:ext>
                  </a:extLst>
                </p:cNvPr>
                <p:cNvSpPr/>
                <p:nvPr/>
              </p:nvSpPr>
              <p:spPr>
                <a:xfrm>
                  <a:off x="2189319" y="140376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7" name="Forme libre : forme 1056">
                  <a:extLst>
                    <a:ext uri="{FF2B5EF4-FFF2-40B4-BE49-F238E27FC236}">
                      <a16:creationId xmlns:a16="http://schemas.microsoft.com/office/drawing/2014/main" id="{BB8D0A84-4484-48C9-B0EA-590A5FE8DE1D}"/>
                    </a:ext>
                  </a:extLst>
                </p:cNvPr>
                <p:cNvSpPr/>
                <p:nvPr/>
              </p:nvSpPr>
              <p:spPr>
                <a:xfrm>
                  <a:off x="2189319" y="151196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8" name="Forme libre : forme 1057">
                  <a:extLst>
                    <a:ext uri="{FF2B5EF4-FFF2-40B4-BE49-F238E27FC236}">
                      <a16:creationId xmlns:a16="http://schemas.microsoft.com/office/drawing/2014/main" id="{95AF612F-BA59-4820-B401-A6A7D6C8AC09}"/>
                    </a:ext>
                  </a:extLst>
                </p:cNvPr>
                <p:cNvSpPr/>
                <p:nvPr/>
              </p:nvSpPr>
              <p:spPr>
                <a:xfrm>
                  <a:off x="2189319" y="170581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9" name="Forme libre : forme 1058">
                  <a:extLst>
                    <a:ext uri="{FF2B5EF4-FFF2-40B4-BE49-F238E27FC236}">
                      <a16:creationId xmlns:a16="http://schemas.microsoft.com/office/drawing/2014/main" id="{8FA9C9E2-C2C2-422D-BA6C-F47EB7E31D92}"/>
                    </a:ext>
                  </a:extLst>
                </p:cNvPr>
                <p:cNvSpPr/>
                <p:nvPr/>
              </p:nvSpPr>
              <p:spPr>
                <a:xfrm>
                  <a:off x="2189319" y="135417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0" name="Forme libre : forme 1059">
                  <a:extLst>
                    <a:ext uri="{FF2B5EF4-FFF2-40B4-BE49-F238E27FC236}">
                      <a16:creationId xmlns:a16="http://schemas.microsoft.com/office/drawing/2014/main" id="{D5DF8F16-7D62-451F-86A7-A6BE0042596A}"/>
                    </a:ext>
                  </a:extLst>
                </p:cNvPr>
                <p:cNvSpPr/>
                <p:nvPr/>
              </p:nvSpPr>
              <p:spPr>
                <a:xfrm>
                  <a:off x="2194819" y="139925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1" name="Forme libre : forme 1060">
                  <a:extLst>
                    <a:ext uri="{FF2B5EF4-FFF2-40B4-BE49-F238E27FC236}">
                      <a16:creationId xmlns:a16="http://schemas.microsoft.com/office/drawing/2014/main" id="{D00DA9DB-6B18-44BD-92D8-79638E4F1186}"/>
                    </a:ext>
                  </a:extLst>
                </p:cNvPr>
                <p:cNvSpPr/>
                <p:nvPr/>
              </p:nvSpPr>
              <p:spPr>
                <a:xfrm>
                  <a:off x="2194819" y="152999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2" name="Forme libre : forme 1061">
                  <a:extLst>
                    <a:ext uri="{FF2B5EF4-FFF2-40B4-BE49-F238E27FC236}">
                      <a16:creationId xmlns:a16="http://schemas.microsoft.com/office/drawing/2014/main" id="{239565CD-5DAF-4A77-A3D4-7BC20BA22CD6}"/>
                    </a:ext>
                  </a:extLst>
                </p:cNvPr>
                <p:cNvSpPr/>
                <p:nvPr/>
              </p:nvSpPr>
              <p:spPr>
                <a:xfrm>
                  <a:off x="2194819" y="134515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3" name="Forme libre : forme 1062">
                  <a:extLst>
                    <a:ext uri="{FF2B5EF4-FFF2-40B4-BE49-F238E27FC236}">
                      <a16:creationId xmlns:a16="http://schemas.microsoft.com/office/drawing/2014/main" id="{F8D8EA55-2235-493B-88D4-1D6FA8AFC587}"/>
                    </a:ext>
                  </a:extLst>
                </p:cNvPr>
                <p:cNvSpPr/>
                <p:nvPr/>
              </p:nvSpPr>
              <p:spPr>
                <a:xfrm>
                  <a:off x="2194819" y="145786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4" name="Forme libre : forme 1063">
                  <a:extLst>
                    <a:ext uri="{FF2B5EF4-FFF2-40B4-BE49-F238E27FC236}">
                      <a16:creationId xmlns:a16="http://schemas.microsoft.com/office/drawing/2014/main" id="{D101179A-868B-4558-B816-7BA1316F2CE9}"/>
                    </a:ext>
                  </a:extLst>
                </p:cNvPr>
                <p:cNvSpPr/>
                <p:nvPr/>
              </p:nvSpPr>
              <p:spPr>
                <a:xfrm>
                  <a:off x="2194819" y="134064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5" name="Forme libre : forme 1064">
                  <a:extLst>
                    <a:ext uri="{FF2B5EF4-FFF2-40B4-BE49-F238E27FC236}">
                      <a16:creationId xmlns:a16="http://schemas.microsoft.com/office/drawing/2014/main" id="{9B71BBC9-B2E7-442F-A2F8-CC4D252D94D4}"/>
                    </a:ext>
                  </a:extLst>
                </p:cNvPr>
                <p:cNvSpPr/>
                <p:nvPr/>
              </p:nvSpPr>
              <p:spPr>
                <a:xfrm>
                  <a:off x="2200322" y="139925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6" name="Forme libre : forme 1065">
                  <a:extLst>
                    <a:ext uri="{FF2B5EF4-FFF2-40B4-BE49-F238E27FC236}">
                      <a16:creationId xmlns:a16="http://schemas.microsoft.com/office/drawing/2014/main" id="{C1386351-D409-4A24-A4F3-66A350C30C24}"/>
                    </a:ext>
                  </a:extLst>
                </p:cNvPr>
                <p:cNvSpPr/>
                <p:nvPr/>
              </p:nvSpPr>
              <p:spPr>
                <a:xfrm>
                  <a:off x="2200322" y="146237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7" name="Forme libre : forme 1066">
                  <a:extLst>
                    <a:ext uri="{FF2B5EF4-FFF2-40B4-BE49-F238E27FC236}">
                      <a16:creationId xmlns:a16="http://schemas.microsoft.com/office/drawing/2014/main" id="{F4EB6A86-47D8-43CA-BD91-DA4711BD4F00}"/>
                    </a:ext>
                  </a:extLst>
                </p:cNvPr>
                <p:cNvSpPr/>
                <p:nvPr/>
              </p:nvSpPr>
              <p:spPr>
                <a:xfrm>
                  <a:off x="2200322" y="135417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8" name="Forme libre : forme 1067">
                  <a:extLst>
                    <a:ext uri="{FF2B5EF4-FFF2-40B4-BE49-F238E27FC236}">
                      <a16:creationId xmlns:a16="http://schemas.microsoft.com/office/drawing/2014/main" id="{25C123E9-DB94-4F3F-A3CE-E4A698DDF4C1}"/>
                    </a:ext>
                  </a:extLst>
                </p:cNvPr>
                <p:cNvSpPr/>
                <p:nvPr/>
              </p:nvSpPr>
              <p:spPr>
                <a:xfrm>
                  <a:off x="2200322" y="136769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9" name="Forme libre : forme 1068">
                  <a:extLst>
                    <a:ext uri="{FF2B5EF4-FFF2-40B4-BE49-F238E27FC236}">
                      <a16:creationId xmlns:a16="http://schemas.microsoft.com/office/drawing/2014/main" id="{F840DEB4-C5C7-4907-85F3-B45E5068BD08}"/>
                    </a:ext>
                  </a:extLst>
                </p:cNvPr>
                <p:cNvSpPr/>
                <p:nvPr/>
              </p:nvSpPr>
              <p:spPr>
                <a:xfrm>
                  <a:off x="2200322" y="132712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0" name="Forme libre : forme 1069">
                  <a:extLst>
                    <a:ext uri="{FF2B5EF4-FFF2-40B4-BE49-F238E27FC236}">
                      <a16:creationId xmlns:a16="http://schemas.microsoft.com/office/drawing/2014/main" id="{7BAA5C22-8E63-46BD-A812-974289F35F70}"/>
                    </a:ext>
                  </a:extLst>
                </p:cNvPr>
                <p:cNvSpPr/>
                <p:nvPr/>
              </p:nvSpPr>
              <p:spPr>
                <a:xfrm>
                  <a:off x="2200322" y="139925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1" name="Forme libre : forme 1070">
                  <a:extLst>
                    <a:ext uri="{FF2B5EF4-FFF2-40B4-BE49-F238E27FC236}">
                      <a16:creationId xmlns:a16="http://schemas.microsoft.com/office/drawing/2014/main" id="{20DAB48F-34B9-4ACD-8B97-E7AB19A6675B}"/>
                    </a:ext>
                  </a:extLst>
                </p:cNvPr>
                <p:cNvSpPr/>
                <p:nvPr/>
              </p:nvSpPr>
              <p:spPr>
                <a:xfrm>
                  <a:off x="2200322" y="166073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2" name="Forme libre : forme 1071">
                  <a:extLst>
                    <a:ext uri="{FF2B5EF4-FFF2-40B4-BE49-F238E27FC236}">
                      <a16:creationId xmlns:a16="http://schemas.microsoft.com/office/drawing/2014/main" id="{054D8B87-AF03-4054-8E24-B1CFF146B798}"/>
                    </a:ext>
                  </a:extLst>
                </p:cNvPr>
                <p:cNvSpPr/>
                <p:nvPr/>
              </p:nvSpPr>
              <p:spPr>
                <a:xfrm>
                  <a:off x="2205823" y="142179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3" name="Forme libre : forme 1072">
                  <a:extLst>
                    <a:ext uri="{FF2B5EF4-FFF2-40B4-BE49-F238E27FC236}">
                      <a16:creationId xmlns:a16="http://schemas.microsoft.com/office/drawing/2014/main" id="{D87B5AFE-16D4-4D29-BA01-535103A4BA4E}"/>
                    </a:ext>
                  </a:extLst>
                </p:cNvPr>
                <p:cNvSpPr/>
                <p:nvPr/>
              </p:nvSpPr>
              <p:spPr>
                <a:xfrm>
                  <a:off x="2205823" y="135868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4" name="Forme libre : forme 1073">
                  <a:extLst>
                    <a:ext uri="{FF2B5EF4-FFF2-40B4-BE49-F238E27FC236}">
                      <a16:creationId xmlns:a16="http://schemas.microsoft.com/office/drawing/2014/main" id="{B02D5A17-3787-48C6-9379-562A6ECB521A}"/>
                    </a:ext>
                  </a:extLst>
                </p:cNvPr>
                <p:cNvSpPr/>
                <p:nvPr/>
              </p:nvSpPr>
              <p:spPr>
                <a:xfrm>
                  <a:off x="2205823" y="146237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5" name="Forme libre : forme 1074">
                  <a:extLst>
                    <a:ext uri="{FF2B5EF4-FFF2-40B4-BE49-F238E27FC236}">
                      <a16:creationId xmlns:a16="http://schemas.microsoft.com/office/drawing/2014/main" id="{A1A1B3E6-B10F-4BA2-8BBD-E6A574B14957}"/>
                    </a:ext>
                  </a:extLst>
                </p:cNvPr>
                <p:cNvSpPr/>
                <p:nvPr/>
              </p:nvSpPr>
              <p:spPr>
                <a:xfrm>
                  <a:off x="2205823" y="144433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6" name="Forme libre : forme 1075">
                  <a:extLst>
                    <a:ext uri="{FF2B5EF4-FFF2-40B4-BE49-F238E27FC236}">
                      <a16:creationId xmlns:a16="http://schemas.microsoft.com/office/drawing/2014/main" id="{226A2517-42D6-4D56-BC2A-DC4286A3F7A2}"/>
                    </a:ext>
                  </a:extLst>
                </p:cNvPr>
                <p:cNvSpPr/>
                <p:nvPr/>
              </p:nvSpPr>
              <p:spPr>
                <a:xfrm>
                  <a:off x="2211324" y="150294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7" name="Forme libre : forme 1076">
                  <a:extLst>
                    <a:ext uri="{FF2B5EF4-FFF2-40B4-BE49-F238E27FC236}">
                      <a16:creationId xmlns:a16="http://schemas.microsoft.com/office/drawing/2014/main" id="{B94844C1-E949-47ED-8547-250DE9713F45}"/>
                    </a:ext>
                  </a:extLst>
                </p:cNvPr>
                <p:cNvSpPr/>
                <p:nvPr/>
              </p:nvSpPr>
              <p:spPr>
                <a:xfrm>
                  <a:off x="2211324" y="157056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8" name="Forme libre : forme 1077">
                  <a:extLst>
                    <a:ext uri="{FF2B5EF4-FFF2-40B4-BE49-F238E27FC236}">
                      <a16:creationId xmlns:a16="http://schemas.microsoft.com/office/drawing/2014/main" id="{2AF52DE0-CB00-46A4-B66B-AD906349C039}"/>
                    </a:ext>
                  </a:extLst>
                </p:cNvPr>
                <p:cNvSpPr/>
                <p:nvPr/>
              </p:nvSpPr>
              <p:spPr>
                <a:xfrm>
                  <a:off x="2211324" y="148942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9" name="Forme libre : forme 1078">
                  <a:extLst>
                    <a:ext uri="{FF2B5EF4-FFF2-40B4-BE49-F238E27FC236}">
                      <a16:creationId xmlns:a16="http://schemas.microsoft.com/office/drawing/2014/main" id="{2896F95D-7F6A-4C1A-A66E-97548CDA5D14}"/>
                    </a:ext>
                  </a:extLst>
                </p:cNvPr>
                <p:cNvSpPr/>
                <p:nvPr/>
              </p:nvSpPr>
              <p:spPr>
                <a:xfrm>
                  <a:off x="2211324" y="141278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0" name="Forme libre : forme 1079">
                  <a:extLst>
                    <a:ext uri="{FF2B5EF4-FFF2-40B4-BE49-F238E27FC236}">
                      <a16:creationId xmlns:a16="http://schemas.microsoft.com/office/drawing/2014/main" id="{64A46CA0-18E1-42FA-B6EC-1F629830B8C1}"/>
                    </a:ext>
                  </a:extLst>
                </p:cNvPr>
                <p:cNvSpPr/>
                <p:nvPr/>
              </p:nvSpPr>
              <p:spPr>
                <a:xfrm>
                  <a:off x="2216827" y="150745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1" name="Forme libre : forme 1080">
                  <a:extLst>
                    <a:ext uri="{FF2B5EF4-FFF2-40B4-BE49-F238E27FC236}">
                      <a16:creationId xmlns:a16="http://schemas.microsoft.com/office/drawing/2014/main" id="{AF0D98E3-DA55-4C60-885A-A6CE99708C7C}"/>
                    </a:ext>
                  </a:extLst>
                </p:cNvPr>
                <p:cNvSpPr/>
                <p:nvPr/>
              </p:nvSpPr>
              <p:spPr>
                <a:xfrm>
                  <a:off x="2216827" y="159761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2" name="Forme libre : forme 1081">
                  <a:extLst>
                    <a:ext uri="{FF2B5EF4-FFF2-40B4-BE49-F238E27FC236}">
                      <a16:creationId xmlns:a16="http://schemas.microsoft.com/office/drawing/2014/main" id="{C8FC7E1E-65EC-4D26-AC1B-17F7152F1F44}"/>
                    </a:ext>
                  </a:extLst>
                </p:cNvPr>
                <p:cNvSpPr/>
                <p:nvPr/>
              </p:nvSpPr>
              <p:spPr>
                <a:xfrm>
                  <a:off x="2216827" y="147138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3" name="Forme libre : forme 1082">
                  <a:extLst>
                    <a:ext uri="{FF2B5EF4-FFF2-40B4-BE49-F238E27FC236}">
                      <a16:creationId xmlns:a16="http://schemas.microsoft.com/office/drawing/2014/main" id="{481101D4-295C-453B-879C-49917A74E33E}"/>
                    </a:ext>
                  </a:extLst>
                </p:cNvPr>
                <p:cNvSpPr/>
                <p:nvPr/>
              </p:nvSpPr>
              <p:spPr>
                <a:xfrm>
                  <a:off x="2216827" y="126400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4" name="Forme libre : forme 1083">
                  <a:extLst>
                    <a:ext uri="{FF2B5EF4-FFF2-40B4-BE49-F238E27FC236}">
                      <a16:creationId xmlns:a16="http://schemas.microsoft.com/office/drawing/2014/main" id="{2D8331D7-BDD8-4625-836D-1BFBDA9BF6B2}"/>
                    </a:ext>
                  </a:extLst>
                </p:cNvPr>
                <p:cNvSpPr/>
                <p:nvPr/>
              </p:nvSpPr>
              <p:spPr>
                <a:xfrm>
                  <a:off x="2216827" y="135868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5" name="Forme libre : forme 1084">
                  <a:extLst>
                    <a:ext uri="{FF2B5EF4-FFF2-40B4-BE49-F238E27FC236}">
                      <a16:creationId xmlns:a16="http://schemas.microsoft.com/office/drawing/2014/main" id="{D5DDA436-B9E7-45BC-B38E-911BCED6F98E}"/>
                    </a:ext>
                  </a:extLst>
                </p:cNvPr>
                <p:cNvSpPr/>
                <p:nvPr/>
              </p:nvSpPr>
              <p:spPr>
                <a:xfrm>
                  <a:off x="2216827" y="141728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6" name="Forme libre : forme 1085">
                  <a:extLst>
                    <a:ext uri="{FF2B5EF4-FFF2-40B4-BE49-F238E27FC236}">
                      <a16:creationId xmlns:a16="http://schemas.microsoft.com/office/drawing/2014/main" id="{F8A32E15-55E9-43FA-8DFA-4A44915520B6}"/>
                    </a:ext>
                  </a:extLst>
                </p:cNvPr>
                <p:cNvSpPr/>
                <p:nvPr/>
              </p:nvSpPr>
              <p:spPr>
                <a:xfrm>
                  <a:off x="2222327" y="154351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7" name="Forme libre : forme 1086">
                  <a:extLst>
                    <a:ext uri="{FF2B5EF4-FFF2-40B4-BE49-F238E27FC236}">
                      <a16:creationId xmlns:a16="http://schemas.microsoft.com/office/drawing/2014/main" id="{A4501A5A-9A39-4D0C-83FE-0DACF727058D}"/>
                    </a:ext>
                  </a:extLst>
                </p:cNvPr>
                <p:cNvSpPr/>
                <p:nvPr/>
              </p:nvSpPr>
              <p:spPr>
                <a:xfrm>
                  <a:off x="2222327" y="143532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8" name="Forme libre : forme 1087">
                  <a:extLst>
                    <a:ext uri="{FF2B5EF4-FFF2-40B4-BE49-F238E27FC236}">
                      <a16:creationId xmlns:a16="http://schemas.microsoft.com/office/drawing/2014/main" id="{477AE1C0-3AD6-401B-A696-03C99798E131}"/>
                    </a:ext>
                  </a:extLst>
                </p:cNvPr>
                <p:cNvSpPr/>
                <p:nvPr/>
              </p:nvSpPr>
              <p:spPr>
                <a:xfrm>
                  <a:off x="2222327" y="143982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9" name="Forme libre : forme 1088">
                  <a:extLst>
                    <a:ext uri="{FF2B5EF4-FFF2-40B4-BE49-F238E27FC236}">
                      <a16:creationId xmlns:a16="http://schemas.microsoft.com/office/drawing/2014/main" id="{6B854F73-339B-4169-9AA8-68184530DFC2}"/>
                    </a:ext>
                  </a:extLst>
                </p:cNvPr>
                <p:cNvSpPr/>
                <p:nvPr/>
              </p:nvSpPr>
              <p:spPr>
                <a:xfrm>
                  <a:off x="2222327" y="136318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0" name="Forme libre : forme 1089">
                  <a:extLst>
                    <a:ext uri="{FF2B5EF4-FFF2-40B4-BE49-F238E27FC236}">
                      <a16:creationId xmlns:a16="http://schemas.microsoft.com/office/drawing/2014/main" id="{DC64B40C-F1C7-4B43-8DE0-76696F923401}"/>
                    </a:ext>
                  </a:extLst>
                </p:cNvPr>
                <p:cNvSpPr/>
                <p:nvPr/>
              </p:nvSpPr>
              <p:spPr>
                <a:xfrm>
                  <a:off x="2222327" y="131810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1" name="Forme libre : forme 1090">
                  <a:extLst>
                    <a:ext uri="{FF2B5EF4-FFF2-40B4-BE49-F238E27FC236}">
                      <a16:creationId xmlns:a16="http://schemas.microsoft.com/office/drawing/2014/main" id="{631EA279-9DAC-4B7E-8347-47566B5A04DA}"/>
                    </a:ext>
                  </a:extLst>
                </p:cNvPr>
                <p:cNvSpPr/>
                <p:nvPr/>
              </p:nvSpPr>
              <p:spPr>
                <a:xfrm>
                  <a:off x="2227828" y="170581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2" name="Forme libre : forme 1091">
                  <a:extLst>
                    <a:ext uri="{FF2B5EF4-FFF2-40B4-BE49-F238E27FC236}">
                      <a16:creationId xmlns:a16="http://schemas.microsoft.com/office/drawing/2014/main" id="{68447ABE-54AF-4208-A25D-6950CC9FD02F}"/>
                    </a:ext>
                  </a:extLst>
                </p:cNvPr>
                <p:cNvSpPr/>
                <p:nvPr/>
              </p:nvSpPr>
              <p:spPr>
                <a:xfrm>
                  <a:off x="2227828" y="152548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3" name="Forme libre : forme 1092">
                  <a:extLst>
                    <a:ext uri="{FF2B5EF4-FFF2-40B4-BE49-F238E27FC236}">
                      <a16:creationId xmlns:a16="http://schemas.microsoft.com/office/drawing/2014/main" id="{1F467C7A-0E8E-4A5E-AD3B-895E3929CFE3}"/>
                    </a:ext>
                  </a:extLst>
                </p:cNvPr>
                <p:cNvSpPr/>
                <p:nvPr/>
              </p:nvSpPr>
              <p:spPr>
                <a:xfrm>
                  <a:off x="2227828" y="145786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4" name="Forme libre : forme 1093">
                  <a:extLst>
                    <a:ext uri="{FF2B5EF4-FFF2-40B4-BE49-F238E27FC236}">
                      <a16:creationId xmlns:a16="http://schemas.microsoft.com/office/drawing/2014/main" id="{A6D01AC6-9981-4528-98D5-21E85C432AEB}"/>
                    </a:ext>
                  </a:extLst>
                </p:cNvPr>
                <p:cNvSpPr/>
                <p:nvPr/>
              </p:nvSpPr>
              <p:spPr>
                <a:xfrm>
                  <a:off x="2227828" y="116933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5" name="Forme libre : forme 1094">
                  <a:extLst>
                    <a:ext uri="{FF2B5EF4-FFF2-40B4-BE49-F238E27FC236}">
                      <a16:creationId xmlns:a16="http://schemas.microsoft.com/office/drawing/2014/main" id="{9862A03F-BFC2-41AC-B575-02B2F3E8BC3D}"/>
                    </a:ext>
                  </a:extLst>
                </p:cNvPr>
                <p:cNvSpPr/>
                <p:nvPr/>
              </p:nvSpPr>
              <p:spPr>
                <a:xfrm>
                  <a:off x="2233330" y="145786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6" name="Forme libre : forme 1095">
                  <a:extLst>
                    <a:ext uri="{FF2B5EF4-FFF2-40B4-BE49-F238E27FC236}">
                      <a16:creationId xmlns:a16="http://schemas.microsoft.com/office/drawing/2014/main" id="{28242DC6-BA6C-4FB7-8338-AFE8DBF0FFEE}"/>
                    </a:ext>
                  </a:extLst>
                </p:cNvPr>
                <p:cNvSpPr/>
                <p:nvPr/>
              </p:nvSpPr>
              <p:spPr>
                <a:xfrm>
                  <a:off x="2233330" y="146237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7" name="Forme libre : forme 1096">
                  <a:extLst>
                    <a:ext uri="{FF2B5EF4-FFF2-40B4-BE49-F238E27FC236}">
                      <a16:creationId xmlns:a16="http://schemas.microsoft.com/office/drawing/2014/main" id="{02054EA8-01BB-4D4C-8ECB-FDBC15C10493}"/>
                    </a:ext>
                  </a:extLst>
                </p:cNvPr>
                <p:cNvSpPr/>
                <p:nvPr/>
              </p:nvSpPr>
              <p:spPr>
                <a:xfrm>
                  <a:off x="2233330" y="147138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8" name="Forme libre : forme 1097">
                  <a:extLst>
                    <a:ext uri="{FF2B5EF4-FFF2-40B4-BE49-F238E27FC236}">
                      <a16:creationId xmlns:a16="http://schemas.microsoft.com/office/drawing/2014/main" id="{6E113B70-E8A8-4510-949A-F414F4DA2291}"/>
                    </a:ext>
                  </a:extLst>
                </p:cNvPr>
                <p:cNvSpPr/>
                <p:nvPr/>
              </p:nvSpPr>
              <p:spPr>
                <a:xfrm>
                  <a:off x="2238832" y="160212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9" name="Forme libre : forme 1098">
                  <a:extLst>
                    <a:ext uri="{FF2B5EF4-FFF2-40B4-BE49-F238E27FC236}">
                      <a16:creationId xmlns:a16="http://schemas.microsoft.com/office/drawing/2014/main" id="{B8CA0D8A-E1E0-4578-ADA6-7526DD5EDCD4}"/>
                    </a:ext>
                  </a:extLst>
                </p:cNvPr>
                <p:cNvSpPr/>
                <p:nvPr/>
              </p:nvSpPr>
              <p:spPr>
                <a:xfrm>
                  <a:off x="2238832" y="140376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0" name="Forme libre : forme 1099">
                  <a:extLst>
                    <a:ext uri="{FF2B5EF4-FFF2-40B4-BE49-F238E27FC236}">
                      <a16:creationId xmlns:a16="http://schemas.microsoft.com/office/drawing/2014/main" id="{078693FD-144F-4737-BE66-09DE76BE37F4}"/>
                    </a:ext>
                  </a:extLst>
                </p:cNvPr>
                <p:cNvSpPr/>
                <p:nvPr/>
              </p:nvSpPr>
              <p:spPr>
                <a:xfrm>
                  <a:off x="2244334" y="145335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1" name="Forme libre : forme 1100">
                  <a:extLst>
                    <a:ext uri="{FF2B5EF4-FFF2-40B4-BE49-F238E27FC236}">
                      <a16:creationId xmlns:a16="http://schemas.microsoft.com/office/drawing/2014/main" id="{B38C35C0-00A2-490C-B0EE-8FFC81567E83}"/>
                    </a:ext>
                  </a:extLst>
                </p:cNvPr>
                <p:cNvSpPr/>
                <p:nvPr/>
              </p:nvSpPr>
              <p:spPr>
                <a:xfrm>
                  <a:off x="2244334" y="139925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2" name="Forme libre : forme 1101">
                  <a:extLst>
                    <a:ext uri="{FF2B5EF4-FFF2-40B4-BE49-F238E27FC236}">
                      <a16:creationId xmlns:a16="http://schemas.microsoft.com/office/drawing/2014/main" id="{E9DD7E17-0B09-48D1-ACD6-CACBB73BD087}"/>
                    </a:ext>
                  </a:extLst>
                </p:cNvPr>
                <p:cNvSpPr/>
                <p:nvPr/>
              </p:nvSpPr>
              <p:spPr>
                <a:xfrm>
                  <a:off x="2244334" y="148040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3" name="Forme libre : forme 1102">
                  <a:extLst>
                    <a:ext uri="{FF2B5EF4-FFF2-40B4-BE49-F238E27FC236}">
                      <a16:creationId xmlns:a16="http://schemas.microsoft.com/office/drawing/2014/main" id="{237C2A58-EB44-40A6-9044-72E1CDF83045}"/>
                    </a:ext>
                  </a:extLst>
                </p:cNvPr>
                <p:cNvSpPr/>
                <p:nvPr/>
              </p:nvSpPr>
              <p:spPr>
                <a:xfrm>
                  <a:off x="2244334" y="125950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4" name="Forme libre : forme 1103">
                  <a:extLst>
                    <a:ext uri="{FF2B5EF4-FFF2-40B4-BE49-F238E27FC236}">
                      <a16:creationId xmlns:a16="http://schemas.microsoft.com/office/drawing/2014/main" id="{E3F3ACB6-7C9F-4EDF-819B-7DF018BCF48C}"/>
                    </a:ext>
                  </a:extLst>
                </p:cNvPr>
                <p:cNvSpPr/>
                <p:nvPr/>
              </p:nvSpPr>
              <p:spPr>
                <a:xfrm>
                  <a:off x="2249835" y="150745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5" name="Forme libre : forme 1104">
                  <a:extLst>
                    <a:ext uri="{FF2B5EF4-FFF2-40B4-BE49-F238E27FC236}">
                      <a16:creationId xmlns:a16="http://schemas.microsoft.com/office/drawing/2014/main" id="{A54243E5-3C74-48AE-A305-0CFE7F0B74BB}"/>
                    </a:ext>
                  </a:extLst>
                </p:cNvPr>
                <p:cNvSpPr/>
                <p:nvPr/>
              </p:nvSpPr>
              <p:spPr>
                <a:xfrm>
                  <a:off x="2249835" y="152548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6" name="Forme libre : forme 1105">
                  <a:extLst>
                    <a:ext uri="{FF2B5EF4-FFF2-40B4-BE49-F238E27FC236}">
                      <a16:creationId xmlns:a16="http://schemas.microsoft.com/office/drawing/2014/main" id="{B68BB47E-457D-4251-B11F-FE4799044FBD}"/>
                    </a:ext>
                  </a:extLst>
                </p:cNvPr>
                <p:cNvSpPr/>
                <p:nvPr/>
              </p:nvSpPr>
              <p:spPr>
                <a:xfrm>
                  <a:off x="2249835" y="139925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7" name="Forme libre : forme 1106">
                  <a:extLst>
                    <a:ext uri="{FF2B5EF4-FFF2-40B4-BE49-F238E27FC236}">
                      <a16:creationId xmlns:a16="http://schemas.microsoft.com/office/drawing/2014/main" id="{E4085A63-E2F5-4F7C-94B6-2FD2129F0569}"/>
                    </a:ext>
                  </a:extLst>
                </p:cNvPr>
                <p:cNvSpPr/>
                <p:nvPr/>
              </p:nvSpPr>
              <p:spPr>
                <a:xfrm>
                  <a:off x="2255335" y="158860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8" name="Forme libre : forme 1107">
                  <a:extLst>
                    <a:ext uri="{FF2B5EF4-FFF2-40B4-BE49-F238E27FC236}">
                      <a16:creationId xmlns:a16="http://schemas.microsoft.com/office/drawing/2014/main" id="{0D91279D-4A02-40CC-8062-56D8ED3D13CA}"/>
                    </a:ext>
                  </a:extLst>
                </p:cNvPr>
                <p:cNvSpPr/>
                <p:nvPr/>
              </p:nvSpPr>
              <p:spPr>
                <a:xfrm>
                  <a:off x="2255335" y="123245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9" name="Forme libre : forme 1108">
                  <a:extLst>
                    <a:ext uri="{FF2B5EF4-FFF2-40B4-BE49-F238E27FC236}">
                      <a16:creationId xmlns:a16="http://schemas.microsoft.com/office/drawing/2014/main" id="{594B49FC-DA47-40D9-BE57-88AFD7B45703}"/>
                    </a:ext>
                  </a:extLst>
                </p:cNvPr>
                <p:cNvSpPr/>
                <p:nvPr/>
              </p:nvSpPr>
              <p:spPr>
                <a:xfrm>
                  <a:off x="2255335" y="149392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0" name="Forme libre : forme 1109">
                  <a:extLst>
                    <a:ext uri="{FF2B5EF4-FFF2-40B4-BE49-F238E27FC236}">
                      <a16:creationId xmlns:a16="http://schemas.microsoft.com/office/drawing/2014/main" id="{2D065594-275E-486B-88AC-2386DA555E39}"/>
                    </a:ext>
                  </a:extLst>
                </p:cNvPr>
                <p:cNvSpPr/>
                <p:nvPr/>
              </p:nvSpPr>
              <p:spPr>
                <a:xfrm>
                  <a:off x="2260838" y="141278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1" name="Forme libre : forme 1110">
                  <a:extLst>
                    <a:ext uri="{FF2B5EF4-FFF2-40B4-BE49-F238E27FC236}">
                      <a16:creationId xmlns:a16="http://schemas.microsoft.com/office/drawing/2014/main" id="{5E4B0EB5-B04E-4DA9-90A1-7EF7B9DB6090}"/>
                    </a:ext>
                  </a:extLst>
                </p:cNvPr>
                <p:cNvSpPr/>
                <p:nvPr/>
              </p:nvSpPr>
              <p:spPr>
                <a:xfrm>
                  <a:off x="2266339" y="133614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2" name="Forme libre : forme 1111">
                  <a:extLst>
                    <a:ext uri="{FF2B5EF4-FFF2-40B4-BE49-F238E27FC236}">
                      <a16:creationId xmlns:a16="http://schemas.microsoft.com/office/drawing/2014/main" id="{64D8015C-C021-40BE-9C36-AED642BF3EE8}"/>
                    </a:ext>
                  </a:extLst>
                </p:cNvPr>
                <p:cNvSpPr/>
                <p:nvPr/>
              </p:nvSpPr>
              <p:spPr>
                <a:xfrm>
                  <a:off x="2266339" y="154351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3" name="Forme libre : forme 1112">
                  <a:extLst>
                    <a:ext uri="{FF2B5EF4-FFF2-40B4-BE49-F238E27FC236}">
                      <a16:creationId xmlns:a16="http://schemas.microsoft.com/office/drawing/2014/main" id="{95945A77-227B-42ED-A247-70A9AEA691EF}"/>
                    </a:ext>
                  </a:extLst>
                </p:cNvPr>
                <p:cNvSpPr/>
                <p:nvPr/>
              </p:nvSpPr>
              <p:spPr>
                <a:xfrm>
                  <a:off x="2271840" y="140827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4" name="Forme libre : forme 1113">
                  <a:extLst>
                    <a:ext uri="{FF2B5EF4-FFF2-40B4-BE49-F238E27FC236}">
                      <a16:creationId xmlns:a16="http://schemas.microsoft.com/office/drawing/2014/main" id="{89B74495-A13C-4152-B014-BBD96B710189}"/>
                    </a:ext>
                  </a:extLst>
                </p:cNvPr>
                <p:cNvSpPr/>
                <p:nvPr/>
              </p:nvSpPr>
              <p:spPr>
                <a:xfrm>
                  <a:off x="2271840" y="164720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5" name="Forme libre : forme 1114">
                  <a:extLst>
                    <a:ext uri="{FF2B5EF4-FFF2-40B4-BE49-F238E27FC236}">
                      <a16:creationId xmlns:a16="http://schemas.microsoft.com/office/drawing/2014/main" id="{F8411D9F-0060-4C12-81A0-233C1D0A6F05}"/>
                    </a:ext>
                  </a:extLst>
                </p:cNvPr>
                <p:cNvSpPr/>
                <p:nvPr/>
              </p:nvSpPr>
              <p:spPr>
                <a:xfrm>
                  <a:off x="2271840" y="161565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6" name="Forme libre : forme 1115">
                  <a:extLst>
                    <a:ext uri="{FF2B5EF4-FFF2-40B4-BE49-F238E27FC236}">
                      <a16:creationId xmlns:a16="http://schemas.microsoft.com/office/drawing/2014/main" id="{AF8A0C11-6DC7-4F46-AA5E-A766395FDC53}"/>
                    </a:ext>
                  </a:extLst>
                </p:cNvPr>
                <p:cNvSpPr/>
                <p:nvPr/>
              </p:nvSpPr>
              <p:spPr>
                <a:xfrm>
                  <a:off x="2271840" y="134064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7" name="Forme libre : forme 1116">
                  <a:extLst>
                    <a:ext uri="{FF2B5EF4-FFF2-40B4-BE49-F238E27FC236}">
                      <a16:creationId xmlns:a16="http://schemas.microsoft.com/office/drawing/2014/main" id="{6FABAB10-AC01-494D-9039-1A2484D99693}"/>
                    </a:ext>
                  </a:extLst>
                </p:cNvPr>
                <p:cNvSpPr/>
                <p:nvPr/>
              </p:nvSpPr>
              <p:spPr>
                <a:xfrm>
                  <a:off x="2271840" y="150294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8" name="Forme libre : forme 1117">
                  <a:extLst>
                    <a:ext uri="{FF2B5EF4-FFF2-40B4-BE49-F238E27FC236}">
                      <a16:creationId xmlns:a16="http://schemas.microsoft.com/office/drawing/2014/main" id="{22B70C07-6768-488C-A385-80B952C9DEA3}"/>
                    </a:ext>
                  </a:extLst>
                </p:cNvPr>
                <p:cNvSpPr/>
                <p:nvPr/>
              </p:nvSpPr>
              <p:spPr>
                <a:xfrm>
                  <a:off x="2271840" y="143081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9" name="Forme libre : forme 1118">
                  <a:extLst>
                    <a:ext uri="{FF2B5EF4-FFF2-40B4-BE49-F238E27FC236}">
                      <a16:creationId xmlns:a16="http://schemas.microsoft.com/office/drawing/2014/main" id="{47962997-D87B-4524-B09E-8820FF716947}"/>
                    </a:ext>
                  </a:extLst>
                </p:cNvPr>
                <p:cNvSpPr/>
                <p:nvPr/>
              </p:nvSpPr>
              <p:spPr>
                <a:xfrm>
                  <a:off x="2271840" y="160663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0" name="Forme libre : forme 1119">
                  <a:extLst>
                    <a:ext uri="{FF2B5EF4-FFF2-40B4-BE49-F238E27FC236}">
                      <a16:creationId xmlns:a16="http://schemas.microsoft.com/office/drawing/2014/main" id="{36D31C19-035B-47EF-B056-223F0021DE09}"/>
                    </a:ext>
                  </a:extLst>
                </p:cNvPr>
                <p:cNvSpPr/>
                <p:nvPr/>
              </p:nvSpPr>
              <p:spPr>
                <a:xfrm>
                  <a:off x="2277342" y="179147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1" name="Forme libre : forme 1120">
                  <a:extLst>
                    <a:ext uri="{FF2B5EF4-FFF2-40B4-BE49-F238E27FC236}">
                      <a16:creationId xmlns:a16="http://schemas.microsoft.com/office/drawing/2014/main" id="{23F20F80-4C6D-4327-A649-1AD2494BB001}"/>
                    </a:ext>
                  </a:extLst>
                </p:cNvPr>
                <p:cNvSpPr/>
                <p:nvPr/>
              </p:nvSpPr>
              <p:spPr>
                <a:xfrm>
                  <a:off x="2277342" y="171032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2" name="Forme libre : forme 1121">
                  <a:extLst>
                    <a:ext uri="{FF2B5EF4-FFF2-40B4-BE49-F238E27FC236}">
                      <a16:creationId xmlns:a16="http://schemas.microsoft.com/office/drawing/2014/main" id="{CCDCBE72-A6C1-428D-A601-E2F2BBEE1358}"/>
                    </a:ext>
                  </a:extLst>
                </p:cNvPr>
                <p:cNvSpPr/>
                <p:nvPr/>
              </p:nvSpPr>
              <p:spPr>
                <a:xfrm>
                  <a:off x="2282843" y="158860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3" name="Forme libre : forme 1122">
                  <a:extLst>
                    <a:ext uri="{FF2B5EF4-FFF2-40B4-BE49-F238E27FC236}">
                      <a16:creationId xmlns:a16="http://schemas.microsoft.com/office/drawing/2014/main" id="{AC0A63E6-1507-4536-B0C1-02EC43509EAE}"/>
                    </a:ext>
                  </a:extLst>
                </p:cNvPr>
                <p:cNvSpPr/>
                <p:nvPr/>
              </p:nvSpPr>
              <p:spPr>
                <a:xfrm>
                  <a:off x="2282843" y="149843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4" name="Forme libre : forme 1123">
                  <a:extLst>
                    <a:ext uri="{FF2B5EF4-FFF2-40B4-BE49-F238E27FC236}">
                      <a16:creationId xmlns:a16="http://schemas.microsoft.com/office/drawing/2014/main" id="{1EB51782-7258-4336-B92F-79E43B34578B}"/>
                    </a:ext>
                  </a:extLst>
                </p:cNvPr>
                <p:cNvSpPr/>
                <p:nvPr/>
              </p:nvSpPr>
              <p:spPr>
                <a:xfrm>
                  <a:off x="2282843" y="134966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5" name="Forme libre : forme 1124">
                  <a:extLst>
                    <a:ext uri="{FF2B5EF4-FFF2-40B4-BE49-F238E27FC236}">
                      <a16:creationId xmlns:a16="http://schemas.microsoft.com/office/drawing/2014/main" id="{7A7F7D58-09D8-4402-B4C2-A52503F294C1}"/>
                    </a:ext>
                  </a:extLst>
                </p:cNvPr>
                <p:cNvSpPr/>
                <p:nvPr/>
              </p:nvSpPr>
              <p:spPr>
                <a:xfrm>
                  <a:off x="2282843" y="150745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6" name="Forme libre : forme 1125">
                  <a:extLst>
                    <a:ext uri="{FF2B5EF4-FFF2-40B4-BE49-F238E27FC236}">
                      <a16:creationId xmlns:a16="http://schemas.microsoft.com/office/drawing/2014/main" id="{EF99E81F-2515-4BBE-8D19-D026C83ECD31}"/>
                    </a:ext>
                  </a:extLst>
                </p:cNvPr>
                <p:cNvSpPr/>
                <p:nvPr/>
              </p:nvSpPr>
              <p:spPr>
                <a:xfrm>
                  <a:off x="2282843" y="139474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7" name="Forme libre : forme 1126">
                  <a:extLst>
                    <a:ext uri="{FF2B5EF4-FFF2-40B4-BE49-F238E27FC236}">
                      <a16:creationId xmlns:a16="http://schemas.microsoft.com/office/drawing/2014/main" id="{452FA6ED-4C0E-4E54-916D-CB2302E2F106}"/>
                    </a:ext>
                  </a:extLst>
                </p:cNvPr>
                <p:cNvSpPr/>
                <p:nvPr/>
              </p:nvSpPr>
              <p:spPr>
                <a:xfrm>
                  <a:off x="2282843" y="140827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8" name="Forme libre : forme 1127">
                  <a:extLst>
                    <a:ext uri="{FF2B5EF4-FFF2-40B4-BE49-F238E27FC236}">
                      <a16:creationId xmlns:a16="http://schemas.microsoft.com/office/drawing/2014/main" id="{DA473C79-54CC-45BE-9AA8-FE4AD4B99D3B}"/>
                    </a:ext>
                  </a:extLst>
                </p:cNvPr>
                <p:cNvSpPr/>
                <p:nvPr/>
              </p:nvSpPr>
              <p:spPr>
                <a:xfrm>
                  <a:off x="2282843" y="136318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9" name="Forme libre : forme 1128">
                  <a:extLst>
                    <a:ext uri="{FF2B5EF4-FFF2-40B4-BE49-F238E27FC236}">
                      <a16:creationId xmlns:a16="http://schemas.microsoft.com/office/drawing/2014/main" id="{EC4B539A-0E97-407D-9045-3C8D20627C93}"/>
                    </a:ext>
                  </a:extLst>
                </p:cNvPr>
                <p:cNvSpPr/>
                <p:nvPr/>
              </p:nvSpPr>
              <p:spPr>
                <a:xfrm>
                  <a:off x="2288344" y="134064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0" name="Forme libre : forme 1129">
                  <a:extLst>
                    <a:ext uri="{FF2B5EF4-FFF2-40B4-BE49-F238E27FC236}">
                      <a16:creationId xmlns:a16="http://schemas.microsoft.com/office/drawing/2014/main" id="{B264C251-741A-487A-A34F-C3D2B6EF1FBB}"/>
                    </a:ext>
                  </a:extLst>
                </p:cNvPr>
                <p:cNvSpPr/>
                <p:nvPr/>
              </p:nvSpPr>
              <p:spPr>
                <a:xfrm>
                  <a:off x="2288344" y="142630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1" name="Forme libre : forme 1130">
                  <a:extLst>
                    <a:ext uri="{FF2B5EF4-FFF2-40B4-BE49-F238E27FC236}">
                      <a16:creationId xmlns:a16="http://schemas.microsoft.com/office/drawing/2014/main" id="{ED9069FC-32B2-4BDC-A621-BBFE766280A6}"/>
                    </a:ext>
                  </a:extLst>
                </p:cNvPr>
                <p:cNvSpPr/>
                <p:nvPr/>
              </p:nvSpPr>
              <p:spPr>
                <a:xfrm>
                  <a:off x="2288344" y="148040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2" name="Forme libre : forme 1131">
                  <a:extLst>
                    <a:ext uri="{FF2B5EF4-FFF2-40B4-BE49-F238E27FC236}">
                      <a16:creationId xmlns:a16="http://schemas.microsoft.com/office/drawing/2014/main" id="{100518B2-E733-4E76-9F79-32B7F7FF28A9}"/>
                    </a:ext>
                  </a:extLst>
                </p:cNvPr>
                <p:cNvSpPr/>
                <p:nvPr/>
              </p:nvSpPr>
              <p:spPr>
                <a:xfrm>
                  <a:off x="2288344" y="146237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3" name="Forme libre : forme 1132">
                  <a:extLst>
                    <a:ext uri="{FF2B5EF4-FFF2-40B4-BE49-F238E27FC236}">
                      <a16:creationId xmlns:a16="http://schemas.microsoft.com/office/drawing/2014/main" id="{6857C6AF-96A3-432F-98E2-05F9B2B60E1E}"/>
                    </a:ext>
                  </a:extLst>
                </p:cNvPr>
                <p:cNvSpPr/>
                <p:nvPr/>
              </p:nvSpPr>
              <p:spPr>
                <a:xfrm>
                  <a:off x="2293846" y="144884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4" name="Forme libre : forme 1133">
                  <a:extLst>
                    <a:ext uri="{FF2B5EF4-FFF2-40B4-BE49-F238E27FC236}">
                      <a16:creationId xmlns:a16="http://schemas.microsoft.com/office/drawing/2014/main" id="{D875A0C1-9F02-4001-B5BB-D527ADB309A1}"/>
                    </a:ext>
                  </a:extLst>
                </p:cNvPr>
                <p:cNvSpPr/>
                <p:nvPr/>
              </p:nvSpPr>
              <p:spPr>
                <a:xfrm>
                  <a:off x="2299347" y="142179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5" name="Forme libre : forme 1134">
                  <a:extLst>
                    <a:ext uri="{FF2B5EF4-FFF2-40B4-BE49-F238E27FC236}">
                      <a16:creationId xmlns:a16="http://schemas.microsoft.com/office/drawing/2014/main" id="{9036B17D-AC14-48AF-B847-9E91F30E5A29}"/>
                    </a:ext>
                  </a:extLst>
                </p:cNvPr>
                <p:cNvSpPr/>
                <p:nvPr/>
              </p:nvSpPr>
              <p:spPr>
                <a:xfrm>
                  <a:off x="2299347" y="153450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6" name="Forme libre : forme 1135">
                  <a:extLst>
                    <a:ext uri="{FF2B5EF4-FFF2-40B4-BE49-F238E27FC236}">
                      <a16:creationId xmlns:a16="http://schemas.microsoft.com/office/drawing/2014/main" id="{35C3EAAA-FBFD-4039-B5D2-205BEDFE156E}"/>
                    </a:ext>
                  </a:extLst>
                </p:cNvPr>
                <p:cNvSpPr/>
                <p:nvPr/>
              </p:nvSpPr>
              <p:spPr>
                <a:xfrm>
                  <a:off x="2304849" y="156155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7" name="Forme libre : forme 1136">
                  <a:extLst>
                    <a:ext uri="{FF2B5EF4-FFF2-40B4-BE49-F238E27FC236}">
                      <a16:creationId xmlns:a16="http://schemas.microsoft.com/office/drawing/2014/main" id="{6FA5CDC1-3325-4001-8F7F-E22EE69C2278}"/>
                    </a:ext>
                  </a:extLst>
                </p:cNvPr>
                <p:cNvSpPr/>
                <p:nvPr/>
              </p:nvSpPr>
              <p:spPr>
                <a:xfrm>
                  <a:off x="2304849" y="135868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8" name="Forme libre : forme 1137">
                  <a:extLst>
                    <a:ext uri="{FF2B5EF4-FFF2-40B4-BE49-F238E27FC236}">
                      <a16:creationId xmlns:a16="http://schemas.microsoft.com/office/drawing/2014/main" id="{46506AD6-43E7-4BE5-9453-4CDD8C88A9D0}"/>
                    </a:ext>
                  </a:extLst>
                </p:cNvPr>
                <p:cNvSpPr/>
                <p:nvPr/>
              </p:nvSpPr>
              <p:spPr>
                <a:xfrm>
                  <a:off x="2304849" y="156606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9" name="Forme libre : forme 1138">
                  <a:extLst>
                    <a:ext uri="{FF2B5EF4-FFF2-40B4-BE49-F238E27FC236}">
                      <a16:creationId xmlns:a16="http://schemas.microsoft.com/office/drawing/2014/main" id="{5F80D81F-FE09-4B72-BA5B-C602D9A5328F}"/>
                    </a:ext>
                  </a:extLst>
                </p:cNvPr>
                <p:cNvSpPr/>
                <p:nvPr/>
              </p:nvSpPr>
              <p:spPr>
                <a:xfrm>
                  <a:off x="2304849" y="130909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0" name="Forme libre : forme 1139">
                  <a:extLst>
                    <a:ext uri="{FF2B5EF4-FFF2-40B4-BE49-F238E27FC236}">
                      <a16:creationId xmlns:a16="http://schemas.microsoft.com/office/drawing/2014/main" id="{1AF6DF97-9D65-4534-B308-E70186F3B8C2}"/>
                    </a:ext>
                  </a:extLst>
                </p:cNvPr>
                <p:cNvSpPr/>
                <p:nvPr/>
              </p:nvSpPr>
              <p:spPr>
                <a:xfrm>
                  <a:off x="2304849" y="160663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1" name="Forme libre : forme 1140">
                  <a:extLst>
                    <a:ext uri="{FF2B5EF4-FFF2-40B4-BE49-F238E27FC236}">
                      <a16:creationId xmlns:a16="http://schemas.microsoft.com/office/drawing/2014/main" id="{7F961ECD-9619-4C84-8329-843D413AA55A}"/>
                    </a:ext>
                  </a:extLst>
                </p:cNvPr>
                <p:cNvSpPr/>
                <p:nvPr/>
              </p:nvSpPr>
              <p:spPr>
                <a:xfrm>
                  <a:off x="2304849" y="148491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2" name="Forme libre : forme 1141">
                  <a:extLst>
                    <a:ext uri="{FF2B5EF4-FFF2-40B4-BE49-F238E27FC236}">
                      <a16:creationId xmlns:a16="http://schemas.microsoft.com/office/drawing/2014/main" id="{7389D2BE-56EB-41EE-9D07-B71403D04D06}"/>
                    </a:ext>
                  </a:extLst>
                </p:cNvPr>
                <p:cNvSpPr/>
                <p:nvPr/>
              </p:nvSpPr>
              <p:spPr>
                <a:xfrm>
                  <a:off x="2304849" y="138122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3" name="Forme libre : forme 1142">
                  <a:extLst>
                    <a:ext uri="{FF2B5EF4-FFF2-40B4-BE49-F238E27FC236}">
                      <a16:creationId xmlns:a16="http://schemas.microsoft.com/office/drawing/2014/main" id="{0547546B-16AF-46C2-8526-C3591F8A8656}"/>
                    </a:ext>
                  </a:extLst>
                </p:cNvPr>
                <p:cNvSpPr/>
                <p:nvPr/>
              </p:nvSpPr>
              <p:spPr>
                <a:xfrm>
                  <a:off x="2304849" y="127302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4" name="Forme libre : forme 1143">
                  <a:extLst>
                    <a:ext uri="{FF2B5EF4-FFF2-40B4-BE49-F238E27FC236}">
                      <a16:creationId xmlns:a16="http://schemas.microsoft.com/office/drawing/2014/main" id="{2874EDA5-2E45-498C-8321-66D3D7D6C831}"/>
                    </a:ext>
                  </a:extLst>
                </p:cNvPr>
                <p:cNvSpPr/>
                <p:nvPr/>
              </p:nvSpPr>
              <p:spPr>
                <a:xfrm>
                  <a:off x="2304849" y="144884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5" name="Forme libre : forme 1144">
                  <a:extLst>
                    <a:ext uri="{FF2B5EF4-FFF2-40B4-BE49-F238E27FC236}">
                      <a16:creationId xmlns:a16="http://schemas.microsoft.com/office/drawing/2014/main" id="{233A4D8E-BC8C-431C-8514-BEC6B9546282}"/>
                    </a:ext>
                  </a:extLst>
                </p:cNvPr>
                <p:cNvSpPr/>
                <p:nvPr/>
              </p:nvSpPr>
              <p:spPr>
                <a:xfrm>
                  <a:off x="2310350" y="151196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6" name="Forme libre : forme 1145">
                  <a:extLst>
                    <a:ext uri="{FF2B5EF4-FFF2-40B4-BE49-F238E27FC236}">
                      <a16:creationId xmlns:a16="http://schemas.microsoft.com/office/drawing/2014/main" id="{4BD4C7D3-F564-4693-95D6-79657DC82DDA}"/>
                    </a:ext>
                  </a:extLst>
                </p:cNvPr>
                <p:cNvSpPr/>
                <p:nvPr/>
              </p:nvSpPr>
              <p:spPr>
                <a:xfrm>
                  <a:off x="2310350" y="145335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7" name="Forme libre : forme 1146">
                  <a:extLst>
                    <a:ext uri="{FF2B5EF4-FFF2-40B4-BE49-F238E27FC236}">
                      <a16:creationId xmlns:a16="http://schemas.microsoft.com/office/drawing/2014/main" id="{3851E525-24CD-4136-BF6A-C6D160A71CDB}"/>
                    </a:ext>
                  </a:extLst>
                </p:cNvPr>
                <p:cNvSpPr/>
                <p:nvPr/>
              </p:nvSpPr>
              <p:spPr>
                <a:xfrm>
                  <a:off x="2310350" y="154802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8" name="Forme libre : forme 1147">
                  <a:extLst>
                    <a:ext uri="{FF2B5EF4-FFF2-40B4-BE49-F238E27FC236}">
                      <a16:creationId xmlns:a16="http://schemas.microsoft.com/office/drawing/2014/main" id="{6CC14A49-992F-472C-B745-CCBBF0F8D7CA}"/>
                    </a:ext>
                  </a:extLst>
                </p:cNvPr>
                <p:cNvSpPr/>
                <p:nvPr/>
              </p:nvSpPr>
              <p:spPr>
                <a:xfrm>
                  <a:off x="2310350" y="153450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9" name="Forme libre : forme 1148">
                  <a:extLst>
                    <a:ext uri="{FF2B5EF4-FFF2-40B4-BE49-F238E27FC236}">
                      <a16:creationId xmlns:a16="http://schemas.microsoft.com/office/drawing/2014/main" id="{98ED31EB-1033-415B-83EF-9D58A0FB7EC4}"/>
                    </a:ext>
                  </a:extLst>
                </p:cNvPr>
                <p:cNvSpPr/>
                <p:nvPr/>
              </p:nvSpPr>
              <p:spPr>
                <a:xfrm>
                  <a:off x="2315851" y="145786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0" name="Forme libre : forme 1149">
                  <a:extLst>
                    <a:ext uri="{FF2B5EF4-FFF2-40B4-BE49-F238E27FC236}">
                      <a16:creationId xmlns:a16="http://schemas.microsoft.com/office/drawing/2014/main" id="{6BFF929C-0657-490F-AF7C-0130E0EAA6AE}"/>
                    </a:ext>
                  </a:extLst>
                </p:cNvPr>
                <p:cNvSpPr/>
                <p:nvPr/>
              </p:nvSpPr>
              <p:spPr>
                <a:xfrm>
                  <a:off x="2315851" y="135868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1" name="Forme libre : forme 1150">
                  <a:extLst>
                    <a:ext uri="{FF2B5EF4-FFF2-40B4-BE49-F238E27FC236}">
                      <a16:creationId xmlns:a16="http://schemas.microsoft.com/office/drawing/2014/main" id="{FDEAB7A6-28C4-4341-ACB2-9B8BD7B75CAA}"/>
                    </a:ext>
                  </a:extLst>
                </p:cNvPr>
                <p:cNvSpPr/>
                <p:nvPr/>
              </p:nvSpPr>
              <p:spPr>
                <a:xfrm>
                  <a:off x="2315851" y="158860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2" name="Forme libre : forme 1151">
                  <a:extLst>
                    <a:ext uri="{FF2B5EF4-FFF2-40B4-BE49-F238E27FC236}">
                      <a16:creationId xmlns:a16="http://schemas.microsoft.com/office/drawing/2014/main" id="{5829A3C8-5698-4362-9C71-5B02BEFD023C}"/>
                    </a:ext>
                  </a:extLst>
                </p:cNvPr>
                <p:cNvSpPr/>
                <p:nvPr/>
              </p:nvSpPr>
              <p:spPr>
                <a:xfrm>
                  <a:off x="2315851" y="158860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3" name="Forme libre : forme 1152">
                  <a:extLst>
                    <a:ext uri="{FF2B5EF4-FFF2-40B4-BE49-F238E27FC236}">
                      <a16:creationId xmlns:a16="http://schemas.microsoft.com/office/drawing/2014/main" id="{C26C85E7-8DBB-4F36-ADA3-D5380DC2FAB6}"/>
                    </a:ext>
                  </a:extLst>
                </p:cNvPr>
                <p:cNvSpPr/>
                <p:nvPr/>
              </p:nvSpPr>
              <p:spPr>
                <a:xfrm>
                  <a:off x="2321352" y="168327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4" name="Forme libre : forme 1153">
                  <a:extLst>
                    <a:ext uri="{FF2B5EF4-FFF2-40B4-BE49-F238E27FC236}">
                      <a16:creationId xmlns:a16="http://schemas.microsoft.com/office/drawing/2014/main" id="{70F213EE-EC8D-4475-9977-A3595CFE0383}"/>
                    </a:ext>
                  </a:extLst>
                </p:cNvPr>
                <p:cNvSpPr/>
                <p:nvPr/>
              </p:nvSpPr>
              <p:spPr>
                <a:xfrm>
                  <a:off x="2321352" y="154351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5" name="Forme libre : forme 1154">
                  <a:extLst>
                    <a:ext uri="{FF2B5EF4-FFF2-40B4-BE49-F238E27FC236}">
                      <a16:creationId xmlns:a16="http://schemas.microsoft.com/office/drawing/2014/main" id="{D3BF4AC3-C3AC-48C1-B624-8E0EC1DAD213}"/>
                    </a:ext>
                  </a:extLst>
                </p:cNvPr>
                <p:cNvSpPr/>
                <p:nvPr/>
              </p:nvSpPr>
              <p:spPr>
                <a:xfrm>
                  <a:off x="2321352" y="159310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6" name="Forme libre : forme 1155">
                  <a:extLst>
                    <a:ext uri="{FF2B5EF4-FFF2-40B4-BE49-F238E27FC236}">
                      <a16:creationId xmlns:a16="http://schemas.microsoft.com/office/drawing/2014/main" id="{4C858CBC-1632-45B7-BED9-902479644EA3}"/>
                    </a:ext>
                  </a:extLst>
                </p:cNvPr>
                <p:cNvSpPr/>
                <p:nvPr/>
              </p:nvSpPr>
              <p:spPr>
                <a:xfrm>
                  <a:off x="2321352" y="159310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7" name="Forme libre : forme 1156">
                  <a:extLst>
                    <a:ext uri="{FF2B5EF4-FFF2-40B4-BE49-F238E27FC236}">
                      <a16:creationId xmlns:a16="http://schemas.microsoft.com/office/drawing/2014/main" id="{CF8D12B3-65E2-4352-ABF8-04C6F6796BCC}"/>
                    </a:ext>
                  </a:extLst>
                </p:cNvPr>
                <p:cNvSpPr/>
                <p:nvPr/>
              </p:nvSpPr>
              <p:spPr>
                <a:xfrm>
                  <a:off x="2321352" y="137671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8" name="Forme libre : forme 1157">
                  <a:extLst>
                    <a:ext uri="{FF2B5EF4-FFF2-40B4-BE49-F238E27FC236}">
                      <a16:creationId xmlns:a16="http://schemas.microsoft.com/office/drawing/2014/main" id="{0C9A335D-F5AA-4340-9FD4-4E8744A8A770}"/>
                    </a:ext>
                  </a:extLst>
                </p:cNvPr>
                <p:cNvSpPr/>
                <p:nvPr/>
              </p:nvSpPr>
              <p:spPr>
                <a:xfrm>
                  <a:off x="2321352" y="150745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9" name="Forme libre : forme 1158">
                  <a:extLst>
                    <a:ext uri="{FF2B5EF4-FFF2-40B4-BE49-F238E27FC236}">
                      <a16:creationId xmlns:a16="http://schemas.microsoft.com/office/drawing/2014/main" id="{D572845B-02E5-430F-86D9-EECA73D770AA}"/>
                    </a:ext>
                  </a:extLst>
                </p:cNvPr>
                <p:cNvSpPr/>
                <p:nvPr/>
              </p:nvSpPr>
              <p:spPr>
                <a:xfrm>
                  <a:off x="2321352" y="142179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0" name="Forme libre : forme 1159">
                  <a:extLst>
                    <a:ext uri="{FF2B5EF4-FFF2-40B4-BE49-F238E27FC236}">
                      <a16:creationId xmlns:a16="http://schemas.microsoft.com/office/drawing/2014/main" id="{CCECFD06-E9ED-4E50-9A89-95AD8D4E7A8D}"/>
                    </a:ext>
                  </a:extLst>
                </p:cNvPr>
                <p:cNvSpPr/>
                <p:nvPr/>
              </p:nvSpPr>
              <p:spPr>
                <a:xfrm>
                  <a:off x="2326855" y="161114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1" name="Forme libre : forme 1160">
                  <a:extLst>
                    <a:ext uri="{FF2B5EF4-FFF2-40B4-BE49-F238E27FC236}">
                      <a16:creationId xmlns:a16="http://schemas.microsoft.com/office/drawing/2014/main" id="{C678DA85-7D7D-4011-8030-D88B11E0F361}"/>
                    </a:ext>
                  </a:extLst>
                </p:cNvPr>
                <p:cNvSpPr/>
                <p:nvPr/>
              </p:nvSpPr>
              <p:spPr>
                <a:xfrm>
                  <a:off x="2326855" y="163819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2" name="Forme libre : forme 1161">
                  <a:extLst>
                    <a:ext uri="{FF2B5EF4-FFF2-40B4-BE49-F238E27FC236}">
                      <a16:creationId xmlns:a16="http://schemas.microsoft.com/office/drawing/2014/main" id="{113096FE-96DB-4C88-ADC4-5774EF7F93DE}"/>
                    </a:ext>
                  </a:extLst>
                </p:cNvPr>
                <p:cNvSpPr/>
                <p:nvPr/>
              </p:nvSpPr>
              <p:spPr>
                <a:xfrm>
                  <a:off x="2326855" y="157507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3" name="Forme libre : forme 1162">
                  <a:extLst>
                    <a:ext uri="{FF2B5EF4-FFF2-40B4-BE49-F238E27FC236}">
                      <a16:creationId xmlns:a16="http://schemas.microsoft.com/office/drawing/2014/main" id="{6713EE2E-377C-4FE6-B64C-55731618CCBB}"/>
                    </a:ext>
                  </a:extLst>
                </p:cNvPr>
                <p:cNvSpPr/>
                <p:nvPr/>
              </p:nvSpPr>
              <p:spPr>
                <a:xfrm>
                  <a:off x="2332356" y="160212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4" name="Forme libre : forme 1163">
                  <a:extLst>
                    <a:ext uri="{FF2B5EF4-FFF2-40B4-BE49-F238E27FC236}">
                      <a16:creationId xmlns:a16="http://schemas.microsoft.com/office/drawing/2014/main" id="{3C5F2415-2848-44D0-B5E9-F772A758C057}"/>
                    </a:ext>
                  </a:extLst>
                </p:cNvPr>
                <p:cNvSpPr/>
                <p:nvPr/>
              </p:nvSpPr>
              <p:spPr>
                <a:xfrm>
                  <a:off x="2332356" y="140827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5" name="Forme libre : forme 1164">
                  <a:extLst>
                    <a:ext uri="{FF2B5EF4-FFF2-40B4-BE49-F238E27FC236}">
                      <a16:creationId xmlns:a16="http://schemas.microsoft.com/office/drawing/2014/main" id="{1C804C44-880E-41D2-B7AA-B15C00D03B60}"/>
                    </a:ext>
                  </a:extLst>
                </p:cNvPr>
                <p:cNvSpPr/>
                <p:nvPr/>
              </p:nvSpPr>
              <p:spPr>
                <a:xfrm>
                  <a:off x="2332356" y="162015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6" name="Forme libre : forme 1165">
                  <a:extLst>
                    <a:ext uri="{FF2B5EF4-FFF2-40B4-BE49-F238E27FC236}">
                      <a16:creationId xmlns:a16="http://schemas.microsoft.com/office/drawing/2014/main" id="{B7A1F69B-2358-40C1-A916-EF8B8F3F2BB1}"/>
                    </a:ext>
                  </a:extLst>
                </p:cNvPr>
                <p:cNvSpPr/>
                <p:nvPr/>
              </p:nvSpPr>
              <p:spPr>
                <a:xfrm>
                  <a:off x="2337857" y="131810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7" name="Forme libre : forme 1166">
                  <a:extLst>
                    <a:ext uri="{FF2B5EF4-FFF2-40B4-BE49-F238E27FC236}">
                      <a16:creationId xmlns:a16="http://schemas.microsoft.com/office/drawing/2014/main" id="{124EE1A7-5C73-48A6-8C84-1E1631E42A31}"/>
                    </a:ext>
                  </a:extLst>
                </p:cNvPr>
                <p:cNvSpPr/>
                <p:nvPr/>
              </p:nvSpPr>
              <p:spPr>
                <a:xfrm>
                  <a:off x="2337857" y="146687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8" name="Forme libre : forme 1167">
                  <a:extLst>
                    <a:ext uri="{FF2B5EF4-FFF2-40B4-BE49-F238E27FC236}">
                      <a16:creationId xmlns:a16="http://schemas.microsoft.com/office/drawing/2014/main" id="{B21996FB-529F-457E-8540-B3CA7E8B7196}"/>
                    </a:ext>
                  </a:extLst>
                </p:cNvPr>
                <p:cNvSpPr/>
                <p:nvPr/>
              </p:nvSpPr>
              <p:spPr>
                <a:xfrm>
                  <a:off x="2337857" y="141278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9" name="Forme libre : forme 1168">
                  <a:extLst>
                    <a:ext uri="{FF2B5EF4-FFF2-40B4-BE49-F238E27FC236}">
                      <a16:creationId xmlns:a16="http://schemas.microsoft.com/office/drawing/2014/main" id="{AFFDF152-82DB-4E5E-8E86-434ECB1DCC29}"/>
                    </a:ext>
                  </a:extLst>
                </p:cNvPr>
                <p:cNvSpPr/>
                <p:nvPr/>
              </p:nvSpPr>
              <p:spPr>
                <a:xfrm>
                  <a:off x="2337857" y="149843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0" name="Forme libre : forme 1169">
                  <a:extLst>
                    <a:ext uri="{FF2B5EF4-FFF2-40B4-BE49-F238E27FC236}">
                      <a16:creationId xmlns:a16="http://schemas.microsoft.com/office/drawing/2014/main" id="{92D5E9EF-E4A9-45C9-AB7C-EA1D07D12146}"/>
                    </a:ext>
                  </a:extLst>
                </p:cNvPr>
                <p:cNvSpPr/>
                <p:nvPr/>
              </p:nvSpPr>
              <p:spPr>
                <a:xfrm>
                  <a:off x="2343358" y="139474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1" name="Forme libre : forme 1170">
                  <a:extLst>
                    <a:ext uri="{FF2B5EF4-FFF2-40B4-BE49-F238E27FC236}">
                      <a16:creationId xmlns:a16="http://schemas.microsoft.com/office/drawing/2014/main" id="{9BFC08E4-4BDD-4714-9036-80F433259C7F}"/>
                    </a:ext>
                  </a:extLst>
                </p:cNvPr>
                <p:cNvSpPr/>
                <p:nvPr/>
              </p:nvSpPr>
              <p:spPr>
                <a:xfrm>
                  <a:off x="2343358" y="160212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2" name="Forme libre : forme 1171">
                  <a:extLst>
                    <a:ext uri="{FF2B5EF4-FFF2-40B4-BE49-F238E27FC236}">
                      <a16:creationId xmlns:a16="http://schemas.microsoft.com/office/drawing/2014/main" id="{28D10868-40C3-459F-8BA2-0998CB0FC4F1}"/>
                    </a:ext>
                  </a:extLst>
                </p:cNvPr>
                <p:cNvSpPr/>
                <p:nvPr/>
              </p:nvSpPr>
              <p:spPr>
                <a:xfrm>
                  <a:off x="2348860" y="129105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3" name="Forme libre : forme 1172">
                  <a:extLst>
                    <a:ext uri="{FF2B5EF4-FFF2-40B4-BE49-F238E27FC236}">
                      <a16:creationId xmlns:a16="http://schemas.microsoft.com/office/drawing/2014/main" id="{14F7B2F7-4AF4-4E7A-BEE5-9AEE533E16B9}"/>
                    </a:ext>
                  </a:extLst>
                </p:cNvPr>
                <p:cNvSpPr/>
                <p:nvPr/>
              </p:nvSpPr>
              <p:spPr>
                <a:xfrm>
                  <a:off x="2348860" y="142630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4" name="Forme libre : forme 1173">
                  <a:extLst>
                    <a:ext uri="{FF2B5EF4-FFF2-40B4-BE49-F238E27FC236}">
                      <a16:creationId xmlns:a16="http://schemas.microsoft.com/office/drawing/2014/main" id="{FABCC942-23F5-4518-8628-00260A8CCE6D}"/>
                    </a:ext>
                  </a:extLst>
                </p:cNvPr>
                <p:cNvSpPr/>
                <p:nvPr/>
              </p:nvSpPr>
              <p:spPr>
                <a:xfrm>
                  <a:off x="2348860" y="141278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5" name="Forme libre : forme 1174">
                  <a:extLst>
                    <a:ext uri="{FF2B5EF4-FFF2-40B4-BE49-F238E27FC236}">
                      <a16:creationId xmlns:a16="http://schemas.microsoft.com/office/drawing/2014/main" id="{5F8EE670-91BC-46E2-8F58-6A2F7136C9E0}"/>
                    </a:ext>
                  </a:extLst>
                </p:cNvPr>
                <p:cNvSpPr/>
                <p:nvPr/>
              </p:nvSpPr>
              <p:spPr>
                <a:xfrm>
                  <a:off x="2348860" y="144433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6" name="Forme libre : forme 1175">
                  <a:extLst>
                    <a:ext uri="{FF2B5EF4-FFF2-40B4-BE49-F238E27FC236}">
                      <a16:creationId xmlns:a16="http://schemas.microsoft.com/office/drawing/2014/main" id="{405924D7-4F04-40FB-B98C-2194835648CC}"/>
                    </a:ext>
                  </a:extLst>
                </p:cNvPr>
                <p:cNvSpPr/>
                <p:nvPr/>
              </p:nvSpPr>
              <p:spPr>
                <a:xfrm>
                  <a:off x="2348860" y="153450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7" name="Forme libre : forme 1176">
                  <a:extLst>
                    <a:ext uri="{FF2B5EF4-FFF2-40B4-BE49-F238E27FC236}">
                      <a16:creationId xmlns:a16="http://schemas.microsoft.com/office/drawing/2014/main" id="{0CF7AFD6-F57C-4FF1-81AC-C6C3941C94BD}"/>
                    </a:ext>
                  </a:extLst>
                </p:cNvPr>
                <p:cNvSpPr/>
                <p:nvPr/>
              </p:nvSpPr>
              <p:spPr>
                <a:xfrm>
                  <a:off x="2348860" y="160663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8" name="Forme libre : forme 1177">
                  <a:extLst>
                    <a:ext uri="{FF2B5EF4-FFF2-40B4-BE49-F238E27FC236}">
                      <a16:creationId xmlns:a16="http://schemas.microsoft.com/office/drawing/2014/main" id="{6CA6999D-9413-4606-B455-1C1B4D3B9935}"/>
                    </a:ext>
                  </a:extLst>
                </p:cNvPr>
                <p:cNvSpPr/>
                <p:nvPr/>
              </p:nvSpPr>
              <p:spPr>
                <a:xfrm>
                  <a:off x="2348860" y="170130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9" name="Forme libre : forme 1178">
                  <a:extLst>
                    <a:ext uri="{FF2B5EF4-FFF2-40B4-BE49-F238E27FC236}">
                      <a16:creationId xmlns:a16="http://schemas.microsoft.com/office/drawing/2014/main" id="{A8FC95E6-14DF-4493-8D9B-E5F3688A250D}"/>
                    </a:ext>
                  </a:extLst>
                </p:cNvPr>
                <p:cNvSpPr/>
                <p:nvPr/>
              </p:nvSpPr>
              <p:spPr>
                <a:xfrm>
                  <a:off x="2354361" y="141278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0" name="Forme libre : forme 1179">
                  <a:extLst>
                    <a:ext uri="{FF2B5EF4-FFF2-40B4-BE49-F238E27FC236}">
                      <a16:creationId xmlns:a16="http://schemas.microsoft.com/office/drawing/2014/main" id="{10D8BFA7-DBFD-4370-84A9-47B433C188BC}"/>
                    </a:ext>
                  </a:extLst>
                </p:cNvPr>
                <p:cNvSpPr/>
                <p:nvPr/>
              </p:nvSpPr>
              <p:spPr>
                <a:xfrm>
                  <a:off x="2359863" y="123245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1" name="Forme libre : forme 1180">
                  <a:extLst>
                    <a:ext uri="{FF2B5EF4-FFF2-40B4-BE49-F238E27FC236}">
                      <a16:creationId xmlns:a16="http://schemas.microsoft.com/office/drawing/2014/main" id="{F7FD2007-E412-4FF4-954B-0F48F019D73F}"/>
                    </a:ext>
                  </a:extLst>
                </p:cNvPr>
                <p:cNvSpPr/>
                <p:nvPr/>
              </p:nvSpPr>
              <p:spPr>
                <a:xfrm>
                  <a:off x="2365365" y="152097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2" name="Forme libre : forme 1181">
                  <a:extLst>
                    <a:ext uri="{FF2B5EF4-FFF2-40B4-BE49-F238E27FC236}">
                      <a16:creationId xmlns:a16="http://schemas.microsoft.com/office/drawing/2014/main" id="{B92E47FE-6A36-486C-A7E1-25104CA0392F}"/>
                    </a:ext>
                  </a:extLst>
                </p:cNvPr>
                <p:cNvSpPr/>
                <p:nvPr/>
              </p:nvSpPr>
              <p:spPr>
                <a:xfrm>
                  <a:off x="2365365" y="162015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3" name="Forme libre : forme 1182">
                  <a:extLst>
                    <a:ext uri="{FF2B5EF4-FFF2-40B4-BE49-F238E27FC236}">
                      <a16:creationId xmlns:a16="http://schemas.microsoft.com/office/drawing/2014/main" id="{D4A1BB72-2719-480C-B6E0-F201A961470A}"/>
                    </a:ext>
                  </a:extLst>
                </p:cNvPr>
                <p:cNvSpPr/>
                <p:nvPr/>
              </p:nvSpPr>
              <p:spPr>
                <a:xfrm>
                  <a:off x="2365365" y="149392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4" name="Forme libre : forme 1183">
                  <a:extLst>
                    <a:ext uri="{FF2B5EF4-FFF2-40B4-BE49-F238E27FC236}">
                      <a16:creationId xmlns:a16="http://schemas.microsoft.com/office/drawing/2014/main" id="{75A4458C-2DDD-468A-A87E-E776F7CA5D7F}"/>
                    </a:ext>
                  </a:extLst>
                </p:cNvPr>
                <p:cNvSpPr/>
                <p:nvPr/>
              </p:nvSpPr>
              <p:spPr>
                <a:xfrm>
                  <a:off x="2365365" y="132712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5" name="Forme libre : forme 1184">
                  <a:extLst>
                    <a:ext uri="{FF2B5EF4-FFF2-40B4-BE49-F238E27FC236}">
                      <a16:creationId xmlns:a16="http://schemas.microsoft.com/office/drawing/2014/main" id="{56AFD3A3-1F0D-4EF3-8865-6E159A1F989B}"/>
                    </a:ext>
                  </a:extLst>
                </p:cNvPr>
                <p:cNvSpPr/>
                <p:nvPr/>
              </p:nvSpPr>
              <p:spPr>
                <a:xfrm>
                  <a:off x="2370865" y="145786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6" name="Forme libre : forme 1185">
                  <a:extLst>
                    <a:ext uri="{FF2B5EF4-FFF2-40B4-BE49-F238E27FC236}">
                      <a16:creationId xmlns:a16="http://schemas.microsoft.com/office/drawing/2014/main" id="{E43DA459-F1FC-47AE-8062-0F2DA2A71FFF}"/>
                    </a:ext>
                  </a:extLst>
                </p:cNvPr>
                <p:cNvSpPr/>
                <p:nvPr/>
              </p:nvSpPr>
              <p:spPr>
                <a:xfrm>
                  <a:off x="2370865" y="155704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7" name="Forme libre : forme 1186">
                  <a:extLst>
                    <a:ext uri="{FF2B5EF4-FFF2-40B4-BE49-F238E27FC236}">
                      <a16:creationId xmlns:a16="http://schemas.microsoft.com/office/drawing/2014/main" id="{4A727071-91ED-4072-B0F9-6C2CD31CAE7F}"/>
                    </a:ext>
                  </a:extLst>
                </p:cNvPr>
                <p:cNvSpPr/>
                <p:nvPr/>
              </p:nvSpPr>
              <p:spPr>
                <a:xfrm>
                  <a:off x="2370865" y="155253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8" name="Forme libre : forme 1187">
                  <a:extLst>
                    <a:ext uri="{FF2B5EF4-FFF2-40B4-BE49-F238E27FC236}">
                      <a16:creationId xmlns:a16="http://schemas.microsoft.com/office/drawing/2014/main" id="{38382185-4876-4CE2-8AEC-5ED143204518}"/>
                    </a:ext>
                  </a:extLst>
                </p:cNvPr>
                <p:cNvSpPr/>
                <p:nvPr/>
              </p:nvSpPr>
              <p:spPr>
                <a:xfrm>
                  <a:off x="2370865" y="151196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9" name="Forme libre : forme 1188">
                  <a:extLst>
                    <a:ext uri="{FF2B5EF4-FFF2-40B4-BE49-F238E27FC236}">
                      <a16:creationId xmlns:a16="http://schemas.microsoft.com/office/drawing/2014/main" id="{F01B8EB0-66BE-4459-B95D-5F65E82230D7}"/>
                    </a:ext>
                  </a:extLst>
                </p:cNvPr>
                <p:cNvSpPr/>
                <p:nvPr/>
              </p:nvSpPr>
              <p:spPr>
                <a:xfrm>
                  <a:off x="2370865" y="134966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0" name="Forme libre : forme 1189">
                  <a:extLst>
                    <a:ext uri="{FF2B5EF4-FFF2-40B4-BE49-F238E27FC236}">
                      <a16:creationId xmlns:a16="http://schemas.microsoft.com/office/drawing/2014/main" id="{3AB567FD-EB9A-4F7D-852F-E2120E28232F}"/>
                    </a:ext>
                  </a:extLst>
                </p:cNvPr>
                <p:cNvSpPr/>
                <p:nvPr/>
              </p:nvSpPr>
              <p:spPr>
                <a:xfrm>
                  <a:off x="2370865" y="147138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1" name="Forme libre : forme 1190">
                  <a:extLst>
                    <a:ext uri="{FF2B5EF4-FFF2-40B4-BE49-F238E27FC236}">
                      <a16:creationId xmlns:a16="http://schemas.microsoft.com/office/drawing/2014/main" id="{508F290D-074B-420D-A4F6-1A13A327F250}"/>
                    </a:ext>
                  </a:extLst>
                </p:cNvPr>
                <p:cNvSpPr/>
                <p:nvPr/>
              </p:nvSpPr>
              <p:spPr>
                <a:xfrm>
                  <a:off x="2376367" y="147138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2" name="Forme libre : forme 1191">
                  <a:extLst>
                    <a:ext uri="{FF2B5EF4-FFF2-40B4-BE49-F238E27FC236}">
                      <a16:creationId xmlns:a16="http://schemas.microsoft.com/office/drawing/2014/main" id="{666C782C-A5AC-40DA-9B7C-A5E1A3D20109}"/>
                    </a:ext>
                  </a:extLst>
                </p:cNvPr>
                <p:cNvSpPr/>
                <p:nvPr/>
              </p:nvSpPr>
              <p:spPr>
                <a:xfrm>
                  <a:off x="2376367" y="148040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3" name="Forme libre : forme 1192">
                  <a:extLst>
                    <a:ext uri="{FF2B5EF4-FFF2-40B4-BE49-F238E27FC236}">
                      <a16:creationId xmlns:a16="http://schemas.microsoft.com/office/drawing/2014/main" id="{4D8C989A-1811-46CA-8B40-F480223BFFAC}"/>
                    </a:ext>
                  </a:extLst>
                </p:cNvPr>
                <p:cNvSpPr/>
                <p:nvPr/>
              </p:nvSpPr>
              <p:spPr>
                <a:xfrm>
                  <a:off x="2376367" y="151196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4" name="Forme libre : forme 1193">
                  <a:extLst>
                    <a:ext uri="{FF2B5EF4-FFF2-40B4-BE49-F238E27FC236}">
                      <a16:creationId xmlns:a16="http://schemas.microsoft.com/office/drawing/2014/main" id="{DC509F56-924A-4A34-9F57-8F363FC0F2D4}"/>
                    </a:ext>
                  </a:extLst>
                </p:cNvPr>
                <p:cNvSpPr/>
                <p:nvPr/>
              </p:nvSpPr>
              <p:spPr>
                <a:xfrm>
                  <a:off x="2381868" y="148942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5" name="Forme libre : forme 1194">
                  <a:extLst>
                    <a:ext uri="{FF2B5EF4-FFF2-40B4-BE49-F238E27FC236}">
                      <a16:creationId xmlns:a16="http://schemas.microsoft.com/office/drawing/2014/main" id="{AF5F66A3-E458-44B9-9473-9D84B3F7C8CC}"/>
                    </a:ext>
                  </a:extLst>
                </p:cNvPr>
                <p:cNvSpPr/>
                <p:nvPr/>
              </p:nvSpPr>
              <p:spPr>
                <a:xfrm>
                  <a:off x="2387370" y="163368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6" name="Forme libre : forme 1195">
                  <a:extLst>
                    <a:ext uri="{FF2B5EF4-FFF2-40B4-BE49-F238E27FC236}">
                      <a16:creationId xmlns:a16="http://schemas.microsoft.com/office/drawing/2014/main" id="{D031CC12-61BF-419E-8A7E-24FD3089AD7D}"/>
                    </a:ext>
                  </a:extLst>
                </p:cNvPr>
                <p:cNvSpPr/>
                <p:nvPr/>
              </p:nvSpPr>
              <p:spPr>
                <a:xfrm>
                  <a:off x="2392872" y="160212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7" name="Forme libre : forme 1196">
                  <a:extLst>
                    <a:ext uri="{FF2B5EF4-FFF2-40B4-BE49-F238E27FC236}">
                      <a16:creationId xmlns:a16="http://schemas.microsoft.com/office/drawing/2014/main" id="{49422119-AAC4-4A4C-B7AE-29EDD20ADC06}"/>
                    </a:ext>
                  </a:extLst>
                </p:cNvPr>
                <p:cNvSpPr/>
                <p:nvPr/>
              </p:nvSpPr>
              <p:spPr>
                <a:xfrm>
                  <a:off x="2392872" y="148942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8" name="Forme libre : forme 1197">
                  <a:extLst>
                    <a:ext uri="{FF2B5EF4-FFF2-40B4-BE49-F238E27FC236}">
                      <a16:creationId xmlns:a16="http://schemas.microsoft.com/office/drawing/2014/main" id="{F8C1D5A7-91A6-43DF-BFC1-9D601176378F}"/>
                    </a:ext>
                  </a:extLst>
                </p:cNvPr>
                <p:cNvSpPr/>
                <p:nvPr/>
              </p:nvSpPr>
              <p:spPr>
                <a:xfrm>
                  <a:off x="2398372" y="134064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9" name="Forme libre : forme 1198">
                  <a:extLst>
                    <a:ext uri="{FF2B5EF4-FFF2-40B4-BE49-F238E27FC236}">
                      <a16:creationId xmlns:a16="http://schemas.microsoft.com/office/drawing/2014/main" id="{CDC472DF-A9CC-461E-ADA8-A0D9EDF63B33}"/>
                    </a:ext>
                  </a:extLst>
                </p:cNvPr>
                <p:cNvSpPr/>
                <p:nvPr/>
              </p:nvSpPr>
              <p:spPr>
                <a:xfrm>
                  <a:off x="2398372" y="149392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0" name="Forme libre : forme 1199">
                  <a:extLst>
                    <a:ext uri="{FF2B5EF4-FFF2-40B4-BE49-F238E27FC236}">
                      <a16:creationId xmlns:a16="http://schemas.microsoft.com/office/drawing/2014/main" id="{D04E2671-E24F-420B-A427-5C9EB4F5A904}"/>
                    </a:ext>
                  </a:extLst>
                </p:cNvPr>
                <p:cNvSpPr/>
                <p:nvPr/>
              </p:nvSpPr>
              <p:spPr>
                <a:xfrm>
                  <a:off x="2398372" y="172835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1" name="Forme libre : forme 1200">
                  <a:extLst>
                    <a:ext uri="{FF2B5EF4-FFF2-40B4-BE49-F238E27FC236}">
                      <a16:creationId xmlns:a16="http://schemas.microsoft.com/office/drawing/2014/main" id="{CC646B57-967F-4F5B-BFC1-7D9B6F0A2C14}"/>
                    </a:ext>
                  </a:extLst>
                </p:cNvPr>
                <p:cNvSpPr/>
                <p:nvPr/>
              </p:nvSpPr>
              <p:spPr>
                <a:xfrm>
                  <a:off x="2398372" y="151196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2" name="Forme libre : forme 1201">
                  <a:extLst>
                    <a:ext uri="{FF2B5EF4-FFF2-40B4-BE49-F238E27FC236}">
                      <a16:creationId xmlns:a16="http://schemas.microsoft.com/office/drawing/2014/main" id="{946CFE40-1474-4AA9-9B4D-5980F53B422D}"/>
                    </a:ext>
                  </a:extLst>
                </p:cNvPr>
                <p:cNvSpPr/>
                <p:nvPr/>
              </p:nvSpPr>
              <p:spPr>
                <a:xfrm>
                  <a:off x="2403874" y="153901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3" name="Forme libre : forme 1202">
                  <a:extLst>
                    <a:ext uri="{FF2B5EF4-FFF2-40B4-BE49-F238E27FC236}">
                      <a16:creationId xmlns:a16="http://schemas.microsoft.com/office/drawing/2014/main" id="{D65A3C1D-330D-4DC6-A571-324648D37B4A}"/>
                    </a:ext>
                  </a:extLst>
                </p:cNvPr>
                <p:cNvSpPr/>
                <p:nvPr/>
              </p:nvSpPr>
              <p:spPr>
                <a:xfrm>
                  <a:off x="2403874" y="157056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4" name="Forme libre : forme 1203">
                  <a:extLst>
                    <a:ext uri="{FF2B5EF4-FFF2-40B4-BE49-F238E27FC236}">
                      <a16:creationId xmlns:a16="http://schemas.microsoft.com/office/drawing/2014/main" id="{2F3803B4-9AE9-4A77-94D1-CA85AF155785}"/>
                    </a:ext>
                  </a:extLst>
                </p:cNvPr>
                <p:cNvSpPr/>
                <p:nvPr/>
              </p:nvSpPr>
              <p:spPr>
                <a:xfrm>
                  <a:off x="2403874" y="142179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5" name="Forme libre : forme 1204">
                  <a:extLst>
                    <a:ext uri="{FF2B5EF4-FFF2-40B4-BE49-F238E27FC236}">
                      <a16:creationId xmlns:a16="http://schemas.microsoft.com/office/drawing/2014/main" id="{4E9B2C40-726F-4A88-BA5A-21786C596AA0}"/>
                    </a:ext>
                  </a:extLst>
                </p:cNvPr>
                <p:cNvSpPr/>
                <p:nvPr/>
              </p:nvSpPr>
              <p:spPr>
                <a:xfrm>
                  <a:off x="2409376" y="147589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6" name="Forme libre : forme 1205">
                  <a:extLst>
                    <a:ext uri="{FF2B5EF4-FFF2-40B4-BE49-F238E27FC236}">
                      <a16:creationId xmlns:a16="http://schemas.microsoft.com/office/drawing/2014/main" id="{83C955C7-57D4-4505-85B2-02151848178B}"/>
                    </a:ext>
                  </a:extLst>
                </p:cNvPr>
                <p:cNvSpPr/>
                <p:nvPr/>
              </p:nvSpPr>
              <p:spPr>
                <a:xfrm>
                  <a:off x="2409376" y="166524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7" name="Forme libre : forme 1206">
                  <a:extLst>
                    <a:ext uri="{FF2B5EF4-FFF2-40B4-BE49-F238E27FC236}">
                      <a16:creationId xmlns:a16="http://schemas.microsoft.com/office/drawing/2014/main" id="{BF6DFF9A-7D30-4DCD-85A3-914038968593}"/>
                    </a:ext>
                  </a:extLst>
                </p:cNvPr>
                <p:cNvSpPr/>
                <p:nvPr/>
              </p:nvSpPr>
              <p:spPr>
                <a:xfrm>
                  <a:off x="2409376" y="134966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8" name="Forme libre : forme 1207">
                  <a:extLst>
                    <a:ext uri="{FF2B5EF4-FFF2-40B4-BE49-F238E27FC236}">
                      <a16:creationId xmlns:a16="http://schemas.microsoft.com/office/drawing/2014/main" id="{967F3BC4-6EE6-4CC8-A976-B08775647B02}"/>
                    </a:ext>
                  </a:extLst>
                </p:cNvPr>
                <p:cNvSpPr/>
                <p:nvPr/>
              </p:nvSpPr>
              <p:spPr>
                <a:xfrm>
                  <a:off x="2414877" y="155704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9" name="Forme libre : forme 1208">
                  <a:extLst>
                    <a:ext uri="{FF2B5EF4-FFF2-40B4-BE49-F238E27FC236}">
                      <a16:creationId xmlns:a16="http://schemas.microsoft.com/office/drawing/2014/main" id="{2859328B-35F7-4C29-98DD-68B720C6F8F2}"/>
                    </a:ext>
                  </a:extLst>
                </p:cNvPr>
                <p:cNvSpPr/>
                <p:nvPr/>
              </p:nvSpPr>
              <p:spPr>
                <a:xfrm>
                  <a:off x="2414877" y="157958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0" name="Forme libre : forme 1209">
                  <a:extLst>
                    <a:ext uri="{FF2B5EF4-FFF2-40B4-BE49-F238E27FC236}">
                      <a16:creationId xmlns:a16="http://schemas.microsoft.com/office/drawing/2014/main" id="{0778BC55-A42D-461B-9470-192ADDA7F6D4}"/>
                    </a:ext>
                  </a:extLst>
                </p:cNvPr>
                <p:cNvSpPr/>
                <p:nvPr/>
              </p:nvSpPr>
              <p:spPr>
                <a:xfrm>
                  <a:off x="2414877" y="143081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1" name="Forme libre : forme 1210">
                  <a:extLst>
                    <a:ext uri="{FF2B5EF4-FFF2-40B4-BE49-F238E27FC236}">
                      <a16:creationId xmlns:a16="http://schemas.microsoft.com/office/drawing/2014/main" id="{D6DF75E9-CB24-427E-9A49-8F6E8A385601}"/>
                    </a:ext>
                  </a:extLst>
                </p:cNvPr>
                <p:cNvSpPr/>
                <p:nvPr/>
              </p:nvSpPr>
              <p:spPr>
                <a:xfrm>
                  <a:off x="2425880" y="143081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2" name="Forme libre : forme 1211">
                  <a:extLst>
                    <a:ext uri="{FF2B5EF4-FFF2-40B4-BE49-F238E27FC236}">
                      <a16:creationId xmlns:a16="http://schemas.microsoft.com/office/drawing/2014/main" id="{07A9346A-BF55-48B2-A11F-4AA5950A97B9}"/>
                    </a:ext>
                  </a:extLst>
                </p:cNvPr>
                <p:cNvSpPr/>
                <p:nvPr/>
              </p:nvSpPr>
              <p:spPr>
                <a:xfrm>
                  <a:off x="2425880" y="152999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3" name="Forme libre : forme 1212">
                  <a:extLst>
                    <a:ext uri="{FF2B5EF4-FFF2-40B4-BE49-F238E27FC236}">
                      <a16:creationId xmlns:a16="http://schemas.microsoft.com/office/drawing/2014/main" id="{62AD235F-E6DF-455E-BF12-DCCBD65DBEA8}"/>
                    </a:ext>
                  </a:extLst>
                </p:cNvPr>
                <p:cNvSpPr/>
                <p:nvPr/>
              </p:nvSpPr>
              <p:spPr>
                <a:xfrm>
                  <a:off x="2436883" y="166073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4" name="Forme libre : forme 1213">
                  <a:extLst>
                    <a:ext uri="{FF2B5EF4-FFF2-40B4-BE49-F238E27FC236}">
                      <a16:creationId xmlns:a16="http://schemas.microsoft.com/office/drawing/2014/main" id="{DE0025DA-0614-4409-B4ED-42AE6DDE88F8}"/>
                    </a:ext>
                  </a:extLst>
                </p:cNvPr>
                <p:cNvSpPr/>
                <p:nvPr/>
              </p:nvSpPr>
              <p:spPr>
                <a:xfrm>
                  <a:off x="2436883" y="146687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5" name="Forme libre : forme 1214">
                  <a:extLst>
                    <a:ext uri="{FF2B5EF4-FFF2-40B4-BE49-F238E27FC236}">
                      <a16:creationId xmlns:a16="http://schemas.microsoft.com/office/drawing/2014/main" id="{8FEF4F32-7467-470A-AC3E-D6468FF7B08E}"/>
                    </a:ext>
                  </a:extLst>
                </p:cNvPr>
                <p:cNvSpPr/>
                <p:nvPr/>
              </p:nvSpPr>
              <p:spPr>
                <a:xfrm>
                  <a:off x="2442384" y="146237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6" name="Forme libre : forme 1215">
                  <a:extLst>
                    <a:ext uri="{FF2B5EF4-FFF2-40B4-BE49-F238E27FC236}">
                      <a16:creationId xmlns:a16="http://schemas.microsoft.com/office/drawing/2014/main" id="{A9047AB3-BDF1-4B41-A87F-51AEE6E86C43}"/>
                    </a:ext>
                  </a:extLst>
                </p:cNvPr>
                <p:cNvSpPr/>
                <p:nvPr/>
              </p:nvSpPr>
              <p:spPr>
                <a:xfrm>
                  <a:off x="2447885" y="145335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7" name="Forme libre : forme 1216">
                  <a:extLst>
                    <a:ext uri="{FF2B5EF4-FFF2-40B4-BE49-F238E27FC236}">
                      <a16:creationId xmlns:a16="http://schemas.microsoft.com/office/drawing/2014/main" id="{FBD1BF6D-7C12-4FD5-85A4-AB5E17BC1698}"/>
                    </a:ext>
                  </a:extLst>
                </p:cNvPr>
                <p:cNvSpPr/>
                <p:nvPr/>
              </p:nvSpPr>
              <p:spPr>
                <a:xfrm>
                  <a:off x="2458887" y="144433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8" name="Forme libre : forme 1217">
                  <a:extLst>
                    <a:ext uri="{FF2B5EF4-FFF2-40B4-BE49-F238E27FC236}">
                      <a16:creationId xmlns:a16="http://schemas.microsoft.com/office/drawing/2014/main" id="{FF3B77BA-2D67-4FF5-B3C9-A1A06AC15480}"/>
                    </a:ext>
                  </a:extLst>
                </p:cNvPr>
                <p:cNvSpPr/>
                <p:nvPr/>
              </p:nvSpPr>
              <p:spPr>
                <a:xfrm>
                  <a:off x="2464389" y="141278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9" name="Forme libre : forme 1218">
                  <a:extLst>
                    <a:ext uri="{FF2B5EF4-FFF2-40B4-BE49-F238E27FC236}">
                      <a16:creationId xmlns:a16="http://schemas.microsoft.com/office/drawing/2014/main" id="{EBED3F9A-BF1E-4E8C-8371-CBEA59F9EDAA}"/>
                    </a:ext>
                  </a:extLst>
                </p:cNvPr>
                <p:cNvSpPr/>
                <p:nvPr/>
              </p:nvSpPr>
              <p:spPr>
                <a:xfrm>
                  <a:off x="2464389" y="154351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0" name="Forme libre : forme 1219">
                  <a:extLst>
                    <a:ext uri="{FF2B5EF4-FFF2-40B4-BE49-F238E27FC236}">
                      <a16:creationId xmlns:a16="http://schemas.microsoft.com/office/drawing/2014/main" id="{372A9F7D-14EF-4614-BDE0-71FE5763EA9F}"/>
                    </a:ext>
                  </a:extLst>
                </p:cNvPr>
                <p:cNvSpPr/>
                <p:nvPr/>
              </p:nvSpPr>
              <p:spPr>
                <a:xfrm>
                  <a:off x="2464389" y="156606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1" name="Forme libre : forme 1220">
                  <a:extLst>
                    <a:ext uri="{FF2B5EF4-FFF2-40B4-BE49-F238E27FC236}">
                      <a16:creationId xmlns:a16="http://schemas.microsoft.com/office/drawing/2014/main" id="{0B81E75C-FDD0-4B95-BD95-1382CC870B47}"/>
                    </a:ext>
                  </a:extLst>
                </p:cNvPr>
                <p:cNvSpPr/>
                <p:nvPr/>
              </p:nvSpPr>
              <p:spPr>
                <a:xfrm>
                  <a:off x="2464389" y="154351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2" name="Forme libre : forme 1221">
                  <a:extLst>
                    <a:ext uri="{FF2B5EF4-FFF2-40B4-BE49-F238E27FC236}">
                      <a16:creationId xmlns:a16="http://schemas.microsoft.com/office/drawing/2014/main" id="{F454D9D7-68B3-4913-AC93-20C6C6A22BE9}"/>
                    </a:ext>
                  </a:extLst>
                </p:cNvPr>
                <p:cNvSpPr/>
                <p:nvPr/>
              </p:nvSpPr>
              <p:spPr>
                <a:xfrm>
                  <a:off x="2469891" y="157958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3" name="Forme libre : forme 1222">
                  <a:extLst>
                    <a:ext uri="{FF2B5EF4-FFF2-40B4-BE49-F238E27FC236}">
                      <a16:creationId xmlns:a16="http://schemas.microsoft.com/office/drawing/2014/main" id="{9E79A1B8-5EA0-49A1-A881-354A431828D7}"/>
                    </a:ext>
                  </a:extLst>
                </p:cNvPr>
                <p:cNvSpPr/>
                <p:nvPr/>
              </p:nvSpPr>
              <p:spPr>
                <a:xfrm>
                  <a:off x="2469891" y="144433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4" name="Forme libre : forme 1223">
                  <a:extLst>
                    <a:ext uri="{FF2B5EF4-FFF2-40B4-BE49-F238E27FC236}">
                      <a16:creationId xmlns:a16="http://schemas.microsoft.com/office/drawing/2014/main" id="{A96206CF-0542-48C9-A2FA-A28E2B5F57AE}"/>
                    </a:ext>
                  </a:extLst>
                </p:cNvPr>
                <p:cNvSpPr/>
                <p:nvPr/>
              </p:nvSpPr>
              <p:spPr>
                <a:xfrm>
                  <a:off x="2469891" y="153901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5" name="Forme libre : forme 1224">
                  <a:extLst>
                    <a:ext uri="{FF2B5EF4-FFF2-40B4-BE49-F238E27FC236}">
                      <a16:creationId xmlns:a16="http://schemas.microsoft.com/office/drawing/2014/main" id="{DBBEEB3D-BB61-43C1-9DC8-3941C0BB4F70}"/>
                    </a:ext>
                  </a:extLst>
                </p:cNvPr>
                <p:cNvSpPr/>
                <p:nvPr/>
              </p:nvSpPr>
              <p:spPr>
                <a:xfrm>
                  <a:off x="2475393" y="167425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6" name="Forme libre : forme 1225">
                  <a:extLst>
                    <a:ext uri="{FF2B5EF4-FFF2-40B4-BE49-F238E27FC236}">
                      <a16:creationId xmlns:a16="http://schemas.microsoft.com/office/drawing/2014/main" id="{4C87AF5F-C03C-461A-B578-245E6828F1D6}"/>
                    </a:ext>
                  </a:extLst>
                </p:cNvPr>
                <p:cNvSpPr/>
                <p:nvPr/>
              </p:nvSpPr>
              <p:spPr>
                <a:xfrm>
                  <a:off x="2480894" y="157958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7" name="Forme libre : forme 1226">
                  <a:extLst>
                    <a:ext uri="{FF2B5EF4-FFF2-40B4-BE49-F238E27FC236}">
                      <a16:creationId xmlns:a16="http://schemas.microsoft.com/office/drawing/2014/main" id="{68D98E7F-D6AC-44EE-8922-F2E9E2283C76}"/>
                    </a:ext>
                  </a:extLst>
                </p:cNvPr>
                <p:cNvSpPr/>
                <p:nvPr/>
              </p:nvSpPr>
              <p:spPr>
                <a:xfrm>
                  <a:off x="2491897" y="123245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8" name="Forme libre : forme 1227">
                  <a:extLst>
                    <a:ext uri="{FF2B5EF4-FFF2-40B4-BE49-F238E27FC236}">
                      <a16:creationId xmlns:a16="http://schemas.microsoft.com/office/drawing/2014/main" id="{2497B70A-EA18-4509-B22C-291076EA7B80}"/>
                    </a:ext>
                  </a:extLst>
                </p:cNvPr>
                <p:cNvSpPr/>
                <p:nvPr/>
              </p:nvSpPr>
              <p:spPr>
                <a:xfrm>
                  <a:off x="2491897" y="142630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9" name="Forme libre : forme 1228">
                  <a:extLst>
                    <a:ext uri="{FF2B5EF4-FFF2-40B4-BE49-F238E27FC236}">
                      <a16:creationId xmlns:a16="http://schemas.microsoft.com/office/drawing/2014/main" id="{46E1BA22-9BA3-43EF-B506-1804D9DDF4BF}"/>
                    </a:ext>
                  </a:extLst>
                </p:cNvPr>
                <p:cNvSpPr/>
                <p:nvPr/>
              </p:nvSpPr>
              <p:spPr>
                <a:xfrm>
                  <a:off x="2491897" y="138122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0" name="Forme libre : forme 1229">
                  <a:extLst>
                    <a:ext uri="{FF2B5EF4-FFF2-40B4-BE49-F238E27FC236}">
                      <a16:creationId xmlns:a16="http://schemas.microsoft.com/office/drawing/2014/main" id="{664DD111-4320-4361-A40C-0154E4851363}"/>
                    </a:ext>
                  </a:extLst>
                </p:cNvPr>
                <p:cNvSpPr/>
                <p:nvPr/>
              </p:nvSpPr>
              <p:spPr>
                <a:xfrm>
                  <a:off x="2497398" y="151647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1" name="Forme libre : forme 1230">
                  <a:extLst>
                    <a:ext uri="{FF2B5EF4-FFF2-40B4-BE49-F238E27FC236}">
                      <a16:creationId xmlns:a16="http://schemas.microsoft.com/office/drawing/2014/main" id="{FA6B1B4F-039E-459F-95A3-5CF049114996}"/>
                    </a:ext>
                  </a:extLst>
                </p:cNvPr>
                <p:cNvSpPr/>
                <p:nvPr/>
              </p:nvSpPr>
              <p:spPr>
                <a:xfrm>
                  <a:off x="2497398" y="154802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2" name="Forme libre : forme 1231">
                  <a:extLst>
                    <a:ext uri="{FF2B5EF4-FFF2-40B4-BE49-F238E27FC236}">
                      <a16:creationId xmlns:a16="http://schemas.microsoft.com/office/drawing/2014/main" id="{AD92BF61-2CCC-4FD0-B6A9-201DB3C1E641}"/>
                    </a:ext>
                  </a:extLst>
                </p:cNvPr>
                <p:cNvSpPr/>
                <p:nvPr/>
              </p:nvSpPr>
              <p:spPr>
                <a:xfrm>
                  <a:off x="2502900" y="141278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3" name="Forme libre : forme 1232">
                  <a:extLst>
                    <a:ext uri="{FF2B5EF4-FFF2-40B4-BE49-F238E27FC236}">
                      <a16:creationId xmlns:a16="http://schemas.microsoft.com/office/drawing/2014/main" id="{C4D11973-D991-4B2D-B895-9D802487AF4C}"/>
                    </a:ext>
                  </a:extLst>
                </p:cNvPr>
                <p:cNvSpPr/>
                <p:nvPr/>
              </p:nvSpPr>
              <p:spPr>
                <a:xfrm>
                  <a:off x="2502900" y="142630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4" name="Forme libre : forme 1233">
                  <a:extLst>
                    <a:ext uri="{FF2B5EF4-FFF2-40B4-BE49-F238E27FC236}">
                      <a16:creationId xmlns:a16="http://schemas.microsoft.com/office/drawing/2014/main" id="{7566F761-6DD3-4B60-B792-FCC93412EDAA}"/>
                    </a:ext>
                  </a:extLst>
                </p:cNvPr>
                <p:cNvSpPr/>
                <p:nvPr/>
              </p:nvSpPr>
              <p:spPr>
                <a:xfrm>
                  <a:off x="2502900" y="145786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5" name="Forme libre : forme 1234">
                  <a:extLst>
                    <a:ext uri="{FF2B5EF4-FFF2-40B4-BE49-F238E27FC236}">
                      <a16:creationId xmlns:a16="http://schemas.microsoft.com/office/drawing/2014/main" id="{CA1CF9E2-339E-4A0D-BA39-D9AD0CA2CB5A}"/>
                    </a:ext>
                  </a:extLst>
                </p:cNvPr>
                <p:cNvSpPr/>
                <p:nvPr/>
              </p:nvSpPr>
              <p:spPr>
                <a:xfrm>
                  <a:off x="2502900" y="138122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6" name="Forme libre : forme 1235">
                  <a:extLst>
                    <a:ext uri="{FF2B5EF4-FFF2-40B4-BE49-F238E27FC236}">
                      <a16:creationId xmlns:a16="http://schemas.microsoft.com/office/drawing/2014/main" id="{A4B2F77C-C86A-4E17-830C-9EF495D3CA46}"/>
                    </a:ext>
                  </a:extLst>
                </p:cNvPr>
                <p:cNvSpPr/>
                <p:nvPr/>
              </p:nvSpPr>
              <p:spPr>
                <a:xfrm>
                  <a:off x="2502900" y="142630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7" name="Forme libre : forme 1236">
                  <a:extLst>
                    <a:ext uri="{FF2B5EF4-FFF2-40B4-BE49-F238E27FC236}">
                      <a16:creationId xmlns:a16="http://schemas.microsoft.com/office/drawing/2014/main" id="{BF61C406-C164-4D80-8655-3849E29D7E05}"/>
                    </a:ext>
                  </a:extLst>
                </p:cNvPr>
                <p:cNvSpPr/>
                <p:nvPr/>
              </p:nvSpPr>
              <p:spPr>
                <a:xfrm>
                  <a:off x="2502900" y="1678765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8" name="Forme libre : forme 1237">
                  <a:extLst>
                    <a:ext uri="{FF2B5EF4-FFF2-40B4-BE49-F238E27FC236}">
                      <a16:creationId xmlns:a16="http://schemas.microsoft.com/office/drawing/2014/main" id="{AE21DB2E-DE9A-4C62-B8EA-F5FD529AE17C}"/>
                    </a:ext>
                  </a:extLst>
                </p:cNvPr>
                <p:cNvSpPr/>
                <p:nvPr/>
              </p:nvSpPr>
              <p:spPr>
                <a:xfrm>
                  <a:off x="2508401" y="141728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9" name="Forme libre : forme 1238">
                  <a:extLst>
                    <a:ext uri="{FF2B5EF4-FFF2-40B4-BE49-F238E27FC236}">
                      <a16:creationId xmlns:a16="http://schemas.microsoft.com/office/drawing/2014/main" id="{5F4E5AA2-3869-4ADA-B2C3-25584200FFF6}"/>
                    </a:ext>
                  </a:extLst>
                </p:cNvPr>
                <p:cNvSpPr/>
                <p:nvPr/>
              </p:nvSpPr>
              <p:spPr>
                <a:xfrm>
                  <a:off x="2508401" y="165171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0" name="Forme libre : forme 1239">
                  <a:extLst>
                    <a:ext uri="{FF2B5EF4-FFF2-40B4-BE49-F238E27FC236}">
                      <a16:creationId xmlns:a16="http://schemas.microsoft.com/office/drawing/2014/main" id="{1FE2987D-8784-4A19-BD77-B126EE70C0EA}"/>
                    </a:ext>
                  </a:extLst>
                </p:cNvPr>
                <p:cNvSpPr/>
                <p:nvPr/>
              </p:nvSpPr>
              <p:spPr>
                <a:xfrm>
                  <a:off x="2508401" y="151647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1" name="Forme libre : forme 1240">
                  <a:extLst>
                    <a:ext uri="{FF2B5EF4-FFF2-40B4-BE49-F238E27FC236}">
                      <a16:creationId xmlns:a16="http://schemas.microsoft.com/office/drawing/2014/main" id="{E03D1CB4-08CC-4353-A30C-92861B9C538A}"/>
                    </a:ext>
                  </a:extLst>
                </p:cNvPr>
                <p:cNvSpPr/>
                <p:nvPr/>
              </p:nvSpPr>
              <p:spPr>
                <a:xfrm>
                  <a:off x="2513902" y="169229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2" name="Forme libre : forme 1241">
                  <a:extLst>
                    <a:ext uri="{FF2B5EF4-FFF2-40B4-BE49-F238E27FC236}">
                      <a16:creationId xmlns:a16="http://schemas.microsoft.com/office/drawing/2014/main" id="{60E01AC4-E373-40EC-A2BE-80FABBDD8CD0}"/>
                    </a:ext>
                  </a:extLst>
                </p:cNvPr>
                <p:cNvSpPr/>
                <p:nvPr/>
              </p:nvSpPr>
              <p:spPr>
                <a:xfrm>
                  <a:off x="2513902" y="146237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3" name="Forme libre : forme 1242">
                  <a:extLst>
                    <a:ext uri="{FF2B5EF4-FFF2-40B4-BE49-F238E27FC236}">
                      <a16:creationId xmlns:a16="http://schemas.microsoft.com/office/drawing/2014/main" id="{05D395F1-71B2-4B72-B806-A9AD4F7C1414}"/>
                    </a:ext>
                  </a:extLst>
                </p:cNvPr>
                <p:cNvSpPr/>
                <p:nvPr/>
              </p:nvSpPr>
              <p:spPr>
                <a:xfrm>
                  <a:off x="2519404" y="154351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4" name="Forme libre : forme 1243">
                  <a:extLst>
                    <a:ext uri="{FF2B5EF4-FFF2-40B4-BE49-F238E27FC236}">
                      <a16:creationId xmlns:a16="http://schemas.microsoft.com/office/drawing/2014/main" id="{E5CB3117-F421-4C8B-8668-48227EE13E98}"/>
                    </a:ext>
                  </a:extLst>
                </p:cNvPr>
                <p:cNvSpPr/>
                <p:nvPr/>
              </p:nvSpPr>
              <p:spPr>
                <a:xfrm>
                  <a:off x="2519404" y="166974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5" name="Forme libre : forme 1244">
                  <a:extLst>
                    <a:ext uri="{FF2B5EF4-FFF2-40B4-BE49-F238E27FC236}">
                      <a16:creationId xmlns:a16="http://schemas.microsoft.com/office/drawing/2014/main" id="{E806D24D-A68C-4C01-AE72-7A014EB6F3AB}"/>
                    </a:ext>
                  </a:extLst>
                </p:cNvPr>
                <p:cNvSpPr/>
                <p:nvPr/>
              </p:nvSpPr>
              <p:spPr>
                <a:xfrm>
                  <a:off x="2524905" y="134064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6" name="Forme libre : forme 1245">
                  <a:extLst>
                    <a:ext uri="{FF2B5EF4-FFF2-40B4-BE49-F238E27FC236}">
                      <a16:creationId xmlns:a16="http://schemas.microsoft.com/office/drawing/2014/main" id="{26A4E47B-D508-4591-9EC2-1E0F450A8549}"/>
                    </a:ext>
                  </a:extLst>
                </p:cNvPr>
                <p:cNvSpPr/>
                <p:nvPr/>
              </p:nvSpPr>
              <p:spPr>
                <a:xfrm>
                  <a:off x="2524905" y="140827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7" name="Forme libre : forme 1246">
                  <a:extLst>
                    <a:ext uri="{FF2B5EF4-FFF2-40B4-BE49-F238E27FC236}">
                      <a16:creationId xmlns:a16="http://schemas.microsoft.com/office/drawing/2014/main" id="{2F555BD7-C405-4C8E-A0B6-5CDC73E2B7AD}"/>
                    </a:ext>
                  </a:extLst>
                </p:cNvPr>
                <p:cNvSpPr/>
                <p:nvPr/>
              </p:nvSpPr>
              <p:spPr>
                <a:xfrm>
                  <a:off x="2524905" y="141278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8" name="Forme libre : forme 1247">
                  <a:extLst>
                    <a:ext uri="{FF2B5EF4-FFF2-40B4-BE49-F238E27FC236}">
                      <a16:creationId xmlns:a16="http://schemas.microsoft.com/office/drawing/2014/main" id="{76DA5D7C-674E-4E99-8AF8-B6099A3B7BD3}"/>
                    </a:ext>
                  </a:extLst>
                </p:cNvPr>
                <p:cNvSpPr/>
                <p:nvPr/>
              </p:nvSpPr>
              <p:spPr>
                <a:xfrm>
                  <a:off x="2535909" y="140827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9" name="Forme libre : forme 1248">
                  <a:extLst>
                    <a:ext uri="{FF2B5EF4-FFF2-40B4-BE49-F238E27FC236}">
                      <a16:creationId xmlns:a16="http://schemas.microsoft.com/office/drawing/2014/main" id="{A7D0A24F-34F6-45FC-A295-8B6A6DDBBDD8}"/>
                    </a:ext>
                  </a:extLst>
                </p:cNvPr>
                <p:cNvSpPr/>
                <p:nvPr/>
              </p:nvSpPr>
              <p:spPr>
                <a:xfrm>
                  <a:off x="2546910" y="137671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0" name="Forme libre : forme 1249">
                  <a:extLst>
                    <a:ext uri="{FF2B5EF4-FFF2-40B4-BE49-F238E27FC236}">
                      <a16:creationId xmlns:a16="http://schemas.microsoft.com/office/drawing/2014/main" id="{A583D48D-0B28-43DC-A5A8-2616A44F7F05}"/>
                    </a:ext>
                  </a:extLst>
                </p:cNvPr>
                <p:cNvSpPr/>
                <p:nvPr/>
              </p:nvSpPr>
              <p:spPr>
                <a:xfrm>
                  <a:off x="2552412" y="159761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1" name="Forme libre : forme 1250">
                  <a:extLst>
                    <a:ext uri="{FF2B5EF4-FFF2-40B4-BE49-F238E27FC236}">
                      <a16:creationId xmlns:a16="http://schemas.microsoft.com/office/drawing/2014/main" id="{B75824F6-BA56-4443-BCDF-3F6C71171959}"/>
                    </a:ext>
                  </a:extLst>
                </p:cNvPr>
                <p:cNvSpPr/>
                <p:nvPr/>
              </p:nvSpPr>
              <p:spPr>
                <a:xfrm>
                  <a:off x="2557914" y="174638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2" name="Forme libre : forme 1251">
                  <a:extLst>
                    <a:ext uri="{FF2B5EF4-FFF2-40B4-BE49-F238E27FC236}">
                      <a16:creationId xmlns:a16="http://schemas.microsoft.com/office/drawing/2014/main" id="{A809913E-9C02-4A3A-A9B3-C5FAC3880EC8}"/>
                    </a:ext>
                  </a:extLst>
                </p:cNvPr>
                <p:cNvSpPr/>
                <p:nvPr/>
              </p:nvSpPr>
              <p:spPr>
                <a:xfrm>
                  <a:off x="2563416" y="166073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3" name="Forme libre : forme 1252">
                  <a:extLst>
                    <a:ext uri="{FF2B5EF4-FFF2-40B4-BE49-F238E27FC236}">
                      <a16:creationId xmlns:a16="http://schemas.microsoft.com/office/drawing/2014/main" id="{8CA29CF9-5C72-4B1D-8A58-20B6D9763D7E}"/>
                    </a:ext>
                  </a:extLst>
                </p:cNvPr>
                <p:cNvSpPr/>
                <p:nvPr/>
              </p:nvSpPr>
              <p:spPr>
                <a:xfrm>
                  <a:off x="2563416" y="148040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4" name="Forme libre : forme 1253">
                  <a:extLst>
                    <a:ext uri="{FF2B5EF4-FFF2-40B4-BE49-F238E27FC236}">
                      <a16:creationId xmlns:a16="http://schemas.microsoft.com/office/drawing/2014/main" id="{8FE5BE00-B9CC-429A-988D-0356D88269E8}"/>
                    </a:ext>
                  </a:extLst>
                </p:cNvPr>
                <p:cNvSpPr/>
                <p:nvPr/>
              </p:nvSpPr>
              <p:spPr>
                <a:xfrm>
                  <a:off x="2563416" y="144884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5" name="Forme libre : forme 1254">
                  <a:extLst>
                    <a:ext uri="{FF2B5EF4-FFF2-40B4-BE49-F238E27FC236}">
                      <a16:creationId xmlns:a16="http://schemas.microsoft.com/office/drawing/2014/main" id="{1C41943C-782C-429A-9F71-C124904EC88F}"/>
                    </a:ext>
                  </a:extLst>
                </p:cNvPr>
                <p:cNvSpPr/>
                <p:nvPr/>
              </p:nvSpPr>
              <p:spPr>
                <a:xfrm>
                  <a:off x="2568917" y="144884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6" name="Forme libre : forme 1255">
                  <a:extLst>
                    <a:ext uri="{FF2B5EF4-FFF2-40B4-BE49-F238E27FC236}">
                      <a16:creationId xmlns:a16="http://schemas.microsoft.com/office/drawing/2014/main" id="{1FF49A8E-946E-45DB-BC5D-536266342D6F}"/>
                    </a:ext>
                  </a:extLst>
                </p:cNvPr>
                <p:cNvSpPr/>
                <p:nvPr/>
              </p:nvSpPr>
              <p:spPr>
                <a:xfrm>
                  <a:off x="2579920" y="131810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7" name="Forme libre : forme 1256">
                  <a:extLst>
                    <a:ext uri="{FF2B5EF4-FFF2-40B4-BE49-F238E27FC236}">
                      <a16:creationId xmlns:a16="http://schemas.microsoft.com/office/drawing/2014/main" id="{524272E0-C082-4EB0-A2A5-98ED581BEB35}"/>
                    </a:ext>
                  </a:extLst>
                </p:cNvPr>
                <p:cNvSpPr/>
                <p:nvPr/>
              </p:nvSpPr>
              <p:spPr>
                <a:xfrm>
                  <a:off x="2579920" y="166073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8" name="Forme libre : forme 1257">
                  <a:extLst>
                    <a:ext uri="{FF2B5EF4-FFF2-40B4-BE49-F238E27FC236}">
                      <a16:creationId xmlns:a16="http://schemas.microsoft.com/office/drawing/2014/main" id="{1C2E4E04-5ED3-43B5-A080-A8932C2FB787}"/>
                    </a:ext>
                  </a:extLst>
                </p:cNvPr>
                <p:cNvSpPr/>
                <p:nvPr/>
              </p:nvSpPr>
              <p:spPr>
                <a:xfrm>
                  <a:off x="2585421" y="136769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9" name="Forme libre : forme 1258">
                  <a:extLst>
                    <a:ext uri="{FF2B5EF4-FFF2-40B4-BE49-F238E27FC236}">
                      <a16:creationId xmlns:a16="http://schemas.microsoft.com/office/drawing/2014/main" id="{D997EF82-FA10-4BE3-A943-F5BD67F16EEC}"/>
                    </a:ext>
                  </a:extLst>
                </p:cNvPr>
                <p:cNvSpPr/>
                <p:nvPr/>
              </p:nvSpPr>
              <p:spPr>
                <a:xfrm>
                  <a:off x="2590922" y="151196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0" name="Forme libre : forme 1259">
                  <a:extLst>
                    <a:ext uri="{FF2B5EF4-FFF2-40B4-BE49-F238E27FC236}">
                      <a16:creationId xmlns:a16="http://schemas.microsoft.com/office/drawing/2014/main" id="{2811A43E-EC6A-45A7-9A97-854393E770B3}"/>
                    </a:ext>
                  </a:extLst>
                </p:cNvPr>
                <p:cNvSpPr/>
                <p:nvPr/>
              </p:nvSpPr>
              <p:spPr>
                <a:xfrm>
                  <a:off x="2618429" y="152999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1" name="Forme libre : forme 1260">
                  <a:extLst>
                    <a:ext uri="{FF2B5EF4-FFF2-40B4-BE49-F238E27FC236}">
                      <a16:creationId xmlns:a16="http://schemas.microsoft.com/office/drawing/2014/main" id="{4793AF57-EB4C-45A3-B1CF-D772ACC4F403}"/>
                    </a:ext>
                  </a:extLst>
                </p:cNvPr>
                <p:cNvSpPr/>
                <p:nvPr/>
              </p:nvSpPr>
              <p:spPr>
                <a:xfrm>
                  <a:off x="2629433" y="154351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2" name="Forme libre : forme 1261">
                  <a:extLst>
                    <a:ext uri="{FF2B5EF4-FFF2-40B4-BE49-F238E27FC236}">
                      <a16:creationId xmlns:a16="http://schemas.microsoft.com/office/drawing/2014/main" id="{3A5AD7EA-8D26-4E0B-B06C-95F580A0A5E1}"/>
                    </a:ext>
                  </a:extLst>
                </p:cNvPr>
                <p:cNvSpPr/>
                <p:nvPr/>
              </p:nvSpPr>
              <p:spPr>
                <a:xfrm>
                  <a:off x="2629433" y="177794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3" name="Forme libre : forme 1262">
                  <a:extLst>
                    <a:ext uri="{FF2B5EF4-FFF2-40B4-BE49-F238E27FC236}">
                      <a16:creationId xmlns:a16="http://schemas.microsoft.com/office/drawing/2014/main" id="{70B220F6-BF62-433E-A7F4-FF8B235CE74F}"/>
                    </a:ext>
                  </a:extLst>
                </p:cNvPr>
                <p:cNvSpPr/>
                <p:nvPr/>
              </p:nvSpPr>
              <p:spPr>
                <a:xfrm>
                  <a:off x="2640435" y="138122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4" name="Forme libre : forme 1263">
                  <a:extLst>
                    <a:ext uri="{FF2B5EF4-FFF2-40B4-BE49-F238E27FC236}">
                      <a16:creationId xmlns:a16="http://schemas.microsoft.com/office/drawing/2014/main" id="{77150C3F-2260-4D82-8CA3-4F1CA17FC352}"/>
                    </a:ext>
                  </a:extLst>
                </p:cNvPr>
                <p:cNvSpPr/>
                <p:nvPr/>
              </p:nvSpPr>
              <p:spPr>
                <a:xfrm>
                  <a:off x="2645937" y="157056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5" name="Forme libre : forme 1264">
                  <a:extLst>
                    <a:ext uri="{FF2B5EF4-FFF2-40B4-BE49-F238E27FC236}">
                      <a16:creationId xmlns:a16="http://schemas.microsoft.com/office/drawing/2014/main" id="{61328438-A3E2-4AF5-AFD7-15240BBD16DE}"/>
                    </a:ext>
                  </a:extLst>
                </p:cNvPr>
                <p:cNvSpPr/>
                <p:nvPr/>
              </p:nvSpPr>
              <p:spPr>
                <a:xfrm>
                  <a:off x="2662441" y="157507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6" name="Forme libre : forme 1265">
                  <a:extLst>
                    <a:ext uri="{FF2B5EF4-FFF2-40B4-BE49-F238E27FC236}">
                      <a16:creationId xmlns:a16="http://schemas.microsoft.com/office/drawing/2014/main" id="{9DC14141-6E5C-4C4E-9727-5D4AE5D6120F}"/>
                    </a:ext>
                  </a:extLst>
                </p:cNvPr>
                <p:cNvSpPr/>
                <p:nvPr/>
              </p:nvSpPr>
              <p:spPr>
                <a:xfrm>
                  <a:off x="2783471" y="234147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F2B130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7" name="Forme libre : forme 1266">
                  <a:extLst>
                    <a:ext uri="{FF2B5EF4-FFF2-40B4-BE49-F238E27FC236}">
                      <a16:creationId xmlns:a16="http://schemas.microsoft.com/office/drawing/2014/main" id="{8BEBC0A2-6FDF-4EA2-ADCC-53F011008A37}"/>
                    </a:ext>
                  </a:extLst>
                </p:cNvPr>
                <p:cNvSpPr/>
                <p:nvPr/>
              </p:nvSpPr>
              <p:spPr>
                <a:xfrm>
                  <a:off x="2827483" y="147589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8" name="Forme libre : forme 1267">
                  <a:extLst>
                    <a:ext uri="{FF2B5EF4-FFF2-40B4-BE49-F238E27FC236}">
                      <a16:creationId xmlns:a16="http://schemas.microsoft.com/office/drawing/2014/main" id="{907A2D34-8568-4144-B8C4-4144F12A569C}"/>
                    </a:ext>
                  </a:extLst>
                </p:cNvPr>
                <p:cNvSpPr/>
                <p:nvPr/>
              </p:nvSpPr>
              <p:spPr>
                <a:xfrm>
                  <a:off x="2954015" y="211606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F2B130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9" name="Forme libre : forme 1268">
                  <a:extLst>
                    <a:ext uri="{FF2B5EF4-FFF2-40B4-BE49-F238E27FC236}">
                      <a16:creationId xmlns:a16="http://schemas.microsoft.com/office/drawing/2014/main" id="{915CD020-5118-44B9-A9FE-EFE48E75BD92}"/>
                    </a:ext>
                  </a:extLst>
                </p:cNvPr>
                <p:cNvSpPr/>
                <p:nvPr/>
              </p:nvSpPr>
              <p:spPr>
                <a:xfrm>
                  <a:off x="3009031" y="148942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0" name="Forme libre : forme 1269">
                  <a:extLst>
                    <a:ext uri="{FF2B5EF4-FFF2-40B4-BE49-F238E27FC236}">
                      <a16:creationId xmlns:a16="http://schemas.microsoft.com/office/drawing/2014/main" id="{F68D1C75-8D9B-4406-A209-A7269E6F3FD7}"/>
                    </a:ext>
                  </a:extLst>
                </p:cNvPr>
                <p:cNvSpPr/>
                <p:nvPr/>
              </p:nvSpPr>
              <p:spPr>
                <a:xfrm>
                  <a:off x="3207080" y="2192703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F2B130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1" name="Forme libre : forme 1270">
                  <a:extLst>
                    <a:ext uri="{FF2B5EF4-FFF2-40B4-BE49-F238E27FC236}">
                      <a16:creationId xmlns:a16="http://schemas.microsoft.com/office/drawing/2014/main" id="{DE74C097-12ED-404A-8655-ECAFD2D88FD9}"/>
                    </a:ext>
                  </a:extLst>
                </p:cNvPr>
                <p:cNvSpPr/>
                <p:nvPr/>
              </p:nvSpPr>
              <p:spPr>
                <a:xfrm>
                  <a:off x="3366621" y="161114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2" name="Forme libre : forme 1271">
                  <a:extLst>
                    <a:ext uri="{FF2B5EF4-FFF2-40B4-BE49-F238E27FC236}">
                      <a16:creationId xmlns:a16="http://schemas.microsoft.com/office/drawing/2014/main" id="{06E21FF7-61F1-4653-B9CE-522EBA46706E}"/>
                    </a:ext>
                  </a:extLst>
                </p:cNvPr>
                <p:cNvSpPr/>
                <p:nvPr/>
              </p:nvSpPr>
              <p:spPr>
                <a:xfrm>
                  <a:off x="3383127" y="143532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3" name="Forme libre : forme 1272">
                  <a:extLst>
                    <a:ext uri="{FF2B5EF4-FFF2-40B4-BE49-F238E27FC236}">
                      <a16:creationId xmlns:a16="http://schemas.microsoft.com/office/drawing/2014/main" id="{4C8A50D3-EBAD-4CE1-A61C-BDAC0ED4BFAA}"/>
                    </a:ext>
                  </a:extLst>
                </p:cNvPr>
                <p:cNvSpPr/>
                <p:nvPr/>
              </p:nvSpPr>
              <p:spPr>
                <a:xfrm>
                  <a:off x="3526163" y="149392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4" name="Forme libre : forme 1273">
                  <a:extLst>
                    <a:ext uri="{FF2B5EF4-FFF2-40B4-BE49-F238E27FC236}">
                      <a16:creationId xmlns:a16="http://schemas.microsoft.com/office/drawing/2014/main" id="{EA3955DF-2813-41E0-A100-952F9272DABD}"/>
                    </a:ext>
                  </a:extLst>
                </p:cNvPr>
                <p:cNvSpPr/>
                <p:nvPr/>
              </p:nvSpPr>
              <p:spPr>
                <a:xfrm>
                  <a:off x="3603182" y="146687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122FF1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5" name="Forme libre : forme 1274">
                  <a:extLst>
                    <a:ext uri="{FF2B5EF4-FFF2-40B4-BE49-F238E27FC236}">
                      <a16:creationId xmlns:a16="http://schemas.microsoft.com/office/drawing/2014/main" id="{8980F2D0-FFDF-4118-9228-EA38DAE2AB31}"/>
                    </a:ext>
                  </a:extLst>
                </p:cNvPr>
                <p:cNvSpPr/>
                <p:nvPr/>
              </p:nvSpPr>
              <p:spPr>
                <a:xfrm>
                  <a:off x="3696707" y="1390239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F2B130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6" name="Forme libre : forme 1275">
                  <a:extLst>
                    <a:ext uri="{FF2B5EF4-FFF2-40B4-BE49-F238E27FC236}">
                      <a16:creationId xmlns:a16="http://schemas.microsoft.com/office/drawing/2014/main" id="{1036D077-9569-4439-8A58-735F3A1E9C07}"/>
                    </a:ext>
                  </a:extLst>
                </p:cNvPr>
                <p:cNvSpPr/>
                <p:nvPr/>
              </p:nvSpPr>
              <p:spPr>
                <a:xfrm>
                  <a:off x="3729715" y="135868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F2B130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7" name="Forme libre : forme 1276">
                  <a:extLst>
                    <a:ext uri="{FF2B5EF4-FFF2-40B4-BE49-F238E27FC236}">
                      <a16:creationId xmlns:a16="http://schemas.microsoft.com/office/drawing/2014/main" id="{D1BBC2E4-885A-4944-A128-C1AEB0237D7F}"/>
                    </a:ext>
                  </a:extLst>
                </p:cNvPr>
                <p:cNvSpPr/>
                <p:nvPr/>
              </p:nvSpPr>
              <p:spPr>
                <a:xfrm>
                  <a:off x="4890514" y="4036567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8" name="Forme libre : forme 1277">
                  <a:extLst>
                    <a:ext uri="{FF2B5EF4-FFF2-40B4-BE49-F238E27FC236}">
                      <a16:creationId xmlns:a16="http://schemas.microsoft.com/office/drawing/2014/main" id="{8900B6EC-34DD-4684-A5A6-CA8C1148B38C}"/>
                    </a:ext>
                  </a:extLst>
                </p:cNvPr>
                <p:cNvSpPr/>
                <p:nvPr/>
              </p:nvSpPr>
              <p:spPr>
                <a:xfrm>
                  <a:off x="5160084" y="395091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9" name="Forme libre : forme 1278">
                  <a:extLst>
                    <a:ext uri="{FF2B5EF4-FFF2-40B4-BE49-F238E27FC236}">
                      <a16:creationId xmlns:a16="http://schemas.microsoft.com/office/drawing/2014/main" id="{3754BB5E-F171-455D-8441-938584012461}"/>
                    </a:ext>
                  </a:extLst>
                </p:cNvPr>
                <p:cNvSpPr/>
                <p:nvPr/>
              </p:nvSpPr>
              <p:spPr>
                <a:xfrm>
                  <a:off x="5732231" y="3058282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0" name="Forme libre : forme 1279">
                  <a:extLst>
                    <a:ext uri="{FF2B5EF4-FFF2-40B4-BE49-F238E27FC236}">
                      <a16:creationId xmlns:a16="http://schemas.microsoft.com/office/drawing/2014/main" id="{AAA9C43F-2C84-4A4C-ADB5-18DC4DEA4E00}"/>
                    </a:ext>
                  </a:extLst>
                </p:cNvPr>
                <p:cNvSpPr/>
                <p:nvPr/>
              </p:nvSpPr>
              <p:spPr>
                <a:xfrm>
                  <a:off x="2876996" y="1570568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1" name="Forme libre : forme 1280">
                  <a:extLst>
                    <a:ext uri="{FF2B5EF4-FFF2-40B4-BE49-F238E27FC236}">
                      <a16:creationId xmlns:a16="http://schemas.microsoft.com/office/drawing/2014/main" id="{CB074E31-526A-45EC-9FF0-6E9FC7C788AF}"/>
                    </a:ext>
                  </a:extLst>
                </p:cNvPr>
                <p:cNvSpPr/>
                <p:nvPr/>
              </p:nvSpPr>
              <p:spPr>
                <a:xfrm>
                  <a:off x="3009031" y="1602126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2" name="Forme libre : forme 1281">
                  <a:extLst>
                    <a:ext uri="{FF2B5EF4-FFF2-40B4-BE49-F238E27FC236}">
                      <a16:creationId xmlns:a16="http://schemas.microsoft.com/office/drawing/2014/main" id="{D970C870-A2E7-411B-96DB-C32F6B31EE7B}"/>
                    </a:ext>
                  </a:extLst>
                </p:cNvPr>
                <p:cNvSpPr/>
                <p:nvPr/>
              </p:nvSpPr>
              <p:spPr>
                <a:xfrm>
                  <a:off x="2150809" y="1656224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3" name="Forme libre : forme 1282">
                  <a:extLst>
                    <a:ext uri="{FF2B5EF4-FFF2-40B4-BE49-F238E27FC236}">
                      <a16:creationId xmlns:a16="http://schemas.microsoft.com/office/drawing/2014/main" id="{7FC4A5DE-13A2-4232-8868-38156F8A321F}"/>
                    </a:ext>
                  </a:extLst>
                </p:cNvPr>
                <p:cNvSpPr/>
                <p:nvPr/>
              </p:nvSpPr>
              <p:spPr>
                <a:xfrm>
                  <a:off x="2447885" y="1764421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4" name="Forme libre : forme 1283">
                  <a:extLst>
                    <a:ext uri="{FF2B5EF4-FFF2-40B4-BE49-F238E27FC236}">
                      <a16:creationId xmlns:a16="http://schemas.microsoft.com/office/drawing/2014/main" id="{D101801B-7ED2-4E00-812D-D7B68CD9AD19}"/>
                    </a:ext>
                  </a:extLst>
                </p:cNvPr>
                <p:cNvSpPr/>
                <p:nvPr/>
              </p:nvSpPr>
              <p:spPr>
                <a:xfrm>
                  <a:off x="2513902" y="1566060"/>
                  <a:ext cx="109728" cy="109728"/>
                </a:xfrm>
                <a:custGeom>
                  <a:avLst/>
                  <a:gdLst>
                    <a:gd name="connsiteX0" fmla="*/ 182880 w 182880"/>
                    <a:gd name="connsiteY0" fmla="*/ 91440 h 182880"/>
                    <a:gd name="connsiteX1" fmla="*/ 91440 w 182880"/>
                    <a:gd name="connsiteY1" fmla="*/ 182880 h 182880"/>
                    <a:gd name="connsiteX2" fmla="*/ 0 w 182880"/>
                    <a:gd name="connsiteY2" fmla="*/ 91440 h 182880"/>
                    <a:gd name="connsiteX3" fmla="*/ 91440 w 182880"/>
                    <a:gd name="connsiteY3" fmla="*/ 0 h 182880"/>
                    <a:gd name="connsiteX4" fmla="*/ 182880 w 182880"/>
                    <a:gd name="connsiteY4" fmla="*/ 91440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182880">
                      <a:moveTo>
                        <a:pt x="182880" y="91440"/>
                      </a:moveTo>
                      <a:cubicBezTo>
                        <a:pt x="182880" y="141941"/>
                        <a:pt x="141941" y="182880"/>
                        <a:pt x="91440" y="182880"/>
                      </a:cubicBezTo>
                      <a:cubicBezTo>
                        <a:pt x="40939" y="182880"/>
                        <a:pt x="0" y="141941"/>
                        <a:pt x="0" y="91440"/>
                      </a:cubicBezTo>
                      <a:cubicBezTo>
                        <a:pt x="0" y="40939"/>
                        <a:pt x="40939" y="0"/>
                        <a:pt x="91440" y="0"/>
                      </a:cubicBezTo>
                      <a:cubicBezTo>
                        <a:pt x="141941" y="0"/>
                        <a:pt x="182880" y="40939"/>
                        <a:pt x="182880" y="91440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285" name="Groupe 1284">
                <a:extLst>
                  <a:ext uri="{FF2B5EF4-FFF2-40B4-BE49-F238E27FC236}">
                    <a16:creationId xmlns:a16="http://schemas.microsoft.com/office/drawing/2014/main" id="{BA2CBC7F-E947-4BC4-A568-2EC4E9519DBD}"/>
                  </a:ext>
                </a:extLst>
              </p:cNvPr>
              <p:cNvGrpSpPr/>
              <p:nvPr/>
            </p:nvGrpSpPr>
            <p:grpSpPr>
              <a:xfrm>
                <a:off x="2855474" y="102923"/>
                <a:ext cx="3963894" cy="875241"/>
                <a:chOff x="2889495" y="129038"/>
                <a:chExt cx="3963894" cy="875241"/>
              </a:xfrm>
            </p:grpSpPr>
            <p:sp>
              <p:nvSpPr>
                <p:cNvPr id="1286" name="Forme libre : forme 1285">
                  <a:extLst>
                    <a:ext uri="{FF2B5EF4-FFF2-40B4-BE49-F238E27FC236}">
                      <a16:creationId xmlns:a16="http://schemas.microsoft.com/office/drawing/2014/main" id="{A9DFF03E-F8D1-473E-8379-3B56D1DF8667}"/>
                    </a:ext>
                  </a:extLst>
                </p:cNvPr>
                <p:cNvSpPr/>
                <p:nvPr/>
              </p:nvSpPr>
              <p:spPr>
                <a:xfrm>
                  <a:off x="2889495" y="616184"/>
                  <a:ext cx="104166" cy="112249"/>
                </a:xfrm>
                <a:custGeom>
                  <a:avLst/>
                  <a:gdLst>
                    <a:gd name="connsiteX0" fmla="*/ 810 w 100360"/>
                    <a:gd name="connsiteY0" fmla="*/ 66 h 100360"/>
                    <a:gd name="connsiteX1" fmla="*/ 101171 w 100360"/>
                    <a:gd name="connsiteY1" fmla="*/ 66 h 100360"/>
                    <a:gd name="connsiteX2" fmla="*/ 101171 w 100360"/>
                    <a:gd name="connsiteY2" fmla="*/ 100427 h 100360"/>
                    <a:gd name="connsiteX3" fmla="*/ 810 w 100360"/>
                    <a:gd name="connsiteY3" fmla="*/ 100427 h 10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360" h="100360">
                      <a:moveTo>
                        <a:pt x="810" y="66"/>
                      </a:moveTo>
                      <a:lnTo>
                        <a:pt x="101171" y="66"/>
                      </a:lnTo>
                      <a:lnTo>
                        <a:pt x="101171" y="100427"/>
                      </a:lnTo>
                      <a:lnTo>
                        <a:pt x="810" y="100427"/>
                      </a:lnTo>
                      <a:close/>
                    </a:path>
                  </a:pathLst>
                </a:custGeom>
                <a:solidFill>
                  <a:srgbClr val="122FF1"/>
                </a:solidFill>
                <a:ln w="669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7" name="ZoneTexte 1286">
                  <a:extLst>
                    <a:ext uri="{FF2B5EF4-FFF2-40B4-BE49-F238E27FC236}">
                      <a16:creationId xmlns:a16="http://schemas.microsoft.com/office/drawing/2014/main" id="{C37BE58F-301A-4C18-9B91-73EB5556D2B6}"/>
                    </a:ext>
                  </a:extLst>
                </p:cNvPr>
                <p:cNvSpPr txBox="1"/>
                <p:nvPr/>
              </p:nvSpPr>
              <p:spPr>
                <a:xfrm>
                  <a:off x="2966468" y="527866"/>
                  <a:ext cx="267083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Homozygous MMACHC epimutation</a:t>
                  </a:r>
                </a:p>
              </p:txBody>
            </p:sp>
            <p:sp>
              <p:nvSpPr>
                <p:cNvPr id="1288" name="Forme libre : forme 1287">
                  <a:extLst>
                    <a:ext uri="{FF2B5EF4-FFF2-40B4-BE49-F238E27FC236}">
                      <a16:creationId xmlns:a16="http://schemas.microsoft.com/office/drawing/2014/main" id="{549CC2CD-FB7E-4BCE-A32A-8388F1C5BC37}"/>
                    </a:ext>
                  </a:extLst>
                </p:cNvPr>
                <p:cNvSpPr/>
                <p:nvPr/>
              </p:nvSpPr>
              <p:spPr>
                <a:xfrm>
                  <a:off x="2889495" y="815598"/>
                  <a:ext cx="104166" cy="112249"/>
                </a:xfrm>
                <a:custGeom>
                  <a:avLst/>
                  <a:gdLst>
                    <a:gd name="connsiteX0" fmla="*/ 810 w 100360"/>
                    <a:gd name="connsiteY0" fmla="*/ 87 h 100360"/>
                    <a:gd name="connsiteX1" fmla="*/ 101171 w 100360"/>
                    <a:gd name="connsiteY1" fmla="*/ 87 h 100360"/>
                    <a:gd name="connsiteX2" fmla="*/ 101171 w 100360"/>
                    <a:gd name="connsiteY2" fmla="*/ 100448 h 100360"/>
                    <a:gd name="connsiteX3" fmla="*/ 810 w 100360"/>
                    <a:gd name="connsiteY3" fmla="*/ 100448 h 10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360" h="100360">
                      <a:moveTo>
                        <a:pt x="810" y="87"/>
                      </a:moveTo>
                      <a:lnTo>
                        <a:pt x="101171" y="87"/>
                      </a:lnTo>
                      <a:lnTo>
                        <a:pt x="101171" y="100448"/>
                      </a:lnTo>
                      <a:lnTo>
                        <a:pt x="810" y="100448"/>
                      </a:lnTo>
                      <a:close/>
                    </a:path>
                  </a:pathLst>
                </a:custGeom>
                <a:solidFill>
                  <a:srgbClr val="EB48B4"/>
                </a:solidFill>
                <a:ln w="669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9" name="ZoneTexte 1288">
                  <a:extLst>
                    <a:ext uri="{FF2B5EF4-FFF2-40B4-BE49-F238E27FC236}">
                      <a16:creationId xmlns:a16="http://schemas.microsoft.com/office/drawing/2014/main" id="{BEBF1942-4A6B-4831-A14B-529C05872565}"/>
                    </a:ext>
                  </a:extLst>
                </p:cNvPr>
                <p:cNvSpPr txBox="1"/>
                <p:nvPr/>
              </p:nvSpPr>
              <p:spPr>
                <a:xfrm>
                  <a:off x="2966468" y="727280"/>
                  <a:ext cx="160635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Controls (MARTHA)</a:t>
                  </a:r>
                </a:p>
              </p:txBody>
            </p:sp>
            <p:sp>
              <p:nvSpPr>
                <p:cNvPr id="1290" name="Forme libre : forme 1289">
                  <a:extLst>
                    <a:ext uri="{FF2B5EF4-FFF2-40B4-BE49-F238E27FC236}">
                      <a16:creationId xmlns:a16="http://schemas.microsoft.com/office/drawing/2014/main" id="{A677EFEC-9F1D-4131-832E-356A120860B2}"/>
                    </a:ext>
                  </a:extLst>
                </p:cNvPr>
                <p:cNvSpPr/>
                <p:nvPr/>
              </p:nvSpPr>
              <p:spPr>
                <a:xfrm>
                  <a:off x="2889495" y="217356"/>
                  <a:ext cx="104166" cy="112249"/>
                </a:xfrm>
                <a:custGeom>
                  <a:avLst/>
                  <a:gdLst>
                    <a:gd name="connsiteX0" fmla="*/ 810 w 100360"/>
                    <a:gd name="connsiteY0" fmla="*/ 108 h 100360"/>
                    <a:gd name="connsiteX1" fmla="*/ 101171 w 100360"/>
                    <a:gd name="connsiteY1" fmla="*/ 108 h 100360"/>
                    <a:gd name="connsiteX2" fmla="*/ 101171 w 100360"/>
                    <a:gd name="connsiteY2" fmla="*/ 100469 h 100360"/>
                    <a:gd name="connsiteX3" fmla="*/ 810 w 100360"/>
                    <a:gd name="connsiteY3" fmla="*/ 100469 h 10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360" h="100360">
                      <a:moveTo>
                        <a:pt x="810" y="108"/>
                      </a:moveTo>
                      <a:lnTo>
                        <a:pt x="101171" y="108"/>
                      </a:lnTo>
                      <a:lnTo>
                        <a:pt x="101171" y="100469"/>
                      </a:lnTo>
                      <a:lnTo>
                        <a:pt x="810" y="100469"/>
                      </a:lnTo>
                      <a:close/>
                    </a:path>
                  </a:pathLst>
                </a:custGeom>
                <a:solidFill>
                  <a:srgbClr val="57F622"/>
                </a:solidFill>
                <a:ln w="669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91" name="ZoneTexte 1290">
                  <a:extLst>
                    <a:ext uri="{FF2B5EF4-FFF2-40B4-BE49-F238E27FC236}">
                      <a16:creationId xmlns:a16="http://schemas.microsoft.com/office/drawing/2014/main" id="{8022E7DA-DB7F-478C-A608-F738749E96FF}"/>
                    </a:ext>
                  </a:extLst>
                </p:cNvPr>
                <p:cNvSpPr txBox="1"/>
                <p:nvPr/>
              </p:nvSpPr>
              <p:spPr>
                <a:xfrm>
                  <a:off x="2967274" y="129038"/>
                  <a:ext cx="388611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Composite MMACHC </a:t>
                  </a:r>
                  <a:r>
                    <a:rPr lang="fr-FR" sz="1200" dirty="0" err="1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epimutation</a:t>
                  </a:r>
                  <a:r>
                    <a:rPr lang="fr-FR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/MMACHC mutation</a:t>
                  </a:r>
                </a:p>
              </p:txBody>
            </p:sp>
            <p:sp>
              <p:nvSpPr>
                <p:cNvPr id="1292" name="Forme libre : forme 1291">
                  <a:extLst>
                    <a:ext uri="{FF2B5EF4-FFF2-40B4-BE49-F238E27FC236}">
                      <a16:creationId xmlns:a16="http://schemas.microsoft.com/office/drawing/2014/main" id="{F2CDA2F1-C0DB-4FCA-9A71-7D8E54BD5C90}"/>
                    </a:ext>
                  </a:extLst>
                </p:cNvPr>
                <p:cNvSpPr/>
                <p:nvPr/>
              </p:nvSpPr>
              <p:spPr>
                <a:xfrm>
                  <a:off x="2889495" y="416770"/>
                  <a:ext cx="104166" cy="112249"/>
                </a:xfrm>
                <a:custGeom>
                  <a:avLst/>
                  <a:gdLst>
                    <a:gd name="connsiteX0" fmla="*/ 810 w 100360"/>
                    <a:gd name="connsiteY0" fmla="*/ 129 h 100360"/>
                    <a:gd name="connsiteX1" fmla="*/ 101171 w 100360"/>
                    <a:gd name="connsiteY1" fmla="*/ 129 h 100360"/>
                    <a:gd name="connsiteX2" fmla="*/ 101171 w 100360"/>
                    <a:gd name="connsiteY2" fmla="*/ 100490 h 100360"/>
                    <a:gd name="connsiteX3" fmla="*/ 810 w 100360"/>
                    <a:gd name="connsiteY3" fmla="*/ 100490 h 10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360" h="100360">
                      <a:moveTo>
                        <a:pt x="810" y="129"/>
                      </a:moveTo>
                      <a:lnTo>
                        <a:pt x="101171" y="129"/>
                      </a:lnTo>
                      <a:lnTo>
                        <a:pt x="101171" y="100490"/>
                      </a:lnTo>
                      <a:lnTo>
                        <a:pt x="810" y="100490"/>
                      </a:lnTo>
                      <a:close/>
                    </a:path>
                  </a:pathLst>
                </a:custGeom>
                <a:solidFill>
                  <a:srgbClr val="F2B130"/>
                </a:solidFill>
                <a:ln w="669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93" name="ZoneTexte 1292">
                  <a:extLst>
                    <a:ext uri="{FF2B5EF4-FFF2-40B4-BE49-F238E27FC236}">
                      <a16:creationId xmlns:a16="http://schemas.microsoft.com/office/drawing/2014/main" id="{A45238F0-21E7-446F-9283-86ACBC3F65C4}"/>
                    </a:ext>
                  </a:extLst>
                </p:cNvPr>
                <p:cNvSpPr txBox="1"/>
                <p:nvPr/>
              </p:nvSpPr>
              <p:spPr>
                <a:xfrm>
                  <a:off x="2967273" y="328452"/>
                  <a:ext cx="272958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Heterozygous MMACHC epimutation</a:t>
                  </a:r>
                </a:p>
              </p:txBody>
            </p:sp>
          </p:grpSp>
          <p:grpSp>
            <p:nvGrpSpPr>
              <p:cNvPr id="1607" name="Groupe 1606">
                <a:extLst>
                  <a:ext uri="{FF2B5EF4-FFF2-40B4-BE49-F238E27FC236}">
                    <a16:creationId xmlns:a16="http://schemas.microsoft.com/office/drawing/2014/main" id="{262F6C3B-E18E-4298-849E-07B851C91CC8}"/>
                  </a:ext>
                </a:extLst>
              </p:cNvPr>
              <p:cNvGrpSpPr/>
              <p:nvPr/>
            </p:nvGrpSpPr>
            <p:grpSpPr>
              <a:xfrm>
                <a:off x="2855474" y="5179182"/>
                <a:ext cx="3963894" cy="875241"/>
                <a:chOff x="2889495" y="129038"/>
                <a:chExt cx="3963894" cy="875241"/>
              </a:xfrm>
            </p:grpSpPr>
            <p:sp>
              <p:nvSpPr>
                <p:cNvPr id="1608" name="Forme libre : forme 1607">
                  <a:extLst>
                    <a:ext uri="{FF2B5EF4-FFF2-40B4-BE49-F238E27FC236}">
                      <a16:creationId xmlns:a16="http://schemas.microsoft.com/office/drawing/2014/main" id="{DB870F7F-E080-4AC1-9D91-EB1BE25BFF2A}"/>
                    </a:ext>
                  </a:extLst>
                </p:cNvPr>
                <p:cNvSpPr/>
                <p:nvPr/>
              </p:nvSpPr>
              <p:spPr>
                <a:xfrm>
                  <a:off x="2889495" y="616184"/>
                  <a:ext cx="104166" cy="112249"/>
                </a:xfrm>
                <a:custGeom>
                  <a:avLst/>
                  <a:gdLst>
                    <a:gd name="connsiteX0" fmla="*/ 810 w 100360"/>
                    <a:gd name="connsiteY0" fmla="*/ 66 h 100360"/>
                    <a:gd name="connsiteX1" fmla="*/ 101171 w 100360"/>
                    <a:gd name="connsiteY1" fmla="*/ 66 h 100360"/>
                    <a:gd name="connsiteX2" fmla="*/ 101171 w 100360"/>
                    <a:gd name="connsiteY2" fmla="*/ 100427 h 100360"/>
                    <a:gd name="connsiteX3" fmla="*/ 810 w 100360"/>
                    <a:gd name="connsiteY3" fmla="*/ 100427 h 10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360" h="100360">
                      <a:moveTo>
                        <a:pt x="810" y="66"/>
                      </a:moveTo>
                      <a:lnTo>
                        <a:pt x="101171" y="66"/>
                      </a:lnTo>
                      <a:lnTo>
                        <a:pt x="101171" y="100427"/>
                      </a:lnTo>
                      <a:lnTo>
                        <a:pt x="810" y="100427"/>
                      </a:lnTo>
                      <a:close/>
                    </a:path>
                  </a:pathLst>
                </a:custGeom>
                <a:solidFill>
                  <a:srgbClr val="122FF1"/>
                </a:solidFill>
                <a:ln w="669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09" name="ZoneTexte 1608">
                  <a:extLst>
                    <a:ext uri="{FF2B5EF4-FFF2-40B4-BE49-F238E27FC236}">
                      <a16:creationId xmlns:a16="http://schemas.microsoft.com/office/drawing/2014/main" id="{BBF52BF2-F115-489B-B073-4568B9DE84DF}"/>
                    </a:ext>
                  </a:extLst>
                </p:cNvPr>
                <p:cNvSpPr txBox="1"/>
                <p:nvPr/>
              </p:nvSpPr>
              <p:spPr>
                <a:xfrm>
                  <a:off x="2966468" y="527866"/>
                  <a:ext cx="267083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Homozygous MMACHC epimutation</a:t>
                  </a:r>
                </a:p>
              </p:txBody>
            </p:sp>
            <p:sp>
              <p:nvSpPr>
                <p:cNvPr id="1610" name="Forme libre : forme 1609">
                  <a:extLst>
                    <a:ext uri="{FF2B5EF4-FFF2-40B4-BE49-F238E27FC236}">
                      <a16:creationId xmlns:a16="http://schemas.microsoft.com/office/drawing/2014/main" id="{12BCC029-5004-444C-BC66-A43D647BB935}"/>
                    </a:ext>
                  </a:extLst>
                </p:cNvPr>
                <p:cNvSpPr/>
                <p:nvPr/>
              </p:nvSpPr>
              <p:spPr>
                <a:xfrm>
                  <a:off x="2889495" y="815598"/>
                  <a:ext cx="104166" cy="112249"/>
                </a:xfrm>
                <a:custGeom>
                  <a:avLst/>
                  <a:gdLst>
                    <a:gd name="connsiteX0" fmla="*/ 810 w 100360"/>
                    <a:gd name="connsiteY0" fmla="*/ 87 h 100360"/>
                    <a:gd name="connsiteX1" fmla="*/ 101171 w 100360"/>
                    <a:gd name="connsiteY1" fmla="*/ 87 h 100360"/>
                    <a:gd name="connsiteX2" fmla="*/ 101171 w 100360"/>
                    <a:gd name="connsiteY2" fmla="*/ 100448 h 100360"/>
                    <a:gd name="connsiteX3" fmla="*/ 810 w 100360"/>
                    <a:gd name="connsiteY3" fmla="*/ 100448 h 10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360" h="100360">
                      <a:moveTo>
                        <a:pt x="810" y="87"/>
                      </a:moveTo>
                      <a:lnTo>
                        <a:pt x="101171" y="87"/>
                      </a:lnTo>
                      <a:lnTo>
                        <a:pt x="101171" y="100448"/>
                      </a:lnTo>
                      <a:lnTo>
                        <a:pt x="810" y="100448"/>
                      </a:lnTo>
                      <a:close/>
                    </a:path>
                  </a:pathLst>
                </a:custGeom>
                <a:solidFill>
                  <a:srgbClr val="EB48B4"/>
                </a:solidFill>
                <a:ln w="669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1" name="ZoneTexte 1610">
                  <a:extLst>
                    <a:ext uri="{FF2B5EF4-FFF2-40B4-BE49-F238E27FC236}">
                      <a16:creationId xmlns:a16="http://schemas.microsoft.com/office/drawing/2014/main" id="{6E6D1B3B-2B57-48F4-9C50-37143B8EF78F}"/>
                    </a:ext>
                  </a:extLst>
                </p:cNvPr>
                <p:cNvSpPr txBox="1"/>
                <p:nvPr/>
              </p:nvSpPr>
              <p:spPr>
                <a:xfrm>
                  <a:off x="2966468" y="727280"/>
                  <a:ext cx="160635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Controls (MARTHA)</a:t>
                  </a:r>
                </a:p>
              </p:txBody>
            </p:sp>
            <p:sp>
              <p:nvSpPr>
                <p:cNvPr id="1612" name="Forme libre : forme 1611">
                  <a:extLst>
                    <a:ext uri="{FF2B5EF4-FFF2-40B4-BE49-F238E27FC236}">
                      <a16:creationId xmlns:a16="http://schemas.microsoft.com/office/drawing/2014/main" id="{2BFCEDBC-6514-4419-A5CE-375862CC3D8A}"/>
                    </a:ext>
                  </a:extLst>
                </p:cNvPr>
                <p:cNvSpPr/>
                <p:nvPr/>
              </p:nvSpPr>
              <p:spPr>
                <a:xfrm>
                  <a:off x="2889495" y="217356"/>
                  <a:ext cx="104166" cy="112249"/>
                </a:xfrm>
                <a:custGeom>
                  <a:avLst/>
                  <a:gdLst>
                    <a:gd name="connsiteX0" fmla="*/ 810 w 100360"/>
                    <a:gd name="connsiteY0" fmla="*/ 108 h 100360"/>
                    <a:gd name="connsiteX1" fmla="*/ 101171 w 100360"/>
                    <a:gd name="connsiteY1" fmla="*/ 108 h 100360"/>
                    <a:gd name="connsiteX2" fmla="*/ 101171 w 100360"/>
                    <a:gd name="connsiteY2" fmla="*/ 100469 h 100360"/>
                    <a:gd name="connsiteX3" fmla="*/ 810 w 100360"/>
                    <a:gd name="connsiteY3" fmla="*/ 100469 h 10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360" h="100360">
                      <a:moveTo>
                        <a:pt x="810" y="108"/>
                      </a:moveTo>
                      <a:lnTo>
                        <a:pt x="101171" y="108"/>
                      </a:lnTo>
                      <a:lnTo>
                        <a:pt x="101171" y="100469"/>
                      </a:lnTo>
                      <a:lnTo>
                        <a:pt x="810" y="100469"/>
                      </a:lnTo>
                      <a:close/>
                    </a:path>
                  </a:pathLst>
                </a:custGeom>
                <a:solidFill>
                  <a:srgbClr val="57F622"/>
                </a:solidFill>
                <a:ln w="669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3" name="ZoneTexte 1612">
                  <a:extLst>
                    <a:ext uri="{FF2B5EF4-FFF2-40B4-BE49-F238E27FC236}">
                      <a16:creationId xmlns:a16="http://schemas.microsoft.com/office/drawing/2014/main" id="{050FFD8C-C5B5-4365-A609-C2E1FC4DFA47}"/>
                    </a:ext>
                  </a:extLst>
                </p:cNvPr>
                <p:cNvSpPr txBox="1"/>
                <p:nvPr/>
              </p:nvSpPr>
              <p:spPr>
                <a:xfrm>
                  <a:off x="2967274" y="129038"/>
                  <a:ext cx="388611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Composite MMACHC </a:t>
                  </a:r>
                  <a:r>
                    <a:rPr lang="fr-FR" sz="1200" dirty="0" err="1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epimutation</a:t>
                  </a:r>
                  <a:r>
                    <a:rPr lang="fr-FR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/MMACHC mutation</a:t>
                  </a:r>
                </a:p>
              </p:txBody>
            </p:sp>
            <p:sp>
              <p:nvSpPr>
                <p:cNvPr id="1614" name="Forme libre : forme 1613">
                  <a:extLst>
                    <a:ext uri="{FF2B5EF4-FFF2-40B4-BE49-F238E27FC236}">
                      <a16:creationId xmlns:a16="http://schemas.microsoft.com/office/drawing/2014/main" id="{72807B28-F974-4326-BC43-8E14EB8F0A27}"/>
                    </a:ext>
                  </a:extLst>
                </p:cNvPr>
                <p:cNvSpPr/>
                <p:nvPr/>
              </p:nvSpPr>
              <p:spPr>
                <a:xfrm>
                  <a:off x="2889495" y="416770"/>
                  <a:ext cx="104166" cy="112249"/>
                </a:xfrm>
                <a:custGeom>
                  <a:avLst/>
                  <a:gdLst>
                    <a:gd name="connsiteX0" fmla="*/ 810 w 100360"/>
                    <a:gd name="connsiteY0" fmla="*/ 129 h 100360"/>
                    <a:gd name="connsiteX1" fmla="*/ 101171 w 100360"/>
                    <a:gd name="connsiteY1" fmla="*/ 129 h 100360"/>
                    <a:gd name="connsiteX2" fmla="*/ 101171 w 100360"/>
                    <a:gd name="connsiteY2" fmla="*/ 100490 h 100360"/>
                    <a:gd name="connsiteX3" fmla="*/ 810 w 100360"/>
                    <a:gd name="connsiteY3" fmla="*/ 100490 h 10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360" h="100360">
                      <a:moveTo>
                        <a:pt x="810" y="129"/>
                      </a:moveTo>
                      <a:lnTo>
                        <a:pt x="101171" y="129"/>
                      </a:lnTo>
                      <a:lnTo>
                        <a:pt x="101171" y="100490"/>
                      </a:lnTo>
                      <a:lnTo>
                        <a:pt x="810" y="100490"/>
                      </a:lnTo>
                      <a:close/>
                    </a:path>
                  </a:pathLst>
                </a:custGeom>
                <a:solidFill>
                  <a:srgbClr val="F2B130"/>
                </a:solidFill>
                <a:ln w="669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5" name="ZoneTexte 1614">
                  <a:extLst>
                    <a:ext uri="{FF2B5EF4-FFF2-40B4-BE49-F238E27FC236}">
                      <a16:creationId xmlns:a16="http://schemas.microsoft.com/office/drawing/2014/main" id="{06C16EC5-F9A2-4500-8431-BBB36EA1BF9F}"/>
                    </a:ext>
                  </a:extLst>
                </p:cNvPr>
                <p:cNvSpPr txBox="1"/>
                <p:nvPr/>
              </p:nvSpPr>
              <p:spPr>
                <a:xfrm>
                  <a:off x="2967273" y="328452"/>
                  <a:ext cx="272958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</a:rPr>
                    <a:t>Heterozygous MMACHC epimutation</a:t>
                  </a:r>
                </a:p>
              </p:txBody>
            </p:sp>
          </p:grpSp>
          <p:grpSp>
            <p:nvGrpSpPr>
              <p:cNvPr id="1630" name="Groupe 1629">
                <a:extLst>
                  <a:ext uri="{FF2B5EF4-FFF2-40B4-BE49-F238E27FC236}">
                    <a16:creationId xmlns:a16="http://schemas.microsoft.com/office/drawing/2014/main" id="{0AB62EFD-203E-41A1-A0F9-EF072D75AAA4}"/>
                  </a:ext>
                </a:extLst>
              </p:cNvPr>
              <p:cNvGrpSpPr/>
              <p:nvPr/>
            </p:nvGrpSpPr>
            <p:grpSpPr>
              <a:xfrm>
                <a:off x="528021" y="5852804"/>
                <a:ext cx="5801958" cy="3926270"/>
                <a:chOff x="807506" y="5111617"/>
                <a:chExt cx="5801958" cy="3926270"/>
              </a:xfrm>
            </p:grpSpPr>
            <p:sp>
              <p:nvSpPr>
                <p:cNvPr id="387" name="ZoneTexte 386">
                  <a:extLst>
                    <a:ext uri="{FF2B5EF4-FFF2-40B4-BE49-F238E27FC236}">
                      <a16:creationId xmlns:a16="http://schemas.microsoft.com/office/drawing/2014/main" id="{23A576CB-8E2E-4BB8-A420-BAE10B2CD5D4}"/>
                    </a:ext>
                  </a:extLst>
                </p:cNvPr>
                <p:cNvSpPr txBox="1"/>
                <p:nvPr/>
              </p:nvSpPr>
              <p:spPr>
                <a:xfrm rot="16200000">
                  <a:off x="-12431" y="6677731"/>
                  <a:ext cx="1901483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b="1" spc="0" baseline="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PC2 (</a:t>
                  </a:r>
                  <a:r>
                    <a:rPr lang="en-US" sz="1077" b="1" spc="0" baseline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EV = 0.07925, 0.05%)</a:t>
                  </a:r>
                </a:p>
              </p:txBody>
            </p:sp>
            <p:sp>
              <p:nvSpPr>
                <p:cNvPr id="1596" name="Forme libre : forme 1595">
                  <a:extLst>
                    <a:ext uri="{FF2B5EF4-FFF2-40B4-BE49-F238E27FC236}">
                      <a16:creationId xmlns:a16="http://schemas.microsoft.com/office/drawing/2014/main" id="{B61A872D-A8B7-42A4-9EA7-B316D34665EC}"/>
                    </a:ext>
                  </a:extLst>
                </p:cNvPr>
                <p:cNvSpPr/>
                <p:nvPr/>
              </p:nvSpPr>
              <p:spPr>
                <a:xfrm>
                  <a:off x="4058709" y="55528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F2B130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0944B7EE-1FBD-4654-95FA-8B60E636BCDB}"/>
                    </a:ext>
                  </a:extLst>
                </p:cNvPr>
                <p:cNvSpPr txBox="1"/>
                <p:nvPr/>
              </p:nvSpPr>
              <p:spPr>
                <a:xfrm>
                  <a:off x="1039096" y="7876504"/>
                  <a:ext cx="455966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-0.5</a:t>
                  </a:r>
                </a:p>
              </p:txBody>
            </p:sp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CC5E1C26-8209-44A1-AA13-74E7408E3150}"/>
                    </a:ext>
                  </a:extLst>
                </p:cNvPr>
                <p:cNvSpPr txBox="1"/>
                <p:nvPr/>
              </p:nvSpPr>
              <p:spPr>
                <a:xfrm>
                  <a:off x="1039096" y="7416449"/>
                  <a:ext cx="455966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-0.4</a:t>
                  </a:r>
                </a:p>
              </p:txBody>
            </p:sp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5EF71676-2E05-46C3-8C2B-0657D50730B5}"/>
                    </a:ext>
                  </a:extLst>
                </p:cNvPr>
                <p:cNvSpPr txBox="1"/>
                <p:nvPr/>
              </p:nvSpPr>
              <p:spPr>
                <a:xfrm>
                  <a:off x="1039096" y="6956393"/>
                  <a:ext cx="455966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-0.3</a:t>
                  </a:r>
                </a:p>
              </p:txBody>
            </p:sp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0E433BCB-A653-47CD-9C05-8C716E08D653}"/>
                    </a:ext>
                  </a:extLst>
                </p:cNvPr>
                <p:cNvSpPr txBox="1"/>
                <p:nvPr/>
              </p:nvSpPr>
              <p:spPr>
                <a:xfrm>
                  <a:off x="1039096" y="6491783"/>
                  <a:ext cx="455966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-0.2</a:t>
                  </a:r>
                </a:p>
              </p:txBody>
            </p:sp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0F4AEF9C-4C0D-4DD6-9B9F-EC1D2BD4711E}"/>
                    </a:ext>
                  </a:extLst>
                </p:cNvPr>
                <p:cNvSpPr txBox="1"/>
                <p:nvPr/>
              </p:nvSpPr>
              <p:spPr>
                <a:xfrm>
                  <a:off x="1039096" y="6031728"/>
                  <a:ext cx="455966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-0.1</a:t>
                  </a:r>
                </a:p>
              </p:txBody>
            </p:sp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02384180-C7F1-4AC8-BCCD-C85D1C32A464}"/>
                    </a:ext>
                  </a:extLst>
                </p:cNvPr>
                <p:cNvSpPr txBox="1"/>
                <p:nvPr/>
              </p:nvSpPr>
              <p:spPr>
                <a:xfrm>
                  <a:off x="1089255" y="5571672"/>
                  <a:ext cx="405807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0.0</a:t>
                  </a:r>
                </a:p>
              </p:txBody>
            </p:sp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48C8426A-61A1-439E-8ED7-9BD2A33528A6}"/>
                    </a:ext>
                  </a:extLst>
                </p:cNvPr>
                <p:cNvSpPr txBox="1"/>
                <p:nvPr/>
              </p:nvSpPr>
              <p:spPr>
                <a:xfrm>
                  <a:off x="1089255" y="5111617"/>
                  <a:ext cx="405807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0.1</a:t>
                  </a:r>
                </a:p>
              </p:txBody>
            </p:sp>
            <p:sp>
              <p:nvSpPr>
                <p:cNvPr id="22" name="Forme libre : forme 21">
                  <a:extLst>
                    <a:ext uri="{FF2B5EF4-FFF2-40B4-BE49-F238E27FC236}">
                      <a16:creationId xmlns:a16="http://schemas.microsoft.com/office/drawing/2014/main" id="{282D815D-CE68-4E04-884B-EAA0767E3CBA}"/>
                    </a:ext>
                  </a:extLst>
                </p:cNvPr>
                <p:cNvSpPr/>
                <p:nvPr/>
              </p:nvSpPr>
              <p:spPr>
                <a:xfrm>
                  <a:off x="1950282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81990 h 81990"/>
                    <a:gd name="connsiteX1" fmla="*/ 0 w 5573"/>
                    <a:gd name="connsiteY1" fmla="*/ 0 h 8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81990">
                      <a:moveTo>
                        <a:pt x="0" y="8199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orme libre : forme 22">
                  <a:extLst>
                    <a:ext uri="{FF2B5EF4-FFF2-40B4-BE49-F238E27FC236}">
                      <a16:creationId xmlns:a16="http://schemas.microsoft.com/office/drawing/2014/main" id="{96B73297-306D-48F6-85B2-90CD71B43BD1}"/>
                    </a:ext>
                  </a:extLst>
                </p:cNvPr>
                <p:cNvSpPr/>
                <p:nvPr/>
              </p:nvSpPr>
              <p:spPr>
                <a:xfrm>
                  <a:off x="2730528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81990 h 81990"/>
                    <a:gd name="connsiteX1" fmla="*/ 0 w 5573"/>
                    <a:gd name="connsiteY1" fmla="*/ 0 h 8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81990">
                      <a:moveTo>
                        <a:pt x="0" y="8199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orme libre : forme 23">
                  <a:extLst>
                    <a:ext uri="{FF2B5EF4-FFF2-40B4-BE49-F238E27FC236}">
                      <a16:creationId xmlns:a16="http://schemas.microsoft.com/office/drawing/2014/main" id="{0C33BCFA-6649-4344-9A46-D138A0637FDB}"/>
                    </a:ext>
                  </a:extLst>
                </p:cNvPr>
                <p:cNvSpPr/>
                <p:nvPr/>
              </p:nvSpPr>
              <p:spPr>
                <a:xfrm>
                  <a:off x="3505201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81990 h 81990"/>
                    <a:gd name="connsiteX1" fmla="*/ 0 w 5573"/>
                    <a:gd name="connsiteY1" fmla="*/ 0 h 8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81990">
                      <a:moveTo>
                        <a:pt x="0" y="8199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orme libre : forme 24">
                  <a:extLst>
                    <a:ext uri="{FF2B5EF4-FFF2-40B4-BE49-F238E27FC236}">
                      <a16:creationId xmlns:a16="http://schemas.microsoft.com/office/drawing/2014/main" id="{F9D01114-8857-48D3-8AF7-5ED36B24373F}"/>
                    </a:ext>
                  </a:extLst>
                </p:cNvPr>
                <p:cNvSpPr/>
                <p:nvPr/>
              </p:nvSpPr>
              <p:spPr>
                <a:xfrm>
                  <a:off x="4279874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81990 h 81990"/>
                    <a:gd name="connsiteX1" fmla="*/ 0 w 5573"/>
                    <a:gd name="connsiteY1" fmla="*/ 0 h 8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81990">
                      <a:moveTo>
                        <a:pt x="0" y="8199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orme libre : forme 25">
                  <a:extLst>
                    <a:ext uri="{FF2B5EF4-FFF2-40B4-BE49-F238E27FC236}">
                      <a16:creationId xmlns:a16="http://schemas.microsoft.com/office/drawing/2014/main" id="{8E215210-316F-4D53-86DB-D27CA4E26736}"/>
                    </a:ext>
                  </a:extLst>
                </p:cNvPr>
                <p:cNvSpPr/>
                <p:nvPr/>
              </p:nvSpPr>
              <p:spPr>
                <a:xfrm>
                  <a:off x="5054546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81990 h 81990"/>
                    <a:gd name="connsiteX1" fmla="*/ 0 w 5573"/>
                    <a:gd name="connsiteY1" fmla="*/ 0 h 8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81990">
                      <a:moveTo>
                        <a:pt x="0" y="8199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orme libre : forme 26">
                  <a:extLst>
                    <a:ext uri="{FF2B5EF4-FFF2-40B4-BE49-F238E27FC236}">
                      <a16:creationId xmlns:a16="http://schemas.microsoft.com/office/drawing/2014/main" id="{2257946F-16EB-4F44-8D08-74E0949FF886}"/>
                    </a:ext>
                  </a:extLst>
                </p:cNvPr>
                <p:cNvSpPr/>
                <p:nvPr/>
              </p:nvSpPr>
              <p:spPr>
                <a:xfrm>
                  <a:off x="5834793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81990 h 81990"/>
                    <a:gd name="connsiteX1" fmla="*/ 0 w 5573"/>
                    <a:gd name="connsiteY1" fmla="*/ 0 h 8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81990">
                      <a:moveTo>
                        <a:pt x="0" y="8199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orme libre : forme 30">
                  <a:extLst>
                    <a:ext uri="{FF2B5EF4-FFF2-40B4-BE49-F238E27FC236}">
                      <a16:creationId xmlns:a16="http://schemas.microsoft.com/office/drawing/2014/main" id="{26C7C67B-728F-4AAC-9955-1AADBE769E22}"/>
                    </a:ext>
                  </a:extLst>
                </p:cNvPr>
                <p:cNvSpPr/>
                <p:nvPr/>
              </p:nvSpPr>
              <p:spPr>
                <a:xfrm>
                  <a:off x="2340405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45550 h 45550"/>
                    <a:gd name="connsiteX1" fmla="*/ 0 w 5573"/>
                    <a:gd name="connsiteY1" fmla="*/ 0 h 45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45550">
                      <a:moveTo>
                        <a:pt x="0" y="4555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orme libre : forme 31">
                  <a:extLst>
                    <a:ext uri="{FF2B5EF4-FFF2-40B4-BE49-F238E27FC236}">
                      <a16:creationId xmlns:a16="http://schemas.microsoft.com/office/drawing/2014/main" id="{294C4C3B-246C-412D-8900-2D7129DFC7FB}"/>
                    </a:ext>
                  </a:extLst>
                </p:cNvPr>
                <p:cNvSpPr/>
                <p:nvPr/>
              </p:nvSpPr>
              <p:spPr>
                <a:xfrm>
                  <a:off x="3115078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45550 h 45550"/>
                    <a:gd name="connsiteX1" fmla="*/ 0 w 5573"/>
                    <a:gd name="connsiteY1" fmla="*/ 0 h 45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45550">
                      <a:moveTo>
                        <a:pt x="0" y="4555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orme libre : forme 32">
                  <a:extLst>
                    <a:ext uri="{FF2B5EF4-FFF2-40B4-BE49-F238E27FC236}">
                      <a16:creationId xmlns:a16="http://schemas.microsoft.com/office/drawing/2014/main" id="{3556F0F9-0154-40CD-B3E1-89DF49A26064}"/>
                    </a:ext>
                  </a:extLst>
                </p:cNvPr>
                <p:cNvSpPr/>
                <p:nvPr/>
              </p:nvSpPr>
              <p:spPr>
                <a:xfrm>
                  <a:off x="3895324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45550 h 45550"/>
                    <a:gd name="connsiteX1" fmla="*/ 0 w 5573"/>
                    <a:gd name="connsiteY1" fmla="*/ 0 h 45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45550">
                      <a:moveTo>
                        <a:pt x="0" y="4555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orme libre : forme 33">
                  <a:extLst>
                    <a:ext uri="{FF2B5EF4-FFF2-40B4-BE49-F238E27FC236}">
                      <a16:creationId xmlns:a16="http://schemas.microsoft.com/office/drawing/2014/main" id="{BE1153DE-A0B6-4DB8-A9CC-AFA1A28A75B8}"/>
                    </a:ext>
                  </a:extLst>
                </p:cNvPr>
                <p:cNvSpPr/>
                <p:nvPr/>
              </p:nvSpPr>
              <p:spPr>
                <a:xfrm>
                  <a:off x="4669997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45550 h 45550"/>
                    <a:gd name="connsiteX1" fmla="*/ 0 w 5573"/>
                    <a:gd name="connsiteY1" fmla="*/ 0 h 45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45550">
                      <a:moveTo>
                        <a:pt x="0" y="4555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orme libre : forme 34">
                  <a:extLst>
                    <a:ext uri="{FF2B5EF4-FFF2-40B4-BE49-F238E27FC236}">
                      <a16:creationId xmlns:a16="http://schemas.microsoft.com/office/drawing/2014/main" id="{D2F4CF4F-E1A8-4D4C-AD34-725A90D67C9F}"/>
                    </a:ext>
                  </a:extLst>
                </p:cNvPr>
                <p:cNvSpPr/>
                <p:nvPr/>
              </p:nvSpPr>
              <p:spPr>
                <a:xfrm>
                  <a:off x="5444670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45550 h 45550"/>
                    <a:gd name="connsiteX1" fmla="*/ 0 w 5573"/>
                    <a:gd name="connsiteY1" fmla="*/ 0 h 45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45550">
                      <a:moveTo>
                        <a:pt x="0" y="4555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orme libre : forme 35">
                  <a:extLst>
                    <a:ext uri="{FF2B5EF4-FFF2-40B4-BE49-F238E27FC236}">
                      <a16:creationId xmlns:a16="http://schemas.microsoft.com/office/drawing/2014/main" id="{5D973217-098A-4615-838A-38DBB5956714}"/>
                    </a:ext>
                  </a:extLst>
                </p:cNvPr>
                <p:cNvSpPr/>
                <p:nvPr/>
              </p:nvSpPr>
              <p:spPr>
                <a:xfrm>
                  <a:off x="6219342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45550 h 45550"/>
                    <a:gd name="connsiteX1" fmla="*/ 0 w 5573"/>
                    <a:gd name="connsiteY1" fmla="*/ 0 h 45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45550">
                      <a:moveTo>
                        <a:pt x="0" y="4555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DA0B9A3D-0511-4DCA-A93F-3D8800484A9B}"/>
                    </a:ext>
                  </a:extLst>
                </p:cNvPr>
                <p:cNvSpPr txBox="1"/>
                <p:nvPr/>
              </p:nvSpPr>
              <p:spPr>
                <a:xfrm>
                  <a:off x="1633127" y="8564310"/>
                  <a:ext cx="634308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-0.054</a:t>
                  </a:r>
                </a:p>
              </p:txBody>
            </p:sp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1CD8BD85-89C0-4BD4-9C00-79E6B9B1F454}"/>
                    </a:ext>
                  </a:extLst>
                </p:cNvPr>
                <p:cNvSpPr txBox="1"/>
                <p:nvPr/>
              </p:nvSpPr>
              <p:spPr>
                <a:xfrm>
                  <a:off x="2413374" y="8564310"/>
                  <a:ext cx="634308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-0.052</a:t>
                  </a:r>
                </a:p>
              </p:txBody>
            </p:sp>
            <p:sp>
              <p:nvSpPr>
                <p:cNvPr id="41" name="ZoneTexte 40">
                  <a:extLst>
                    <a:ext uri="{FF2B5EF4-FFF2-40B4-BE49-F238E27FC236}">
                      <a16:creationId xmlns:a16="http://schemas.microsoft.com/office/drawing/2014/main" id="{05BA334D-240C-49CA-BF53-F6DAD9EEB226}"/>
                    </a:ext>
                  </a:extLst>
                </p:cNvPr>
                <p:cNvSpPr txBox="1"/>
                <p:nvPr/>
              </p:nvSpPr>
              <p:spPr>
                <a:xfrm>
                  <a:off x="3188047" y="8564310"/>
                  <a:ext cx="634308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-0.050</a:t>
                  </a:r>
                </a:p>
              </p:txBody>
            </p:sp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7B8389D6-071E-49D1-BB94-AD0F016EDAA9}"/>
                    </a:ext>
                  </a:extLst>
                </p:cNvPr>
                <p:cNvSpPr txBox="1"/>
                <p:nvPr/>
              </p:nvSpPr>
              <p:spPr>
                <a:xfrm>
                  <a:off x="3962719" y="8564310"/>
                  <a:ext cx="634308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-0.048</a:t>
                  </a:r>
                </a:p>
              </p:txBody>
            </p:sp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id="{07199B4E-9F44-47CB-825C-60698C5A18E3}"/>
                    </a:ext>
                  </a:extLst>
                </p:cNvPr>
                <p:cNvSpPr txBox="1"/>
                <p:nvPr/>
              </p:nvSpPr>
              <p:spPr>
                <a:xfrm>
                  <a:off x="4737392" y="8564310"/>
                  <a:ext cx="634308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-0.046</a:t>
                  </a:r>
                </a:p>
              </p:txBody>
            </p:sp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123793EF-304A-4AC3-86EE-01E2F50DCD16}"/>
                    </a:ext>
                  </a:extLst>
                </p:cNvPr>
                <p:cNvSpPr txBox="1"/>
                <p:nvPr/>
              </p:nvSpPr>
              <p:spPr>
                <a:xfrm>
                  <a:off x="5517639" y="8564310"/>
                  <a:ext cx="634308" cy="2326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-0.044</a:t>
                  </a:r>
                </a:p>
              </p:txBody>
            </p:sp>
            <p:sp>
              <p:nvSpPr>
                <p:cNvPr id="47" name="Forme libre : forme 46">
                  <a:extLst>
                    <a:ext uri="{FF2B5EF4-FFF2-40B4-BE49-F238E27FC236}">
                      <a16:creationId xmlns:a16="http://schemas.microsoft.com/office/drawing/2014/main" id="{3E5C4225-1BEE-4D0C-8248-C496C9C9A457}"/>
                    </a:ext>
                  </a:extLst>
                </p:cNvPr>
                <p:cNvSpPr/>
                <p:nvPr/>
              </p:nvSpPr>
              <p:spPr>
                <a:xfrm>
                  <a:off x="1402487" y="5221107"/>
                  <a:ext cx="45720" cy="4555"/>
                </a:xfrm>
                <a:custGeom>
                  <a:avLst/>
                  <a:gdLst>
                    <a:gd name="connsiteX0" fmla="*/ 0 w 117036"/>
                    <a:gd name="connsiteY0" fmla="*/ 0 h 4555"/>
                    <a:gd name="connsiteX1" fmla="*/ 117037 w 117036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036" h="4555">
                      <a:moveTo>
                        <a:pt x="0" y="0"/>
                      </a:moveTo>
                      <a:lnTo>
                        <a:pt x="117037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orme libre : forme 47">
                  <a:extLst>
                    <a:ext uri="{FF2B5EF4-FFF2-40B4-BE49-F238E27FC236}">
                      <a16:creationId xmlns:a16="http://schemas.microsoft.com/office/drawing/2014/main" id="{BCF779F8-5373-43A9-A3E4-FC21BCA3DC2D}"/>
                    </a:ext>
                  </a:extLst>
                </p:cNvPr>
                <p:cNvSpPr/>
                <p:nvPr/>
              </p:nvSpPr>
              <p:spPr>
                <a:xfrm>
                  <a:off x="1402487" y="5681162"/>
                  <a:ext cx="45720" cy="4555"/>
                </a:xfrm>
                <a:custGeom>
                  <a:avLst/>
                  <a:gdLst>
                    <a:gd name="connsiteX0" fmla="*/ 0 w 117036"/>
                    <a:gd name="connsiteY0" fmla="*/ 0 h 4555"/>
                    <a:gd name="connsiteX1" fmla="*/ 117037 w 117036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036" h="4555">
                      <a:moveTo>
                        <a:pt x="0" y="0"/>
                      </a:moveTo>
                      <a:lnTo>
                        <a:pt x="117037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orme libre : forme 48">
                  <a:extLst>
                    <a:ext uri="{FF2B5EF4-FFF2-40B4-BE49-F238E27FC236}">
                      <a16:creationId xmlns:a16="http://schemas.microsoft.com/office/drawing/2014/main" id="{964DF65A-B4DC-4EA7-91E7-9AFCE67BAA11}"/>
                    </a:ext>
                  </a:extLst>
                </p:cNvPr>
                <p:cNvSpPr/>
                <p:nvPr/>
              </p:nvSpPr>
              <p:spPr>
                <a:xfrm>
                  <a:off x="1402487" y="6141218"/>
                  <a:ext cx="45720" cy="4555"/>
                </a:xfrm>
                <a:custGeom>
                  <a:avLst/>
                  <a:gdLst>
                    <a:gd name="connsiteX0" fmla="*/ 0 w 117036"/>
                    <a:gd name="connsiteY0" fmla="*/ 0 h 4555"/>
                    <a:gd name="connsiteX1" fmla="*/ 117037 w 117036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036" h="4555">
                      <a:moveTo>
                        <a:pt x="0" y="0"/>
                      </a:moveTo>
                      <a:lnTo>
                        <a:pt x="117037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orme libre : forme 49">
                  <a:extLst>
                    <a:ext uri="{FF2B5EF4-FFF2-40B4-BE49-F238E27FC236}">
                      <a16:creationId xmlns:a16="http://schemas.microsoft.com/office/drawing/2014/main" id="{1FC251BB-EA49-4A7B-9F61-1CF7C0E3DB46}"/>
                    </a:ext>
                  </a:extLst>
                </p:cNvPr>
                <p:cNvSpPr/>
                <p:nvPr/>
              </p:nvSpPr>
              <p:spPr>
                <a:xfrm>
                  <a:off x="1402487" y="6601273"/>
                  <a:ext cx="45720" cy="4555"/>
                </a:xfrm>
                <a:custGeom>
                  <a:avLst/>
                  <a:gdLst>
                    <a:gd name="connsiteX0" fmla="*/ 0 w 117036"/>
                    <a:gd name="connsiteY0" fmla="*/ 0 h 4555"/>
                    <a:gd name="connsiteX1" fmla="*/ 117037 w 117036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036" h="4555">
                      <a:moveTo>
                        <a:pt x="0" y="0"/>
                      </a:moveTo>
                      <a:lnTo>
                        <a:pt x="117037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orme libre : forme 50">
                  <a:extLst>
                    <a:ext uri="{FF2B5EF4-FFF2-40B4-BE49-F238E27FC236}">
                      <a16:creationId xmlns:a16="http://schemas.microsoft.com/office/drawing/2014/main" id="{F1D9E6EA-1988-4470-8032-DE5967C17C5B}"/>
                    </a:ext>
                  </a:extLst>
                </p:cNvPr>
                <p:cNvSpPr/>
                <p:nvPr/>
              </p:nvSpPr>
              <p:spPr>
                <a:xfrm>
                  <a:off x="1402487" y="7065884"/>
                  <a:ext cx="45720" cy="4555"/>
                </a:xfrm>
                <a:custGeom>
                  <a:avLst/>
                  <a:gdLst>
                    <a:gd name="connsiteX0" fmla="*/ 0 w 117036"/>
                    <a:gd name="connsiteY0" fmla="*/ 0 h 4555"/>
                    <a:gd name="connsiteX1" fmla="*/ 117037 w 117036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036" h="4555">
                      <a:moveTo>
                        <a:pt x="0" y="0"/>
                      </a:moveTo>
                      <a:lnTo>
                        <a:pt x="117037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orme libre : forme 51">
                  <a:extLst>
                    <a:ext uri="{FF2B5EF4-FFF2-40B4-BE49-F238E27FC236}">
                      <a16:creationId xmlns:a16="http://schemas.microsoft.com/office/drawing/2014/main" id="{5F210367-CB62-4E95-9C7D-3AC98A62DBBA}"/>
                    </a:ext>
                  </a:extLst>
                </p:cNvPr>
                <p:cNvSpPr/>
                <p:nvPr/>
              </p:nvSpPr>
              <p:spPr>
                <a:xfrm>
                  <a:off x="1402487" y="7525939"/>
                  <a:ext cx="45720" cy="4555"/>
                </a:xfrm>
                <a:custGeom>
                  <a:avLst/>
                  <a:gdLst>
                    <a:gd name="connsiteX0" fmla="*/ 0 w 117036"/>
                    <a:gd name="connsiteY0" fmla="*/ 0 h 4555"/>
                    <a:gd name="connsiteX1" fmla="*/ 117037 w 117036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036" h="4555">
                      <a:moveTo>
                        <a:pt x="0" y="0"/>
                      </a:moveTo>
                      <a:lnTo>
                        <a:pt x="117037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orme libre : forme 52">
                  <a:extLst>
                    <a:ext uri="{FF2B5EF4-FFF2-40B4-BE49-F238E27FC236}">
                      <a16:creationId xmlns:a16="http://schemas.microsoft.com/office/drawing/2014/main" id="{A4E0139D-51F5-4E7C-86A8-6D04B0F2A9C2}"/>
                    </a:ext>
                  </a:extLst>
                </p:cNvPr>
                <p:cNvSpPr/>
                <p:nvPr/>
              </p:nvSpPr>
              <p:spPr>
                <a:xfrm>
                  <a:off x="1402487" y="7985994"/>
                  <a:ext cx="45720" cy="4555"/>
                </a:xfrm>
                <a:custGeom>
                  <a:avLst/>
                  <a:gdLst>
                    <a:gd name="connsiteX0" fmla="*/ 0 w 117036"/>
                    <a:gd name="connsiteY0" fmla="*/ 0 h 4555"/>
                    <a:gd name="connsiteX1" fmla="*/ 117037 w 117036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036" h="4555">
                      <a:moveTo>
                        <a:pt x="0" y="0"/>
                      </a:moveTo>
                      <a:lnTo>
                        <a:pt x="117037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orme libre : forme 55">
                  <a:extLst>
                    <a:ext uri="{FF2B5EF4-FFF2-40B4-BE49-F238E27FC236}">
                      <a16:creationId xmlns:a16="http://schemas.microsoft.com/office/drawing/2014/main" id="{9DCA47C8-48AB-4202-92C8-99F39DF052F1}"/>
                    </a:ext>
                  </a:extLst>
                </p:cNvPr>
                <p:cNvSpPr/>
                <p:nvPr/>
              </p:nvSpPr>
              <p:spPr>
                <a:xfrm>
                  <a:off x="1402487" y="5453412"/>
                  <a:ext cx="45720" cy="4555"/>
                </a:xfrm>
                <a:custGeom>
                  <a:avLst/>
                  <a:gdLst>
                    <a:gd name="connsiteX0" fmla="*/ 0 w 61305"/>
                    <a:gd name="connsiteY0" fmla="*/ 0 h 4555"/>
                    <a:gd name="connsiteX1" fmla="*/ 61305 w 61305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1305" h="4555">
                      <a:moveTo>
                        <a:pt x="0" y="0"/>
                      </a:moveTo>
                      <a:lnTo>
                        <a:pt x="61305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orme libre : forme 56">
                  <a:extLst>
                    <a:ext uri="{FF2B5EF4-FFF2-40B4-BE49-F238E27FC236}">
                      <a16:creationId xmlns:a16="http://schemas.microsoft.com/office/drawing/2014/main" id="{854E8A9D-6094-495E-B8B4-33F09796A50C}"/>
                    </a:ext>
                  </a:extLst>
                </p:cNvPr>
                <p:cNvSpPr/>
                <p:nvPr/>
              </p:nvSpPr>
              <p:spPr>
                <a:xfrm>
                  <a:off x="1402487" y="5913467"/>
                  <a:ext cx="45720" cy="4555"/>
                </a:xfrm>
                <a:custGeom>
                  <a:avLst/>
                  <a:gdLst>
                    <a:gd name="connsiteX0" fmla="*/ 0 w 61305"/>
                    <a:gd name="connsiteY0" fmla="*/ 0 h 4555"/>
                    <a:gd name="connsiteX1" fmla="*/ 61305 w 61305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1305" h="4555">
                      <a:moveTo>
                        <a:pt x="0" y="0"/>
                      </a:moveTo>
                      <a:lnTo>
                        <a:pt x="61305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orme libre : forme 57">
                  <a:extLst>
                    <a:ext uri="{FF2B5EF4-FFF2-40B4-BE49-F238E27FC236}">
                      <a16:creationId xmlns:a16="http://schemas.microsoft.com/office/drawing/2014/main" id="{BEADEE37-9E71-4AA9-955A-E1369187789F}"/>
                    </a:ext>
                  </a:extLst>
                </p:cNvPr>
                <p:cNvSpPr/>
                <p:nvPr/>
              </p:nvSpPr>
              <p:spPr>
                <a:xfrm>
                  <a:off x="1402487" y="6373523"/>
                  <a:ext cx="45720" cy="4555"/>
                </a:xfrm>
                <a:custGeom>
                  <a:avLst/>
                  <a:gdLst>
                    <a:gd name="connsiteX0" fmla="*/ 0 w 61305"/>
                    <a:gd name="connsiteY0" fmla="*/ 0 h 4555"/>
                    <a:gd name="connsiteX1" fmla="*/ 61305 w 61305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1305" h="4555">
                      <a:moveTo>
                        <a:pt x="0" y="0"/>
                      </a:moveTo>
                      <a:lnTo>
                        <a:pt x="61305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orme libre : forme 58">
                  <a:extLst>
                    <a:ext uri="{FF2B5EF4-FFF2-40B4-BE49-F238E27FC236}">
                      <a16:creationId xmlns:a16="http://schemas.microsoft.com/office/drawing/2014/main" id="{DC3ED4CC-A5FB-4253-B7C8-3D405B3AA9C3}"/>
                    </a:ext>
                  </a:extLst>
                </p:cNvPr>
                <p:cNvSpPr/>
                <p:nvPr/>
              </p:nvSpPr>
              <p:spPr>
                <a:xfrm>
                  <a:off x="1402487" y="6833578"/>
                  <a:ext cx="45720" cy="4555"/>
                </a:xfrm>
                <a:custGeom>
                  <a:avLst/>
                  <a:gdLst>
                    <a:gd name="connsiteX0" fmla="*/ 0 w 61305"/>
                    <a:gd name="connsiteY0" fmla="*/ 0 h 4555"/>
                    <a:gd name="connsiteX1" fmla="*/ 61305 w 61305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1305" h="4555">
                      <a:moveTo>
                        <a:pt x="0" y="0"/>
                      </a:moveTo>
                      <a:lnTo>
                        <a:pt x="61305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orme libre : forme 59">
                  <a:extLst>
                    <a:ext uri="{FF2B5EF4-FFF2-40B4-BE49-F238E27FC236}">
                      <a16:creationId xmlns:a16="http://schemas.microsoft.com/office/drawing/2014/main" id="{A974D047-E4E1-47AD-A4B8-F4FA1CDC54ED}"/>
                    </a:ext>
                  </a:extLst>
                </p:cNvPr>
                <p:cNvSpPr/>
                <p:nvPr/>
              </p:nvSpPr>
              <p:spPr>
                <a:xfrm>
                  <a:off x="1402487" y="7293634"/>
                  <a:ext cx="45720" cy="4555"/>
                </a:xfrm>
                <a:custGeom>
                  <a:avLst/>
                  <a:gdLst>
                    <a:gd name="connsiteX0" fmla="*/ 0 w 61305"/>
                    <a:gd name="connsiteY0" fmla="*/ 0 h 4555"/>
                    <a:gd name="connsiteX1" fmla="*/ 61305 w 61305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1305" h="4555">
                      <a:moveTo>
                        <a:pt x="0" y="0"/>
                      </a:moveTo>
                      <a:lnTo>
                        <a:pt x="61305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orme libre : forme 60">
                  <a:extLst>
                    <a:ext uri="{FF2B5EF4-FFF2-40B4-BE49-F238E27FC236}">
                      <a16:creationId xmlns:a16="http://schemas.microsoft.com/office/drawing/2014/main" id="{33B0E426-A8A1-4994-A5D1-ACF2EBFB3DB1}"/>
                    </a:ext>
                  </a:extLst>
                </p:cNvPr>
                <p:cNvSpPr/>
                <p:nvPr/>
              </p:nvSpPr>
              <p:spPr>
                <a:xfrm>
                  <a:off x="1402487" y="7753689"/>
                  <a:ext cx="45720" cy="4555"/>
                </a:xfrm>
                <a:custGeom>
                  <a:avLst/>
                  <a:gdLst>
                    <a:gd name="connsiteX0" fmla="*/ 0 w 61305"/>
                    <a:gd name="connsiteY0" fmla="*/ 0 h 4555"/>
                    <a:gd name="connsiteX1" fmla="*/ 61305 w 61305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1305" h="4555">
                      <a:moveTo>
                        <a:pt x="0" y="0"/>
                      </a:moveTo>
                      <a:lnTo>
                        <a:pt x="61305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orme libre : forme 61">
                  <a:extLst>
                    <a:ext uri="{FF2B5EF4-FFF2-40B4-BE49-F238E27FC236}">
                      <a16:creationId xmlns:a16="http://schemas.microsoft.com/office/drawing/2014/main" id="{9531FDA3-5447-4BD3-B971-73B8703D2241}"/>
                    </a:ext>
                  </a:extLst>
                </p:cNvPr>
                <p:cNvSpPr/>
                <p:nvPr/>
              </p:nvSpPr>
              <p:spPr>
                <a:xfrm>
                  <a:off x="1402487" y="8213745"/>
                  <a:ext cx="45720" cy="4555"/>
                </a:xfrm>
                <a:custGeom>
                  <a:avLst/>
                  <a:gdLst>
                    <a:gd name="connsiteX0" fmla="*/ 0 w 61305"/>
                    <a:gd name="connsiteY0" fmla="*/ 0 h 4555"/>
                    <a:gd name="connsiteX1" fmla="*/ 61305 w 61305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1305" h="4555">
                      <a:moveTo>
                        <a:pt x="0" y="0"/>
                      </a:moveTo>
                      <a:lnTo>
                        <a:pt x="61305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4" name="Forme libre : forme 383">
                  <a:extLst>
                    <a:ext uri="{FF2B5EF4-FFF2-40B4-BE49-F238E27FC236}">
                      <a16:creationId xmlns:a16="http://schemas.microsoft.com/office/drawing/2014/main" id="{2A2440A8-2837-481B-9651-0D69ED666623}"/>
                    </a:ext>
                  </a:extLst>
                </p:cNvPr>
                <p:cNvSpPr/>
                <p:nvPr/>
              </p:nvSpPr>
              <p:spPr>
                <a:xfrm>
                  <a:off x="1442634" y="5120897"/>
                  <a:ext cx="5573" cy="3420808"/>
                </a:xfrm>
                <a:custGeom>
                  <a:avLst/>
                  <a:gdLst>
                    <a:gd name="connsiteX0" fmla="*/ 0 w 5573"/>
                    <a:gd name="connsiteY0" fmla="*/ 0 h 3420808"/>
                    <a:gd name="connsiteX1" fmla="*/ 0 w 5573"/>
                    <a:gd name="connsiteY1" fmla="*/ 3420808 h 3420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3420808">
                      <a:moveTo>
                        <a:pt x="0" y="0"/>
                      </a:moveTo>
                      <a:lnTo>
                        <a:pt x="0" y="3420808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5" name="Forme libre : forme 384">
                  <a:extLst>
                    <a:ext uri="{FF2B5EF4-FFF2-40B4-BE49-F238E27FC236}">
                      <a16:creationId xmlns:a16="http://schemas.microsoft.com/office/drawing/2014/main" id="{EEDF3782-42F4-4AA8-854D-BF53461A02AE}"/>
                    </a:ext>
                  </a:extLst>
                </p:cNvPr>
                <p:cNvSpPr/>
                <p:nvPr/>
              </p:nvSpPr>
              <p:spPr>
                <a:xfrm flipV="1">
                  <a:off x="1442634" y="8495985"/>
                  <a:ext cx="5166360" cy="45719"/>
                </a:xfrm>
                <a:custGeom>
                  <a:avLst/>
                  <a:gdLst>
                    <a:gd name="connsiteX0" fmla="*/ 0 w 5701369"/>
                    <a:gd name="connsiteY0" fmla="*/ 0 h 4555"/>
                    <a:gd name="connsiteX1" fmla="*/ 5701370 w 5701369"/>
                    <a:gd name="connsiteY1" fmla="*/ 0 h 4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701369" h="4555">
                      <a:moveTo>
                        <a:pt x="0" y="0"/>
                      </a:moveTo>
                      <a:lnTo>
                        <a:pt x="570137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6" name="ZoneTexte 385">
                  <a:extLst>
                    <a:ext uri="{FF2B5EF4-FFF2-40B4-BE49-F238E27FC236}">
                      <a16:creationId xmlns:a16="http://schemas.microsoft.com/office/drawing/2014/main" id="{557838EF-DE02-4CD5-931D-BC5972750CAF}"/>
                    </a:ext>
                  </a:extLst>
                </p:cNvPr>
                <p:cNvSpPr txBox="1"/>
                <p:nvPr/>
              </p:nvSpPr>
              <p:spPr>
                <a:xfrm>
                  <a:off x="3369175" y="8773840"/>
                  <a:ext cx="2044149" cy="2640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16" b="1" spc="0" baseline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PC1 (EV = 146.541, 99.82%)</a:t>
                  </a:r>
                </a:p>
              </p:txBody>
            </p:sp>
            <p:sp>
              <p:nvSpPr>
                <p:cNvPr id="389" name="Forme libre : forme 388">
                  <a:extLst>
                    <a:ext uri="{FF2B5EF4-FFF2-40B4-BE49-F238E27FC236}">
                      <a16:creationId xmlns:a16="http://schemas.microsoft.com/office/drawing/2014/main" id="{BFC9A114-B86D-44E7-8D7C-B481F58AF9F9}"/>
                    </a:ext>
                  </a:extLst>
                </p:cNvPr>
                <p:cNvSpPr/>
                <p:nvPr/>
              </p:nvSpPr>
              <p:spPr>
                <a:xfrm>
                  <a:off x="1621463" y="57312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0" name="Forme libre : forme 389">
                  <a:extLst>
                    <a:ext uri="{FF2B5EF4-FFF2-40B4-BE49-F238E27FC236}">
                      <a16:creationId xmlns:a16="http://schemas.microsoft.com/office/drawing/2014/main" id="{C708B843-DB92-4A2F-82BC-6F1DF8F5995A}"/>
                    </a:ext>
                  </a:extLst>
                </p:cNvPr>
                <p:cNvSpPr/>
                <p:nvPr/>
              </p:nvSpPr>
              <p:spPr>
                <a:xfrm>
                  <a:off x="1627037" y="57358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1" name="Forme libre : forme 390">
                  <a:extLst>
                    <a:ext uri="{FF2B5EF4-FFF2-40B4-BE49-F238E27FC236}">
                      <a16:creationId xmlns:a16="http://schemas.microsoft.com/office/drawing/2014/main" id="{B94159EF-8913-4EEA-8BA5-20C7E142DC4E}"/>
                    </a:ext>
                  </a:extLst>
                </p:cNvPr>
                <p:cNvSpPr/>
                <p:nvPr/>
              </p:nvSpPr>
              <p:spPr>
                <a:xfrm>
                  <a:off x="1649329" y="55581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2" name="Forme libre : forme 391">
                  <a:extLst>
                    <a:ext uri="{FF2B5EF4-FFF2-40B4-BE49-F238E27FC236}">
                      <a16:creationId xmlns:a16="http://schemas.microsoft.com/office/drawing/2014/main" id="{C32BA4C4-2BF2-4238-970A-589AF8530605}"/>
                    </a:ext>
                  </a:extLst>
                </p:cNvPr>
                <p:cNvSpPr/>
                <p:nvPr/>
              </p:nvSpPr>
              <p:spPr>
                <a:xfrm>
                  <a:off x="1660476" y="57449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3" name="Forme libre : forme 392">
                  <a:extLst>
                    <a:ext uri="{FF2B5EF4-FFF2-40B4-BE49-F238E27FC236}">
                      <a16:creationId xmlns:a16="http://schemas.microsoft.com/office/drawing/2014/main" id="{FF7C7769-E9F9-4018-8A21-3BAFBBBF6373}"/>
                    </a:ext>
                  </a:extLst>
                </p:cNvPr>
                <p:cNvSpPr/>
                <p:nvPr/>
              </p:nvSpPr>
              <p:spPr>
                <a:xfrm>
                  <a:off x="1710634" y="56948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4" name="Forme libre : forme 393">
                  <a:extLst>
                    <a:ext uri="{FF2B5EF4-FFF2-40B4-BE49-F238E27FC236}">
                      <a16:creationId xmlns:a16="http://schemas.microsoft.com/office/drawing/2014/main" id="{161D8BA8-3F0F-488F-BF36-6CBBC8F2325A}"/>
                    </a:ext>
                  </a:extLst>
                </p:cNvPr>
                <p:cNvSpPr/>
                <p:nvPr/>
              </p:nvSpPr>
              <p:spPr>
                <a:xfrm>
                  <a:off x="1716208" y="56674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5" name="Forme libre : forme 394">
                  <a:extLst>
                    <a:ext uri="{FF2B5EF4-FFF2-40B4-BE49-F238E27FC236}">
                      <a16:creationId xmlns:a16="http://schemas.microsoft.com/office/drawing/2014/main" id="{D9EAE4A2-E02D-4041-A4C8-42902990580D}"/>
                    </a:ext>
                  </a:extLst>
                </p:cNvPr>
                <p:cNvSpPr/>
                <p:nvPr/>
              </p:nvSpPr>
              <p:spPr>
                <a:xfrm>
                  <a:off x="1721781" y="56447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6" name="Forme libre : forme 395">
                  <a:extLst>
                    <a:ext uri="{FF2B5EF4-FFF2-40B4-BE49-F238E27FC236}">
                      <a16:creationId xmlns:a16="http://schemas.microsoft.com/office/drawing/2014/main" id="{48B6D46C-E3BA-4236-8021-7664B695D20D}"/>
                    </a:ext>
                  </a:extLst>
                </p:cNvPr>
                <p:cNvSpPr/>
                <p:nvPr/>
              </p:nvSpPr>
              <p:spPr>
                <a:xfrm>
                  <a:off x="1744074" y="56583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7" name="Forme libre : forme 396">
                  <a:extLst>
                    <a:ext uri="{FF2B5EF4-FFF2-40B4-BE49-F238E27FC236}">
                      <a16:creationId xmlns:a16="http://schemas.microsoft.com/office/drawing/2014/main" id="{0FDC87D9-8466-4D2B-95BA-95827B34C73A}"/>
                    </a:ext>
                  </a:extLst>
                </p:cNvPr>
                <p:cNvSpPr/>
                <p:nvPr/>
              </p:nvSpPr>
              <p:spPr>
                <a:xfrm>
                  <a:off x="1760793" y="57449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8" name="Forme libre : forme 397">
                  <a:extLst>
                    <a:ext uri="{FF2B5EF4-FFF2-40B4-BE49-F238E27FC236}">
                      <a16:creationId xmlns:a16="http://schemas.microsoft.com/office/drawing/2014/main" id="{874E6287-6698-4BE9-A320-395937799EC3}"/>
                    </a:ext>
                  </a:extLst>
                </p:cNvPr>
                <p:cNvSpPr/>
                <p:nvPr/>
              </p:nvSpPr>
              <p:spPr>
                <a:xfrm>
                  <a:off x="1771940" y="55809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9" name="Forme libre : forme 398">
                  <a:extLst>
                    <a:ext uri="{FF2B5EF4-FFF2-40B4-BE49-F238E27FC236}">
                      <a16:creationId xmlns:a16="http://schemas.microsoft.com/office/drawing/2014/main" id="{83665591-9C02-4B22-B9D8-C31EFA4848B1}"/>
                    </a:ext>
                  </a:extLst>
                </p:cNvPr>
                <p:cNvSpPr/>
                <p:nvPr/>
              </p:nvSpPr>
              <p:spPr>
                <a:xfrm>
                  <a:off x="1788659" y="55991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0" name="Forme libre : forme 399">
                  <a:extLst>
                    <a:ext uri="{FF2B5EF4-FFF2-40B4-BE49-F238E27FC236}">
                      <a16:creationId xmlns:a16="http://schemas.microsoft.com/office/drawing/2014/main" id="{982826CF-365C-4EF6-B1D1-112E607003A0}"/>
                    </a:ext>
                  </a:extLst>
                </p:cNvPr>
                <p:cNvSpPr/>
                <p:nvPr/>
              </p:nvSpPr>
              <p:spPr>
                <a:xfrm>
                  <a:off x="1805379" y="57039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1" name="Forme libre : forme 400">
                  <a:extLst>
                    <a:ext uri="{FF2B5EF4-FFF2-40B4-BE49-F238E27FC236}">
                      <a16:creationId xmlns:a16="http://schemas.microsoft.com/office/drawing/2014/main" id="{39712807-70BA-4B1C-9B38-FF54448AD34F}"/>
                    </a:ext>
                  </a:extLst>
                </p:cNvPr>
                <p:cNvSpPr/>
                <p:nvPr/>
              </p:nvSpPr>
              <p:spPr>
                <a:xfrm>
                  <a:off x="1833245" y="58906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2" name="Forme libre : forme 401">
                  <a:extLst>
                    <a:ext uri="{FF2B5EF4-FFF2-40B4-BE49-F238E27FC236}">
                      <a16:creationId xmlns:a16="http://schemas.microsoft.com/office/drawing/2014/main" id="{0F34E957-87DE-46D8-8CF1-05226B046727}"/>
                    </a:ext>
                  </a:extLst>
                </p:cNvPr>
                <p:cNvSpPr/>
                <p:nvPr/>
              </p:nvSpPr>
              <p:spPr>
                <a:xfrm>
                  <a:off x="1844391" y="58724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3" name="Forme libre : forme 402">
                  <a:extLst>
                    <a:ext uri="{FF2B5EF4-FFF2-40B4-BE49-F238E27FC236}">
                      <a16:creationId xmlns:a16="http://schemas.microsoft.com/office/drawing/2014/main" id="{F0B36667-A01E-4968-8341-32420E9A47E6}"/>
                    </a:ext>
                  </a:extLst>
                </p:cNvPr>
                <p:cNvSpPr/>
                <p:nvPr/>
              </p:nvSpPr>
              <p:spPr>
                <a:xfrm>
                  <a:off x="1855537" y="56310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4" name="Forme libre : forme 403">
                  <a:extLst>
                    <a:ext uri="{FF2B5EF4-FFF2-40B4-BE49-F238E27FC236}">
                      <a16:creationId xmlns:a16="http://schemas.microsoft.com/office/drawing/2014/main" id="{55881D86-5674-4626-AC70-2B754D91C205}"/>
                    </a:ext>
                  </a:extLst>
                </p:cNvPr>
                <p:cNvSpPr/>
                <p:nvPr/>
              </p:nvSpPr>
              <p:spPr>
                <a:xfrm>
                  <a:off x="1855537" y="56265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5" name="Forme libre : forme 404">
                  <a:extLst>
                    <a:ext uri="{FF2B5EF4-FFF2-40B4-BE49-F238E27FC236}">
                      <a16:creationId xmlns:a16="http://schemas.microsoft.com/office/drawing/2014/main" id="{2D012A0A-2FCF-479A-A4A3-AB5C82DE6743}"/>
                    </a:ext>
                  </a:extLst>
                </p:cNvPr>
                <p:cNvSpPr/>
                <p:nvPr/>
              </p:nvSpPr>
              <p:spPr>
                <a:xfrm>
                  <a:off x="1861111" y="57312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6" name="Forme libre : forme 405">
                  <a:extLst>
                    <a:ext uri="{FF2B5EF4-FFF2-40B4-BE49-F238E27FC236}">
                      <a16:creationId xmlns:a16="http://schemas.microsoft.com/office/drawing/2014/main" id="{E808CAB8-B05F-4F11-B164-054AE98F9A90}"/>
                    </a:ext>
                  </a:extLst>
                </p:cNvPr>
                <p:cNvSpPr/>
                <p:nvPr/>
              </p:nvSpPr>
              <p:spPr>
                <a:xfrm>
                  <a:off x="1872257" y="56583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7" name="Forme libre : forme 406">
                  <a:extLst>
                    <a:ext uri="{FF2B5EF4-FFF2-40B4-BE49-F238E27FC236}">
                      <a16:creationId xmlns:a16="http://schemas.microsoft.com/office/drawing/2014/main" id="{EF33E592-9F0C-41F8-B16A-37CCFA6BCF22}"/>
                    </a:ext>
                  </a:extLst>
                </p:cNvPr>
                <p:cNvSpPr/>
                <p:nvPr/>
              </p:nvSpPr>
              <p:spPr>
                <a:xfrm>
                  <a:off x="1877830" y="56037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8" name="Forme libre : forme 407">
                  <a:extLst>
                    <a:ext uri="{FF2B5EF4-FFF2-40B4-BE49-F238E27FC236}">
                      <a16:creationId xmlns:a16="http://schemas.microsoft.com/office/drawing/2014/main" id="{65AD71D3-81D1-49E3-A48F-777F844DBDAF}"/>
                    </a:ext>
                  </a:extLst>
                </p:cNvPr>
                <p:cNvSpPr/>
                <p:nvPr/>
              </p:nvSpPr>
              <p:spPr>
                <a:xfrm>
                  <a:off x="1883403" y="56720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9" name="Forme libre : forme 408">
                  <a:extLst>
                    <a:ext uri="{FF2B5EF4-FFF2-40B4-BE49-F238E27FC236}">
                      <a16:creationId xmlns:a16="http://schemas.microsoft.com/office/drawing/2014/main" id="{AB48DF07-2B1C-4E7F-83DA-FC3397634357}"/>
                    </a:ext>
                  </a:extLst>
                </p:cNvPr>
                <p:cNvSpPr/>
                <p:nvPr/>
              </p:nvSpPr>
              <p:spPr>
                <a:xfrm>
                  <a:off x="1911269" y="57312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0" name="Forme libre : forme 409">
                  <a:extLst>
                    <a:ext uri="{FF2B5EF4-FFF2-40B4-BE49-F238E27FC236}">
                      <a16:creationId xmlns:a16="http://schemas.microsoft.com/office/drawing/2014/main" id="{2F90B02C-7A8A-43B0-98C5-A4EDE0B5DEA8}"/>
                    </a:ext>
                  </a:extLst>
                </p:cNvPr>
                <p:cNvSpPr/>
                <p:nvPr/>
              </p:nvSpPr>
              <p:spPr>
                <a:xfrm>
                  <a:off x="1922416" y="57950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1" name="Forme libre : forme 410">
                  <a:extLst>
                    <a:ext uri="{FF2B5EF4-FFF2-40B4-BE49-F238E27FC236}">
                      <a16:creationId xmlns:a16="http://schemas.microsoft.com/office/drawing/2014/main" id="{FEB37265-BFC1-4DA1-A7BA-3781A5B54D08}"/>
                    </a:ext>
                  </a:extLst>
                </p:cNvPr>
                <p:cNvSpPr/>
                <p:nvPr/>
              </p:nvSpPr>
              <p:spPr>
                <a:xfrm>
                  <a:off x="1967001" y="57130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2" name="Forme libre : forme 411">
                  <a:extLst>
                    <a:ext uri="{FF2B5EF4-FFF2-40B4-BE49-F238E27FC236}">
                      <a16:creationId xmlns:a16="http://schemas.microsoft.com/office/drawing/2014/main" id="{246A74DB-354C-476A-97C8-420216B903DC}"/>
                    </a:ext>
                  </a:extLst>
                </p:cNvPr>
                <p:cNvSpPr/>
                <p:nvPr/>
              </p:nvSpPr>
              <p:spPr>
                <a:xfrm>
                  <a:off x="1983721" y="56219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3" name="Forme libre : forme 412">
                  <a:extLst>
                    <a:ext uri="{FF2B5EF4-FFF2-40B4-BE49-F238E27FC236}">
                      <a16:creationId xmlns:a16="http://schemas.microsoft.com/office/drawing/2014/main" id="{1C950A92-6AAF-483D-A2FD-F8AA679DC99F}"/>
                    </a:ext>
                  </a:extLst>
                </p:cNvPr>
                <p:cNvSpPr/>
                <p:nvPr/>
              </p:nvSpPr>
              <p:spPr>
                <a:xfrm>
                  <a:off x="2011587" y="56583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4" name="Forme libre : forme 413">
                  <a:extLst>
                    <a:ext uri="{FF2B5EF4-FFF2-40B4-BE49-F238E27FC236}">
                      <a16:creationId xmlns:a16="http://schemas.microsoft.com/office/drawing/2014/main" id="{F826FB49-46F0-4A4D-87D3-57647CD89E9C}"/>
                    </a:ext>
                  </a:extLst>
                </p:cNvPr>
                <p:cNvSpPr/>
                <p:nvPr/>
              </p:nvSpPr>
              <p:spPr>
                <a:xfrm>
                  <a:off x="2011587" y="55809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5" name="Forme libre : forme 414">
                  <a:extLst>
                    <a:ext uri="{FF2B5EF4-FFF2-40B4-BE49-F238E27FC236}">
                      <a16:creationId xmlns:a16="http://schemas.microsoft.com/office/drawing/2014/main" id="{7997480F-9278-4FC2-949E-21427471807C}"/>
                    </a:ext>
                  </a:extLst>
                </p:cNvPr>
                <p:cNvSpPr/>
                <p:nvPr/>
              </p:nvSpPr>
              <p:spPr>
                <a:xfrm>
                  <a:off x="2056172" y="57403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6" name="Forme libre : forme 415">
                  <a:extLst>
                    <a:ext uri="{FF2B5EF4-FFF2-40B4-BE49-F238E27FC236}">
                      <a16:creationId xmlns:a16="http://schemas.microsoft.com/office/drawing/2014/main" id="{44FAA8CE-7A5B-4E14-B639-FE858EC5D969}"/>
                    </a:ext>
                  </a:extLst>
                </p:cNvPr>
                <p:cNvSpPr/>
                <p:nvPr/>
              </p:nvSpPr>
              <p:spPr>
                <a:xfrm>
                  <a:off x="2061745" y="56674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7" name="Forme libre : forme 416">
                  <a:extLst>
                    <a:ext uri="{FF2B5EF4-FFF2-40B4-BE49-F238E27FC236}">
                      <a16:creationId xmlns:a16="http://schemas.microsoft.com/office/drawing/2014/main" id="{BA4B3642-713A-4573-9012-A6962D2B816F}"/>
                    </a:ext>
                  </a:extLst>
                </p:cNvPr>
                <p:cNvSpPr/>
                <p:nvPr/>
              </p:nvSpPr>
              <p:spPr>
                <a:xfrm>
                  <a:off x="2072892" y="57039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8" name="Forme libre : forme 417">
                  <a:extLst>
                    <a:ext uri="{FF2B5EF4-FFF2-40B4-BE49-F238E27FC236}">
                      <a16:creationId xmlns:a16="http://schemas.microsoft.com/office/drawing/2014/main" id="{A6582C05-43A8-4F6D-B1CD-B3042CA186B0}"/>
                    </a:ext>
                  </a:extLst>
                </p:cNvPr>
                <p:cNvSpPr/>
                <p:nvPr/>
              </p:nvSpPr>
              <p:spPr>
                <a:xfrm>
                  <a:off x="2100758" y="58952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9" name="Forme libre : forme 418">
                  <a:extLst>
                    <a:ext uri="{FF2B5EF4-FFF2-40B4-BE49-F238E27FC236}">
                      <a16:creationId xmlns:a16="http://schemas.microsoft.com/office/drawing/2014/main" id="{8E2DAD05-9414-4725-88FD-63D4415BBF62}"/>
                    </a:ext>
                  </a:extLst>
                </p:cNvPr>
                <p:cNvSpPr/>
                <p:nvPr/>
              </p:nvSpPr>
              <p:spPr>
                <a:xfrm>
                  <a:off x="2100758" y="58178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0" name="Forme libre : forme 419">
                  <a:extLst>
                    <a:ext uri="{FF2B5EF4-FFF2-40B4-BE49-F238E27FC236}">
                      <a16:creationId xmlns:a16="http://schemas.microsoft.com/office/drawing/2014/main" id="{3238A67F-16DA-4DA0-A296-1A12A97B54EE}"/>
                    </a:ext>
                  </a:extLst>
                </p:cNvPr>
                <p:cNvSpPr/>
                <p:nvPr/>
              </p:nvSpPr>
              <p:spPr>
                <a:xfrm>
                  <a:off x="2117477" y="56219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1" name="Forme libre : forme 420">
                  <a:extLst>
                    <a:ext uri="{FF2B5EF4-FFF2-40B4-BE49-F238E27FC236}">
                      <a16:creationId xmlns:a16="http://schemas.microsoft.com/office/drawing/2014/main" id="{25EDD5C5-1924-4841-86E9-82F7F7908468}"/>
                    </a:ext>
                  </a:extLst>
                </p:cNvPr>
                <p:cNvSpPr/>
                <p:nvPr/>
              </p:nvSpPr>
              <p:spPr>
                <a:xfrm>
                  <a:off x="2123050" y="56219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2" name="Forme libre : forme 421">
                  <a:extLst>
                    <a:ext uri="{FF2B5EF4-FFF2-40B4-BE49-F238E27FC236}">
                      <a16:creationId xmlns:a16="http://schemas.microsoft.com/office/drawing/2014/main" id="{89B14B59-7E14-4286-9A18-2FD319186F25}"/>
                    </a:ext>
                  </a:extLst>
                </p:cNvPr>
                <p:cNvSpPr/>
                <p:nvPr/>
              </p:nvSpPr>
              <p:spPr>
                <a:xfrm>
                  <a:off x="2134197" y="57312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3" name="Forme libre : forme 422">
                  <a:extLst>
                    <a:ext uri="{FF2B5EF4-FFF2-40B4-BE49-F238E27FC236}">
                      <a16:creationId xmlns:a16="http://schemas.microsoft.com/office/drawing/2014/main" id="{6DEEF3B0-A209-444C-B4AF-75046322C95D}"/>
                    </a:ext>
                  </a:extLst>
                </p:cNvPr>
                <p:cNvSpPr/>
                <p:nvPr/>
              </p:nvSpPr>
              <p:spPr>
                <a:xfrm>
                  <a:off x="2145343" y="58724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4" name="Forme libre : forme 423">
                  <a:extLst>
                    <a:ext uri="{FF2B5EF4-FFF2-40B4-BE49-F238E27FC236}">
                      <a16:creationId xmlns:a16="http://schemas.microsoft.com/office/drawing/2014/main" id="{FA770927-1B14-4575-B30E-C026DCC24D42}"/>
                    </a:ext>
                  </a:extLst>
                </p:cNvPr>
                <p:cNvSpPr/>
                <p:nvPr/>
              </p:nvSpPr>
              <p:spPr>
                <a:xfrm>
                  <a:off x="2173209" y="57084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5" name="Forme libre : forme 424">
                  <a:extLst>
                    <a:ext uri="{FF2B5EF4-FFF2-40B4-BE49-F238E27FC236}">
                      <a16:creationId xmlns:a16="http://schemas.microsoft.com/office/drawing/2014/main" id="{7E83FB6C-93A1-4764-929F-8C90AB0B50A8}"/>
                    </a:ext>
                  </a:extLst>
                </p:cNvPr>
                <p:cNvSpPr/>
                <p:nvPr/>
              </p:nvSpPr>
              <p:spPr>
                <a:xfrm>
                  <a:off x="2234514" y="56401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6" name="Forme libre : forme 425">
                  <a:extLst>
                    <a:ext uri="{FF2B5EF4-FFF2-40B4-BE49-F238E27FC236}">
                      <a16:creationId xmlns:a16="http://schemas.microsoft.com/office/drawing/2014/main" id="{60511782-5A9D-488B-B850-840EED79AE0F}"/>
                    </a:ext>
                  </a:extLst>
                </p:cNvPr>
                <p:cNvSpPr/>
                <p:nvPr/>
              </p:nvSpPr>
              <p:spPr>
                <a:xfrm>
                  <a:off x="2234514" y="56401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7" name="Forme libre : forme 426">
                  <a:extLst>
                    <a:ext uri="{FF2B5EF4-FFF2-40B4-BE49-F238E27FC236}">
                      <a16:creationId xmlns:a16="http://schemas.microsoft.com/office/drawing/2014/main" id="{A04AEB34-B05E-4142-AFE9-016F8013E833}"/>
                    </a:ext>
                  </a:extLst>
                </p:cNvPr>
                <p:cNvSpPr/>
                <p:nvPr/>
              </p:nvSpPr>
              <p:spPr>
                <a:xfrm>
                  <a:off x="2245660" y="57130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8" name="Forme libre : forme 427">
                  <a:extLst>
                    <a:ext uri="{FF2B5EF4-FFF2-40B4-BE49-F238E27FC236}">
                      <a16:creationId xmlns:a16="http://schemas.microsoft.com/office/drawing/2014/main" id="{B2918967-A7D7-4891-96DD-A3B45AFAF89B}"/>
                    </a:ext>
                  </a:extLst>
                </p:cNvPr>
                <p:cNvSpPr/>
                <p:nvPr/>
              </p:nvSpPr>
              <p:spPr>
                <a:xfrm>
                  <a:off x="2251234" y="56583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9" name="Forme libre : forme 428">
                  <a:extLst>
                    <a:ext uri="{FF2B5EF4-FFF2-40B4-BE49-F238E27FC236}">
                      <a16:creationId xmlns:a16="http://schemas.microsoft.com/office/drawing/2014/main" id="{0F2C6538-BFC2-4EB3-B4F2-FAC9AB0F4FDD}"/>
                    </a:ext>
                  </a:extLst>
                </p:cNvPr>
                <p:cNvSpPr/>
                <p:nvPr/>
              </p:nvSpPr>
              <p:spPr>
                <a:xfrm>
                  <a:off x="2256807" y="57768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0" name="Forme libre : forme 429">
                  <a:extLst>
                    <a:ext uri="{FF2B5EF4-FFF2-40B4-BE49-F238E27FC236}">
                      <a16:creationId xmlns:a16="http://schemas.microsoft.com/office/drawing/2014/main" id="{CBD899FA-F06E-445A-B850-480D277C8473}"/>
                    </a:ext>
                  </a:extLst>
                </p:cNvPr>
                <p:cNvSpPr/>
                <p:nvPr/>
              </p:nvSpPr>
              <p:spPr>
                <a:xfrm>
                  <a:off x="2256807" y="56310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1" name="Forme libre : forme 430">
                  <a:extLst>
                    <a:ext uri="{FF2B5EF4-FFF2-40B4-BE49-F238E27FC236}">
                      <a16:creationId xmlns:a16="http://schemas.microsoft.com/office/drawing/2014/main" id="{EA6F99C8-7FE3-43B3-8468-9C22D230AB03}"/>
                    </a:ext>
                  </a:extLst>
                </p:cNvPr>
                <p:cNvSpPr/>
                <p:nvPr/>
              </p:nvSpPr>
              <p:spPr>
                <a:xfrm>
                  <a:off x="2256807" y="56219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2" name="Forme libre : forme 431">
                  <a:extLst>
                    <a:ext uri="{FF2B5EF4-FFF2-40B4-BE49-F238E27FC236}">
                      <a16:creationId xmlns:a16="http://schemas.microsoft.com/office/drawing/2014/main" id="{614EBC88-D116-4EC0-877B-9EDCB5CA0AC0}"/>
                    </a:ext>
                  </a:extLst>
                </p:cNvPr>
                <p:cNvSpPr/>
                <p:nvPr/>
              </p:nvSpPr>
              <p:spPr>
                <a:xfrm>
                  <a:off x="2262380" y="58087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3" name="Forme libre : forme 432">
                  <a:extLst>
                    <a:ext uri="{FF2B5EF4-FFF2-40B4-BE49-F238E27FC236}">
                      <a16:creationId xmlns:a16="http://schemas.microsoft.com/office/drawing/2014/main" id="{702605F1-9E82-4814-B4F1-F27E2888B5A2}"/>
                    </a:ext>
                  </a:extLst>
                </p:cNvPr>
                <p:cNvSpPr/>
                <p:nvPr/>
              </p:nvSpPr>
              <p:spPr>
                <a:xfrm>
                  <a:off x="2273526" y="56948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4" name="Forme libre : forme 433">
                  <a:extLst>
                    <a:ext uri="{FF2B5EF4-FFF2-40B4-BE49-F238E27FC236}">
                      <a16:creationId xmlns:a16="http://schemas.microsoft.com/office/drawing/2014/main" id="{83935093-3DDB-4FA8-AA9E-B0AAE01E229F}"/>
                    </a:ext>
                  </a:extLst>
                </p:cNvPr>
                <p:cNvSpPr/>
                <p:nvPr/>
              </p:nvSpPr>
              <p:spPr>
                <a:xfrm>
                  <a:off x="2301392" y="56310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5" name="Forme libre : forme 434">
                  <a:extLst>
                    <a:ext uri="{FF2B5EF4-FFF2-40B4-BE49-F238E27FC236}">
                      <a16:creationId xmlns:a16="http://schemas.microsoft.com/office/drawing/2014/main" id="{BDD3880F-1F5E-4FAC-ACD6-D6E668BECD27}"/>
                    </a:ext>
                  </a:extLst>
                </p:cNvPr>
                <p:cNvSpPr/>
                <p:nvPr/>
              </p:nvSpPr>
              <p:spPr>
                <a:xfrm>
                  <a:off x="2301392" y="55126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6" name="Forme libre : forme 435">
                  <a:extLst>
                    <a:ext uri="{FF2B5EF4-FFF2-40B4-BE49-F238E27FC236}">
                      <a16:creationId xmlns:a16="http://schemas.microsoft.com/office/drawing/2014/main" id="{8F36BF61-9C90-4D0D-B835-A14500780C0B}"/>
                    </a:ext>
                  </a:extLst>
                </p:cNvPr>
                <p:cNvSpPr/>
                <p:nvPr/>
              </p:nvSpPr>
              <p:spPr>
                <a:xfrm>
                  <a:off x="2318112" y="57084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7" name="Forme libre : forme 436">
                  <a:extLst>
                    <a:ext uri="{FF2B5EF4-FFF2-40B4-BE49-F238E27FC236}">
                      <a16:creationId xmlns:a16="http://schemas.microsoft.com/office/drawing/2014/main" id="{3937CD05-BA59-4B7F-B025-1AE07671B00D}"/>
                    </a:ext>
                  </a:extLst>
                </p:cNvPr>
                <p:cNvSpPr/>
                <p:nvPr/>
              </p:nvSpPr>
              <p:spPr>
                <a:xfrm>
                  <a:off x="2323685" y="56811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8" name="Forme libre : forme 437">
                  <a:extLst>
                    <a:ext uri="{FF2B5EF4-FFF2-40B4-BE49-F238E27FC236}">
                      <a16:creationId xmlns:a16="http://schemas.microsoft.com/office/drawing/2014/main" id="{61008F8A-CD44-4704-842E-06E7515A429C}"/>
                    </a:ext>
                  </a:extLst>
                </p:cNvPr>
                <p:cNvSpPr/>
                <p:nvPr/>
              </p:nvSpPr>
              <p:spPr>
                <a:xfrm>
                  <a:off x="2329258" y="56447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3" name="Forme libre : forme 442">
                  <a:extLst>
                    <a:ext uri="{FF2B5EF4-FFF2-40B4-BE49-F238E27FC236}">
                      <a16:creationId xmlns:a16="http://schemas.microsoft.com/office/drawing/2014/main" id="{6A10A4EE-B1A4-4E1E-A05B-E7204E0EB1DA}"/>
                    </a:ext>
                  </a:extLst>
                </p:cNvPr>
                <p:cNvSpPr/>
                <p:nvPr/>
              </p:nvSpPr>
              <p:spPr>
                <a:xfrm>
                  <a:off x="2340405" y="56037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4" name="Forme libre : forme 443">
                  <a:extLst>
                    <a:ext uri="{FF2B5EF4-FFF2-40B4-BE49-F238E27FC236}">
                      <a16:creationId xmlns:a16="http://schemas.microsoft.com/office/drawing/2014/main" id="{2D62E04B-EF8E-425A-8C2A-7B13C3646D35}"/>
                    </a:ext>
                  </a:extLst>
                </p:cNvPr>
                <p:cNvSpPr/>
                <p:nvPr/>
              </p:nvSpPr>
              <p:spPr>
                <a:xfrm>
                  <a:off x="2345978" y="56857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5" name="Forme libre : forme 444">
                  <a:extLst>
                    <a:ext uri="{FF2B5EF4-FFF2-40B4-BE49-F238E27FC236}">
                      <a16:creationId xmlns:a16="http://schemas.microsoft.com/office/drawing/2014/main" id="{2A35C280-6AFD-4141-95BD-4D364F833C2E}"/>
                    </a:ext>
                  </a:extLst>
                </p:cNvPr>
                <p:cNvSpPr/>
                <p:nvPr/>
              </p:nvSpPr>
              <p:spPr>
                <a:xfrm>
                  <a:off x="2345978" y="55718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6" name="Forme libre : forme 445">
                  <a:extLst>
                    <a:ext uri="{FF2B5EF4-FFF2-40B4-BE49-F238E27FC236}">
                      <a16:creationId xmlns:a16="http://schemas.microsoft.com/office/drawing/2014/main" id="{2FB3C867-FCCB-4C9F-B937-55592713E4C4}"/>
                    </a:ext>
                  </a:extLst>
                </p:cNvPr>
                <p:cNvSpPr/>
                <p:nvPr/>
              </p:nvSpPr>
              <p:spPr>
                <a:xfrm>
                  <a:off x="2351551" y="57221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7" name="Forme libre : forme 446">
                  <a:extLst>
                    <a:ext uri="{FF2B5EF4-FFF2-40B4-BE49-F238E27FC236}">
                      <a16:creationId xmlns:a16="http://schemas.microsoft.com/office/drawing/2014/main" id="{3C6DE891-B212-472F-A3D6-0C2EE0207B08}"/>
                    </a:ext>
                  </a:extLst>
                </p:cNvPr>
                <p:cNvSpPr/>
                <p:nvPr/>
              </p:nvSpPr>
              <p:spPr>
                <a:xfrm>
                  <a:off x="2357124" y="54579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8" name="Forme libre : forme 447">
                  <a:extLst>
                    <a:ext uri="{FF2B5EF4-FFF2-40B4-BE49-F238E27FC236}">
                      <a16:creationId xmlns:a16="http://schemas.microsoft.com/office/drawing/2014/main" id="{E2D0516C-2104-4464-8A5D-81757AF78EA1}"/>
                    </a:ext>
                  </a:extLst>
                </p:cNvPr>
                <p:cNvSpPr/>
                <p:nvPr/>
              </p:nvSpPr>
              <p:spPr>
                <a:xfrm>
                  <a:off x="2357124" y="59225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9" name="Forme libre : forme 448">
                  <a:extLst>
                    <a:ext uri="{FF2B5EF4-FFF2-40B4-BE49-F238E27FC236}">
                      <a16:creationId xmlns:a16="http://schemas.microsoft.com/office/drawing/2014/main" id="{4912B033-4B81-415D-95AD-02163DD966FB}"/>
                    </a:ext>
                  </a:extLst>
                </p:cNvPr>
                <p:cNvSpPr/>
                <p:nvPr/>
              </p:nvSpPr>
              <p:spPr>
                <a:xfrm>
                  <a:off x="2357124" y="56401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0" name="Forme libre : forme 449">
                  <a:extLst>
                    <a:ext uri="{FF2B5EF4-FFF2-40B4-BE49-F238E27FC236}">
                      <a16:creationId xmlns:a16="http://schemas.microsoft.com/office/drawing/2014/main" id="{2405C29F-5FAA-40FB-B1B4-BFAD03B020E9}"/>
                    </a:ext>
                  </a:extLst>
                </p:cNvPr>
                <p:cNvSpPr/>
                <p:nvPr/>
              </p:nvSpPr>
              <p:spPr>
                <a:xfrm>
                  <a:off x="2362697" y="55581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1" name="Forme libre : forme 450">
                  <a:extLst>
                    <a:ext uri="{FF2B5EF4-FFF2-40B4-BE49-F238E27FC236}">
                      <a16:creationId xmlns:a16="http://schemas.microsoft.com/office/drawing/2014/main" id="{CAE8CF2A-20F2-491E-B694-CDABA55CBA28}"/>
                    </a:ext>
                  </a:extLst>
                </p:cNvPr>
                <p:cNvSpPr/>
                <p:nvPr/>
              </p:nvSpPr>
              <p:spPr>
                <a:xfrm>
                  <a:off x="2379417" y="55536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5" name="Forme libre : forme 454">
                  <a:extLst>
                    <a:ext uri="{FF2B5EF4-FFF2-40B4-BE49-F238E27FC236}">
                      <a16:creationId xmlns:a16="http://schemas.microsoft.com/office/drawing/2014/main" id="{409E2664-BF33-4567-80EC-49F6A7A8B981}"/>
                    </a:ext>
                  </a:extLst>
                </p:cNvPr>
                <p:cNvSpPr/>
                <p:nvPr/>
              </p:nvSpPr>
              <p:spPr>
                <a:xfrm>
                  <a:off x="2390563" y="55763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2" name="Forme libre : forme 461">
                  <a:extLst>
                    <a:ext uri="{FF2B5EF4-FFF2-40B4-BE49-F238E27FC236}">
                      <a16:creationId xmlns:a16="http://schemas.microsoft.com/office/drawing/2014/main" id="{1CA62F7B-6A56-4014-B571-7CA9D750BE63}"/>
                    </a:ext>
                  </a:extLst>
                </p:cNvPr>
                <p:cNvSpPr/>
                <p:nvPr/>
              </p:nvSpPr>
              <p:spPr>
                <a:xfrm>
                  <a:off x="2390563" y="54716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3" name="Forme libre : forme 462">
                  <a:extLst>
                    <a:ext uri="{FF2B5EF4-FFF2-40B4-BE49-F238E27FC236}">
                      <a16:creationId xmlns:a16="http://schemas.microsoft.com/office/drawing/2014/main" id="{B4DA8AA4-8F7D-48E1-BBF2-DDD7999158C3}"/>
                    </a:ext>
                  </a:extLst>
                </p:cNvPr>
                <p:cNvSpPr/>
                <p:nvPr/>
              </p:nvSpPr>
              <p:spPr>
                <a:xfrm>
                  <a:off x="2396136" y="57677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0" name="Forme libre : forme 469">
                  <a:extLst>
                    <a:ext uri="{FF2B5EF4-FFF2-40B4-BE49-F238E27FC236}">
                      <a16:creationId xmlns:a16="http://schemas.microsoft.com/office/drawing/2014/main" id="{CB489225-A218-42C2-8150-8A474D193940}"/>
                    </a:ext>
                  </a:extLst>
                </p:cNvPr>
                <p:cNvSpPr/>
                <p:nvPr/>
              </p:nvSpPr>
              <p:spPr>
                <a:xfrm>
                  <a:off x="2396136" y="58087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6" name="Forme libre : forme 475">
                  <a:extLst>
                    <a:ext uri="{FF2B5EF4-FFF2-40B4-BE49-F238E27FC236}">
                      <a16:creationId xmlns:a16="http://schemas.microsoft.com/office/drawing/2014/main" id="{A4FAAAF7-0C8A-43D8-8E2A-8FEE34DEDA73}"/>
                    </a:ext>
                  </a:extLst>
                </p:cNvPr>
                <p:cNvSpPr/>
                <p:nvPr/>
              </p:nvSpPr>
              <p:spPr>
                <a:xfrm>
                  <a:off x="2401710" y="56902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8" name="Forme libre : forme 477">
                  <a:extLst>
                    <a:ext uri="{FF2B5EF4-FFF2-40B4-BE49-F238E27FC236}">
                      <a16:creationId xmlns:a16="http://schemas.microsoft.com/office/drawing/2014/main" id="{1FF354A5-0815-4F45-8268-637B440B64C7}"/>
                    </a:ext>
                  </a:extLst>
                </p:cNvPr>
                <p:cNvSpPr/>
                <p:nvPr/>
              </p:nvSpPr>
              <p:spPr>
                <a:xfrm>
                  <a:off x="2407283" y="57585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0" name="Forme libre : forme 479">
                  <a:extLst>
                    <a:ext uri="{FF2B5EF4-FFF2-40B4-BE49-F238E27FC236}">
                      <a16:creationId xmlns:a16="http://schemas.microsoft.com/office/drawing/2014/main" id="{F2C7E8F2-D643-4FD6-BF4F-197294625161}"/>
                    </a:ext>
                  </a:extLst>
                </p:cNvPr>
                <p:cNvSpPr/>
                <p:nvPr/>
              </p:nvSpPr>
              <p:spPr>
                <a:xfrm>
                  <a:off x="2412856" y="55490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4" name="Forme libre : forme 1293">
                  <a:extLst>
                    <a:ext uri="{FF2B5EF4-FFF2-40B4-BE49-F238E27FC236}">
                      <a16:creationId xmlns:a16="http://schemas.microsoft.com/office/drawing/2014/main" id="{4C2105FA-51DC-4361-B7F8-2927AC34FF47}"/>
                    </a:ext>
                  </a:extLst>
                </p:cNvPr>
                <p:cNvSpPr/>
                <p:nvPr/>
              </p:nvSpPr>
              <p:spPr>
                <a:xfrm>
                  <a:off x="2412856" y="56674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5" name="Forme libre : forme 1294">
                  <a:extLst>
                    <a:ext uri="{FF2B5EF4-FFF2-40B4-BE49-F238E27FC236}">
                      <a16:creationId xmlns:a16="http://schemas.microsoft.com/office/drawing/2014/main" id="{0CFC90AC-B0BF-4959-B548-68919916B4DD}"/>
                    </a:ext>
                  </a:extLst>
                </p:cNvPr>
                <p:cNvSpPr/>
                <p:nvPr/>
              </p:nvSpPr>
              <p:spPr>
                <a:xfrm>
                  <a:off x="2418429" y="54989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6" name="Forme libre : forme 1295">
                  <a:extLst>
                    <a:ext uri="{FF2B5EF4-FFF2-40B4-BE49-F238E27FC236}">
                      <a16:creationId xmlns:a16="http://schemas.microsoft.com/office/drawing/2014/main" id="{6C462EF2-AEB7-4243-BEF8-9A52274EDFCC}"/>
                    </a:ext>
                  </a:extLst>
                </p:cNvPr>
                <p:cNvSpPr/>
                <p:nvPr/>
              </p:nvSpPr>
              <p:spPr>
                <a:xfrm>
                  <a:off x="2424002" y="56310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7" name="Forme libre : forme 1296">
                  <a:extLst>
                    <a:ext uri="{FF2B5EF4-FFF2-40B4-BE49-F238E27FC236}">
                      <a16:creationId xmlns:a16="http://schemas.microsoft.com/office/drawing/2014/main" id="{9BD35198-C491-455B-9E14-B318F62C7614}"/>
                    </a:ext>
                  </a:extLst>
                </p:cNvPr>
                <p:cNvSpPr/>
                <p:nvPr/>
              </p:nvSpPr>
              <p:spPr>
                <a:xfrm>
                  <a:off x="2424002" y="551718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8" name="Forme libre : forme 1297">
                  <a:extLst>
                    <a:ext uri="{FF2B5EF4-FFF2-40B4-BE49-F238E27FC236}">
                      <a16:creationId xmlns:a16="http://schemas.microsoft.com/office/drawing/2014/main" id="{DB96E9B8-EDF9-46B7-9A8C-C220222ECF6D}"/>
                    </a:ext>
                  </a:extLst>
                </p:cNvPr>
                <p:cNvSpPr/>
                <p:nvPr/>
              </p:nvSpPr>
              <p:spPr>
                <a:xfrm>
                  <a:off x="2429576" y="55809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9" name="Forme libre : forme 1298">
                  <a:extLst>
                    <a:ext uri="{FF2B5EF4-FFF2-40B4-BE49-F238E27FC236}">
                      <a16:creationId xmlns:a16="http://schemas.microsoft.com/office/drawing/2014/main" id="{590777B5-7476-4742-9F6A-58EADFBE5D5E}"/>
                    </a:ext>
                  </a:extLst>
                </p:cNvPr>
                <p:cNvSpPr/>
                <p:nvPr/>
              </p:nvSpPr>
              <p:spPr>
                <a:xfrm>
                  <a:off x="2435149" y="55718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0" name="Forme libre : forme 1299">
                  <a:extLst>
                    <a:ext uri="{FF2B5EF4-FFF2-40B4-BE49-F238E27FC236}">
                      <a16:creationId xmlns:a16="http://schemas.microsoft.com/office/drawing/2014/main" id="{79ED685B-2191-47EC-9BBD-AAD34AC0FEBB}"/>
                    </a:ext>
                  </a:extLst>
                </p:cNvPr>
                <p:cNvSpPr/>
                <p:nvPr/>
              </p:nvSpPr>
              <p:spPr>
                <a:xfrm>
                  <a:off x="2435149" y="54989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1" name="Forme libre : forme 1300">
                  <a:extLst>
                    <a:ext uri="{FF2B5EF4-FFF2-40B4-BE49-F238E27FC236}">
                      <a16:creationId xmlns:a16="http://schemas.microsoft.com/office/drawing/2014/main" id="{FCB2B836-21F3-44D8-9EE2-3430F3589BD7}"/>
                    </a:ext>
                  </a:extLst>
                </p:cNvPr>
                <p:cNvSpPr/>
                <p:nvPr/>
              </p:nvSpPr>
              <p:spPr>
                <a:xfrm>
                  <a:off x="2440722" y="57312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2" name="Forme libre : forme 1301">
                  <a:extLst>
                    <a:ext uri="{FF2B5EF4-FFF2-40B4-BE49-F238E27FC236}">
                      <a16:creationId xmlns:a16="http://schemas.microsoft.com/office/drawing/2014/main" id="{EFF40C36-A9A2-44C5-B2B7-B2F528BDF83B}"/>
                    </a:ext>
                  </a:extLst>
                </p:cNvPr>
                <p:cNvSpPr/>
                <p:nvPr/>
              </p:nvSpPr>
              <p:spPr>
                <a:xfrm>
                  <a:off x="2440722" y="55946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3" name="Forme libre : forme 1302">
                  <a:extLst>
                    <a:ext uri="{FF2B5EF4-FFF2-40B4-BE49-F238E27FC236}">
                      <a16:creationId xmlns:a16="http://schemas.microsoft.com/office/drawing/2014/main" id="{6535D655-24BE-4576-B6C4-FC95ED4F1DFE}"/>
                    </a:ext>
                  </a:extLst>
                </p:cNvPr>
                <p:cNvSpPr/>
                <p:nvPr/>
              </p:nvSpPr>
              <p:spPr>
                <a:xfrm>
                  <a:off x="2440722" y="56356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4" name="Forme libre : forme 1303">
                  <a:extLst>
                    <a:ext uri="{FF2B5EF4-FFF2-40B4-BE49-F238E27FC236}">
                      <a16:creationId xmlns:a16="http://schemas.microsoft.com/office/drawing/2014/main" id="{A753054E-28EB-4AB5-9D47-368DDD19CB8D}"/>
                    </a:ext>
                  </a:extLst>
                </p:cNvPr>
                <p:cNvSpPr/>
                <p:nvPr/>
              </p:nvSpPr>
              <p:spPr>
                <a:xfrm>
                  <a:off x="2440722" y="56128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5" name="Forme libre : forme 1304">
                  <a:extLst>
                    <a:ext uri="{FF2B5EF4-FFF2-40B4-BE49-F238E27FC236}">
                      <a16:creationId xmlns:a16="http://schemas.microsoft.com/office/drawing/2014/main" id="{0AACE27E-2A63-445B-9A14-5AF767209E83}"/>
                    </a:ext>
                  </a:extLst>
                </p:cNvPr>
                <p:cNvSpPr/>
                <p:nvPr/>
              </p:nvSpPr>
              <p:spPr>
                <a:xfrm>
                  <a:off x="2446295" y="55308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6" name="Forme libre : forme 1305">
                  <a:extLst>
                    <a:ext uri="{FF2B5EF4-FFF2-40B4-BE49-F238E27FC236}">
                      <a16:creationId xmlns:a16="http://schemas.microsoft.com/office/drawing/2014/main" id="{FAFA01E7-317F-42FE-84C4-E67C7B274749}"/>
                    </a:ext>
                  </a:extLst>
                </p:cNvPr>
                <p:cNvSpPr/>
                <p:nvPr/>
              </p:nvSpPr>
              <p:spPr>
                <a:xfrm>
                  <a:off x="2446295" y="56310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7" name="Forme libre : forme 1306">
                  <a:extLst>
                    <a:ext uri="{FF2B5EF4-FFF2-40B4-BE49-F238E27FC236}">
                      <a16:creationId xmlns:a16="http://schemas.microsoft.com/office/drawing/2014/main" id="{550D4698-32F7-4478-9CB7-150A9F284DFD}"/>
                    </a:ext>
                  </a:extLst>
                </p:cNvPr>
                <p:cNvSpPr/>
                <p:nvPr/>
              </p:nvSpPr>
              <p:spPr>
                <a:xfrm>
                  <a:off x="2451868" y="55900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8" name="Forme libre : forme 1307">
                  <a:extLst>
                    <a:ext uri="{FF2B5EF4-FFF2-40B4-BE49-F238E27FC236}">
                      <a16:creationId xmlns:a16="http://schemas.microsoft.com/office/drawing/2014/main" id="{FCFB5F65-ECC2-49B3-AE2D-428066BB445C}"/>
                    </a:ext>
                  </a:extLst>
                </p:cNvPr>
                <p:cNvSpPr/>
                <p:nvPr/>
              </p:nvSpPr>
              <p:spPr>
                <a:xfrm>
                  <a:off x="2451868" y="53395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9" name="Forme libre : forme 1308">
                  <a:extLst>
                    <a:ext uri="{FF2B5EF4-FFF2-40B4-BE49-F238E27FC236}">
                      <a16:creationId xmlns:a16="http://schemas.microsoft.com/office/drawing/2014/main" id="{0D2AA525-5FC3-4943-AC6C-8106DD5B1810}"/>
                    </a:ext>
                  </a:extLst>
                </p:cNvPr>
                <p:cNvSpPr/>
                <p:nvPr/>
              </p:nvSpPr>
              <p:spPr>
                <a:xfrm>
                  <a:off x="2457441" y="54807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0" name="Forme libre : forme 1309">
                  <a:extLst>
                    <a:ext uri="{FF2B5EF4-FFF2-40B4-BE49-F238E27FC236}">
                      <a16:creationId xmlns:a16="http://schemas.microsoft.com/office/drawing/2014/main" id="{FB6B829D-5294-4C51-B751-E27E212722F6}"/>
                    </a:ext>
                  </a:extLst>
                </p:cNvPr>
                <p:cNvSpPr/>
                <p:nvPr/>
              </p:nvSpPr>
              <p:spPr>
                <a:xfrm>
                  <a:off x="2457441" y="560828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1" name="Forme libre : forme 1310">
                  <a:extLst>
                    <a:ext uri="{FF2B5EF4-FFF2-40B4-BE49-F238E27FC236}">
                      <a16:creationId xmlns:a16="http://schemas.microsoft.com/office/drawing/2014/main" id="{BF9D1D94-3228-4264-A9B6-A098123BCBF6}"/>
                    </a:ext>
                  </a:extLst>
                </p:cNvPr>
                <p:cNvSpPr/>
                <p:nvPr/>
              </p:nvSpPr>
              <p:spPr>
                <a:xfrm>
                  <a:off x="2463015" y="56173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2" name="Forme libre : forme 1311">
                  <a:extLst>
                    <a:ext uri="{FF2B5EF4-FFF2-40B4-BE49-F238E27FC236}">
                      <a16:creationId xmlns:a16="http://schemas.microsoft.com/office/drawing/2014/main" id="{AFD3F04F-FB53-4297-9CA3-6EAD1AEC93FC}"/>
                    </a:ext>
                  </a:extLst>
                </p:cNvPr>
                <p:cNvSpPr/>
                <p:nvPr/>
              </p:nvSpPr>
              <p:spPr>
                <a:xfrm>
                  <a:off x="2468588" y="56720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3" name="Forme libre : forme 1312">
                  <a:extLst>
                    <a:ext uri="{FF2B5EF4-FFF2-40B4-BE49-F238E27FC236}">
                      <a16:creationId xmlns:a16="http://schemas.microsoft.com/office/drawing/2014/main" id="{1B86B3F2-912E-4363-9BCA-7B95348268C8}"/>
                    </a:ext>
                  </a:extLst>
                </p:cNvPr>
                <p:cNvSpPr/>
                <p:nvPr/>
              </p:nvSpPr>
              <p:spPr>
                <a:xfrm>
                  <a:off x="2468588" y="55581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4" name="Forme libre : forme 1313">
                  <a:extLst>
                    <a:ext uri="{FF2B5EF4-FFF2-40B4-BE49-F238E27FC236}">
                      <a16:creationId xmlns:a16="http://schemas.microsoft.com/office/drawing/2014/main" id="{B8C6C26B-A46F-4FDC-98CC-84AFCAE5D567}"/>
                    </a:ext>
                  </a:extLst>
                </p:cNvPr>
                <p:cNvSpPr/>
                <p:nvPr/>
              </p:nvSpPr>
              <p:spPr>
                <a:xfrm>
                  <a:off x="2468588" y="57995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5" name="Forme libre : forme 1314">
                  <a:extLst>
                    <a:ext uri="{FF2B5EF4-FFF2-40B4-BE49-F238E27FC236}">
                      <a16:creationId xmlns:a16="http://schemas.microsoft.com/office/drawing/2014/main" id="{E271FA32-9CDC-4739-85A1-3C3D649DAEE1}"/>
                    </a:ext>
                  </a:extLst>
                </p:cNvPr>
                <p:cNvSpPr/>
                <p:nvPr/>
              </p:nvSpPr>
              <p:spPr>
                <a:xfrm>
                  <a:off x="2468588" y="56629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6" name="Forme libre : forme 1315">
                  <a:extLst>
                    <a:ext uri="{FF2B5EF4-FFF2-40B4-BE49-F238E27FC236}">
                      <a16:creationId xmlns:a16="http://schemas.microsoft.com/office/drawing/2014/main" id="{A5C38367-4EF9-4219-ACA0-8AA91C46B9C8}"/>
                    </a:ext>
                  </a:extLst>
                </p:cNvPr>
                <p:cNvSpPr/>
                <p:nvPr/>
              </p:nvSpPr>
              <p:spPr>
                <a:xfrm>
                  <a:off x="2474161" y="56128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9" name="Forme libre : forme 1318">
                  <a:extLst>
                    <a:ext uri="{FF2B5EF4-FFF2-40B4-BE49-F238E27FC236}">
                      <a16:creationId xmlns:a16="http://schemas.microsoft.com/office/drawing/2014/main" id="{D7772B28-15A2-4B41-866F-0533DAA7B9C6}"/>
                    </a:ext>
                  </a:extLst>
                </p:cNvPr>
                <p:cNvSpPr/>
                <p:nvPr/>
              </p:nvSpPr>
              <p:spPr>
                <a:xfrm>
                  <a:off x="2474161" y="56583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0" name="Forme libre : forme 1319">
                  <a:extLst>
                    <a:ext uri="{FF2B5EF4-FFF2-40B4-BE49-F238E27FC236}">
                      <a16:creationId xmlns:a16="http://schemas.microsoft.com/office/drawing/2014/main" id="{200A3FBE-4881-4573-9BEF-FF6A2F0DF1BE}"/>
                    </a:ext>
                  </a:extLst>
                </p:cNvPr>
                <p:cNvSpPr/>
                <p:nvPr/>
              </p:nvSpPr>
              <p:spPr>
                <a:xfrm>
                  <a:off x="2479734" y="55855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1" name="Forme libre : forme 1320">
                  <a:extLst>
                    <a:ext uri="{FF2B5EF4-FFF2-40B4-BE49-F238E27FC236}">
                      <a16:creationId xmlns:a16="http://schemas.microsoft.com/office/drawing/2014/main" id="{C2B92209-A0A1-4320-90E6-ED286DE32A4E}"/>
                    </a:ext>
                  </a:extLst>
                </p:cNvPr>
                <p:cNvSpPr/>
                <p:nvPr/>
              </p:nvSpPr>
              <p:spPr>
                <a:xfrm>
                  <a:off x="2479734" y="57039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2" name="Forme libre : forme 1321">
                  <a:extLst>
                    <a:ext uri="{FF2B5EF4-FFF2-40B4-BE49-F238E27FC236}">
                      <a16:creationId xmlns:a16="http://schemas.microsoft.com/office/drawing/2014/main" id="{A1989149-3262-4110-8E9A-A8352CEEAA44}"/>
                    </a:ext>
                  </a:extLst>
                </p:cNvPr>
                <p:cNvSpPr/>
                <p:nvPr/>
              </p:nvSpPr>
              <p:spPr>
                <a:xfrm>
                  <a:off x="2479734" y="54443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3" name="Forme libre : forme 1322">
                  <a:extLst>
                    <a:ext uri="{FF2B5EF4-FFF2-40B4-BE49-F238E27FC236}">
                      <a16:creationId xmlns:a16="http://schemas.microsoft.com/office/drawing/2014/main" id="{BB5F2EC8-0CFF-43C8-BAC9-3A7A6F7BBE0F}"/>
                    </a:ext>
                  </a:extLst>
                </p:cNvPr>
                <p:cNvSpPr/>
                <p:nvPr/>
              </p:nvSpPr>
              <p:spPr>
                <a:xfrm>
                  <a:off x="2479734" y="55946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4" name="Forme libre : forme 1323">
                  <a:extLst>
                    <a:ext uri="{FF2B5EF4-FFF2-40B4-BE49-F238E27FC236}">
                      <a16:creationId xmlns:a16="http://schemas.microsoft.com/office/drawing/2014/main" id="{70D6ECF4-E9CF-43BF-963B-A65B9047FDA9}"/>
                    </a:ext>
                  </a:extLst>
                </p:cNvPr>
                <p:cNvSpPr/>
                <p:nvPr/>
              </p:nvSpPr>
              <p:spPr>
                <a:xfrm>
                  <a:off x="2485307" y="55900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5" name="Forme libre : forme 1324">
                  <a:extLst>
                    <a:ext uri="{FF2B5EF4-FFF2-40B4-BE49-F238E27FC236}">
                      <a16:creationId xmlns:a16="http://schemas.microsoft.com/office/drawing/2014/main" id="{D44B6997-F694-45D3-B3B8-85567C7D28C2}"/>
                    </a:ext>
                  </a:extLst>
                </p:cNvPr>
                <p:cNvSpPr/>
                <p:nvPr/>
              </p:nvSpPr>
              <p:spPr>
                <a:xfrm>
                  <a:off x="2490881" y="55991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6" name="Forme libre : forme 1325">
                  <a:extLst>
                    <a:ext uri="{FF2B5EF4-FFF2-40B4-BE49-F238E27FC236}">
                      <a16:creationId xmlns:a16="http://schemas.microsoft.com/office/drawing/2014/main" id="{697777E5-AAB7-4FC9-A868-D385CC99CBAC}"/>
                    </a:ext>
                  </a:extLst>
                </p:cNvPr>
                <p:cNvSpPr/>
                <p:nvPr/>
              </p:nvSpPr>
              <p:spPr>
                <a:xfrm>
                  <a:off x="2490881" y="55308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7" name="Forme libre : forme 1326">
                  <a:extLst>
                    <a:ext uri="{FF2B5EF4-FFF2-40B4-BE49-F238E27FC236}">
                      <a16:creationId xmlns:a16="http://schemas.microsoft.com/office/drawing/2014/main" id="{5FF7FEDF-B680-4554-B496-BB24CF7969EB}"/>
                    </a:ext>
                  </a:extLst>
                </p:cNvPr>
                <p:cNvSpPr/>
                <p:nvPr/>
              </p:nvSpPr>
              <p:spPr>
                <a:xfrm>
                  <a:off x="2496454" y="569938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8" name="Forme libre : forme 1327">
                  <a:extLst>
                    <a:ext uri="{FF2B5EF4-FFF2-40B4-BE49-F238E27FC236}">
                      <a16:creationId xmlns:a16="http://schemas.microsoft.com/office/drawing/2014/main" id="{DC4BC664-1775-4764-9BEF-3BDDB6DEACD9}"/>
                    </a:ext>
                  </a:extLst>
                </p:cNvPr>
                <p:cNvSpPr/>
                <p:nvPr/>
              </p:nvSpPr>
              <p:spPr>
                <a:xfrm>
                  <a:off x="2496454" y="54989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9" name="Forme libre : forme 1328">
                  <a:extLst>
                    <a:ext uri="{FF2B5EF4-FFF2-40B4-BE49-F238E27FC236}">
                      <a16:creationId xmlns:a16="http://schemas.microsoft.com/office/drawing/2014/main" id="{F115CE3D-7541-44D9-81FF-F02064C1BEE0}"/>
                    </a:ext>
                  </a:extLst>
                </p:cNvPr>
                <p:cNvSpPr/>
                <p:nvPr/>
              </p:nvSpPr>
              <p:spPr>
                <a:xfrm>
                  <a:off x="2496454" y="55991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0" name="Forme libre : forme 1329">
                  <a:extLst>
                    <a:ext uri="{FF2B5EF4-FFF2-40B4-BE49-F238E27FC236}">
                      <a16:creationId xmlns:a16="http://schemas.microsoft.com/office/drawing/2014/main" id="{E5F779CA-6BD1-446C-8345-8CAF09D400FA}"/>
                    </a:ext>
                  </a:extLst>
                </p:cNvPr>
                <p:cNvSpPr/>
                <p:nvPr/>
              </p:nvSpPr>
              <p:spPr>
                <a:xfrm>
                  <a:off x="2496454" y="55536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1" name="Forme libre : forme 1330">
                  <a:extLst>
                    <a:ext uri="{FF2B5EF4-FFF2-40B4-BE49-F238E27FC236}">
                      <a16:creationId xmlns:a16="http://schemas.microsoft.com/office/drawing/2014/main" id="{28A98838-1138-487B-A400-0E2F1D003D44}"/>
                    </a:ext>
                  </a:extLst>
                </p:cNvPr>
                <p:cNvSpPr/>
                <p:nvPr/>
              </p:nvSpPr>
              <p:spPr>
                <a:xfrm>
                  <a:off x="2496454" y="56356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2" name="Forme libre : forme 1331">
                  <a:extLst>
                    <a:ext uri="{FF2B5EF4-FFF2-40B4-BE49-F238E27FC236}">
                      <a16:creationId xmlns:a16="http://schemas.microsoft.com/office/drawing/2014/main" id="{906340B5-6570-420A-AD37-CF2E6BE6B74D}"/>
                    </a:ext>
                  </a:extLst>
                </p:cNvPr>
                <p:cNvSpPr/>
                <p:nvPr/>
              </p:nvSpPr>
              <p:spPr>
                <a:xfrm>
                  <a:off x="2502027" y="57722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3" name="Forme libre : forme 1332">
                  <a:extLst>
                    <a:ext uri="{FF2B5EF4-FFF2-40B4-BE49-F238E27FC236}">
                      <a16:creationId xmlns:a16="http://schemas.microsoft.com/office/drawing/2014/main" id="{9551B226-528A-4422-AA8F-15ECC8C16292}"/>
                    </a:ext>
                  </a:extLst>
                </p:cNvPr>
                <p:cNvSpPr/>
                <p:nvPr/>
              </p:nvSpPr>
              <p:spPr>
                <a:xfrm>
                  <a:off x="2502027" y="55035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4" name="Forme libre : forme 1333">
                  <a:extLst>
                    <a:ext uri="{FF2B5EF4-FFF2-40B4-BE49-F238E27FC236}">
                      <a16:creationId xmlns:a16="http://schemas.microsoft.com/office/drawing/2014/main" id="{5B6A25FC-6446-4960-AC90-A6E2F2D31FD9}"/>
                    </a:ext>
                  </a:extLst>
                </p:cNvPr>
                <p:cNvSpPr/>
                <p:nvPr/>
              </p:nvSpPr>
              <p:spPr>
                <a:xfrm>
                  <a:off x="2502027" y="55308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5" name="Forme libre : forme 1334">
                  <a:extLst>
                    <a:ext uri="{FF2B5EF4-FFF2-40B4-BE49-F238E27FC236}">
                      <a16:creationId xmlns:a16="http://schemas.microsoft.com/office/drawing/2014/main" id="{5975F4BE-F8FD-4968-972E-D6833411F0A4}"/>
                    </a:ext>
                  </a:extLst>
                </p:cNvPr>
                <p:cNvSpPr/>
                <p:nvPr/>
              </p:nvSpPr>
              <p:spPr>
                <a:xfrm>
                  <a:off x="2507600" y="55855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6" name="Forme libre : forme 1335">
                  <a:extLst>
                    <a:ext uri="{FF2B5EF4-FFF2-40B4-BE49-F238E27FC236}">
                      <a16:creationId xmlns:a16="http://schemas.microsoft.com/office/drawing/2014/main" id="{9DCF3020-3EB9-438D-BDE5-ECEA0DF040E0}"/>
                    </a:ext>
                  </a:extLst>
                </p:cNvPr>
                <p:cNvSpPr/>
                <p:nvPr/>
              </p:nvSpPr>
              <p:spPr>
                <a:xfrm>
                  <a:off x="2507600" y="57403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7" name="Forme libre : forme 1336">
                  <a:extLst>
                    <a:ext uri="{FF2B5EF4-FFF2-40B4-BE49-F238E27FC236}">
                      <a16:creationId xmlns:a16="http://schemas.microsoft.com/office/drawing/2014/main" id="{5CD37235-5C87-403D-ACAB-521D3E673764}"/>
                    </a:ext>
                  </a:extLst>
                </p:cNvPr>
                <p:cNvSpPr/>
                <p:nvPr/>
              </p:nvSpPr>
              <p:spPr>
                <a:xfrm>
                  <a:off x="2507600" y="56173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8" name="Forme libre : forme 1337">
                  <a:extLst>
                    <a:ext uri="{FF2B5EF4-FFF2-40B4-BE49-F238E27FC236}">
                      <a16:creationId xmlns:a16="http://schemas.microsoft.com/office/drawing/2014/main" id="{2AB0270E-4002-435B-98A0-321C412489FD}"/>
                    </a:ext>
                  </a:extLst>
                </p:cNvPr>
                <p:cNvSpPr/>
                <p:nvPr/>
              </p:nvSpPr>
              <p:spPr>
                <a:xfrm>
                  <a:off x="2507600" y="55627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9" name="Forme libre : forme 1338">
                  <a:extLst>
                    <a:ext uri="{FF2B5EF4-FFF2-40B4-BE49-F238E27FC236}">
                      <a16:creationId xmlns:a16="http://schemas.microsoft.com/office/drawing/2014/main" id="{CABCC379-9B21-4419-98E8-BCAF6E36057B}"/>
                    </a:ext>
                  </a:extLst>
                </p:cNvPr>
                <p:cNvSpPr/>
                <p:nvPr/>
              </p:nvSpPr>
              <p:spPr>
                <a:xfrm>
                  <a:off x="2507600" y="56037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0" name="Forme libre : forme 1339">
                  <a:extLst>
                    <a:ext uri="{FF2B5EF4-FFF2-40B4-BE49-F238E27FC236}">
                      <a16:creationId xmlns:a16="http://schemas.microsoft.com/office/drawing/2014/main" id="{D011D44E-1313-45EC-B7B4-A51BC2BB117D}"/>
                    </a:ext>
                  </a:extLst>
                </p:cNvPr>
                <p:cNvSpPr/>
                <p:nvPr/>
              </p:nvSpPr>
              <p:spPr>
                <a:xfrm>
                  <a:off x="2507600" y="54033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1" name="Forme libre : forme 1340">
                  <a:extLst>
                    <a:ext uri="{FF2B5EF4-FFF2-40B4-BE49-F238E27FC236}">
                      <a16:creationId xmlns:a16="http://schemas.microsoft.com/office/drawing/2014/main" id="{55B770D2-4E5B-43D9-BA0A-89A48878A5EA}"/>
                    </a:ext>
                  </a:extLst>
                </p:cNvPr>
                <p:cNvSpPr/>
                <p:nvPr/>
              </p:nvSpPr>
              <p:spPr>
                <a:xfrm>
                  <a:off x="2513173" y="54443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2" name="Forme libre : forme 1341">
                  <a:extLst>
                    <a:ext uri="{FF2B5EF4-FFF2-40B4-BE49-F238E27FC236}">
                      <a16:creationId xmlns:a16="http://schemas.microsoft.com/office/drawing/2014/main" id="{FF195B86-D57E-4D7B-B4C6-11EFB8F5CF49}"/>
                    </a:ext>
                  </a:extLst>
                </p:cNvPr>
                <p:cNvSpPr/>
                <p:nvPr/>
              </p:nvSpPr>
              <p:spPr>
                <a:xfrm>
                  <a:off x="2513173" y="55217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3" name="Forme libre : forme 1342">
                  <a:extLst>
                    <a:ext uri="{FF2B5EF4-FFF2-40B4-BE49-F238E27FC236}">
                      <a16:creationId xmlns:a16="http://schemas.microsoft.com/office/drawing/2014/main" id="{5473B935-1430-435D-9D04-DD5CF58FDF42}"/>
                    </a:ext>
                  </a:extLst>
                </p:cNvPr>
                <p:cNvSpPr/>
                <p:nvPr/>
              </p:nvSpPr>
              <p:spPr>
                <a:xfrm>
                  <a:off x="2513173" y="55946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4" name="Forme libre : forme 1343">
                  <a:extLst>
                    <a:ext uri="{FF2B5EF4-FFF2-40B4-BE49-F238E27FC236}">
                      <a16:creationId xmlns:a16="http://schemas.microsoft.com/office/drawing/2014/main" id="{BD965931-4AE8-471D-AB3D-69DF86221CE6}"/>
                    </a:ext>
                  </a:extLst>
                </p:cNvPr>
                <p:cNvSpPr/>
                <p:nvPr/>
              </p:nvSpPr>
              <p:spPr>
                <a:xfrm>
                  <a:off x="2518747" y="56857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5" name="Forme libre : forme 1344">
                  <a:extLst>
                    <a:ext uri="{FF2B5EF4-FFF2-40B4-BE49-F238E27FC236}">
                      <a16:creationId xmlns:a16="http://schemas.microsoft.com/office/drawing/2014/main" id="{1ED285C7-6C08-4A12-8EFE-3E0C1CFF6CD0}"/>
                    </a:ext>
                  </a:extLst>
                </p:cNvPr>
                <p:cNvSpPr/>
                <p:nvPr/>
              </p:nvSpPr>
              <p:spPr>
                <a:xfrm>
                  <a:off x="2518747" y="56128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6" name="Forme libre : forme 1345">
                  <a:extLst>
                    <a:ext uri="{FF2B5EF4-FFF2-40B4-BE49-F238E27FC236}">
                      <a16:creationId xmlns:a16="http://schemas.microsoft.com/office/drawing/2014/main" id="{B686830F-45BA-4DFA-966B-068923404C21}"/>
                    </a:ext>
                  </a:extLst>
                </p:cNvPr>
                <p:cNvSpPr/>
                <p:nvPr/>
              </p:nvSpPr>
              <p:spPr>
                <a:xfrm>
                  <a:off x="2518747" y="55399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7" name="Forme libre : forme 1346">
                  <a:extLst>
                    <a:ext uri="{FF2B5EF4-FFF2-40B4-BE49-F238E27FC236}">
                      <a16:creationId xmlns:a16="http://schemas.microsoft.com/office/drawing/2014/main" id="{FF99C7C0-34C2-4E1D-BC1A-7829B644705C}"/>
                    </a:ext>
                  </a:extLst>
                </p:cNvPr>
                <p:cNvSpPr/>
                <p:nvPr/>
              </p:nvSpPr>
              <p:spPr>
                <a:xfrm>
                  <a:off x="2518747" y="57540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8" name="Forme libre : forme 1347">
                  <a:extLst>
                    <a:ext uri="{FF2B5EF4-FFF2-40B4-BE49-F238E27FC236}">
                      <a16:creationId xmlns:a16="http://schemas.microsoft.com/office/drawing/2014/main" id="{F7D82ED3-62FD-442A-BDE2-402F3046F166}"/>
                    </a:ext>
                  </a:extLst>
                </p:cNvPr>
                <p:cNvSpPr/>
                <p:nvPr/>
              </p:nvSpPr>
              <p:spPr>
                <a:xfrm>
                  <a:off x="2524320" y="55262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9" name="Forme libre : forme 1348">
                  <a:extLst>
                    <a:ext uri="{FF2B5EF4-FFF2-40B4-BE49-F238E27FC236}">
                      <a16:creationId xmlns:a16="http://schemas.microsoft.com/office/drawing/2014/main" id="{3E17AD9E-DF7D-4EA3-9A2A-6A6DAA5D2C28}"/>
                    </a:ext>
                  </a:extLst>
                </p:cNvPr>
                <p:cNvSpPr/>
                <p:nvPr/>
              </p:nvSpPr>
              <p:spPr>
                <a:xfrm>
                  <a:off x="2524320" y="55399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0" name="Forme libre : forme 1349">
                  <a:extLst>
                    <a:ext uri="{FF2B5EF4-FFF2-40B4-BE49-F238E27FC236}">
                      <a16:creationId xmlns:a16="http://schemas.microsoft.com/office/drawing/2014/main" id="{0E50FA62-A890-4CAC-8F2F-7165525B85EB}"/>
                    </a:ext>
                  </a:extLst>
                </p:cNvPr>
                <p:cNvSpPr/>
                <p:nvPr/>
              </p:nvSpPr>
              <p:spPr>
                <a:xfrm>
                  <a:off x="2524320" y="58223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1" name="Forme libre : forme 1350">
                  <a:extLst>
                    <a:ext uri="{FF2B5EF4-FFF2-40B4-BE49-F238E27FC236}">
                      <a16:creationId xmlns:a16="http://schemas.microsoft.com/office/drawing/2014/main" id="{DC3A85AA-1F7D-4237-9BBD-249AAE6A7812}"/>
                    </a:ext>
                  </a:extLst>
                </p:cNvPr>
                <p:cNvSpPr/>
                <p:nvPr/>
              </p:nvSpPr>
              <p:spPr>
                <a:xfrm>
                  <a:off x="2529893" y="55763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2" name="Forme libre : forme 1351">
                  <a:extLst>
                    <a:ext uri="{FF2B5EF4-FFF2-40B4-BE49-F238E27FC236}">
                      <a16:creationId xmlns:a16="http://schemas.microsoft.com/office/drawing/2014/main" id="{F54F20EC-E609-48F2-AD02-D03665DA6A93}"/>
                    </a:ext>
                  </a:extLst>
                </p:cNvPr>
                <p:cNvSpPr/>
                <p:nvPr/>
              </p:nvSpPr>
              <p:spPr>
                <a:xfrm>
                  <a:off x="2529893" y="54852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3" name="Forme libre : forme 1352">
                  <a:extLst>
                    <a:ext uri="{FF2B5EF4-FFF2-40B4-BE49-F238E27FC236}">
                      <a16:creationId xmlns:a16="http://schemas.microsoft.com/office/drawing/2014/main" id="{1C28BD2C-C809-46E3-900E-6BE33A033B19}"/>
                    </a:ext>
                  </a:extLst>
                </p:cNvPr>
                <p:cNvSpPr/>
                <p:nvPr/>
              </p:nvSpPr>
              <p:spPr>
                <a:xfrm>
                  <a:off x="2529893" y="55080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4" name="Forme libre : forme 1353">
                  <a:extLst>
                    <a:ext uri="{FF2B5EF4-FFF2-40B4-BE49-F238E27FC236}">
                      <a16:creationId xmlns:a16="http://schemas.microsoft.com/office/drawing/2014/main" id="{578A7B10-199E-421A-B729-DD085578C901}"/>
                    </a:ext>
                  </a:extLst>
                </p:cNvPr>
                <p:cNvSpPr/>
                <p:nvPr/>
              </p:nvSpPr>
              <p:spPr>
                <a:xfrm>
                  <a:off x="2529893" y="56447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5" name="Forme libre : forme 1354">
                  <a:extLst>
                    <a:ext uri="{FF2B5EF4-FFF2-40B4-BE49-F238E27FC236}">
                      <a16:creationId xmlns:a16="http://schemas.microsoft.com/office/drawing/2014/main" id="{247094CF-CB3D-4693-B18E-B710E2B8BAD8}"/>
                    </a:ext>
                  </a:extLst>
                </p:cNvPr>
                <p:cNvSpPr/>
                <p:nvPr/>
              </p:nvSpPr>
              <p:spPr>
                <a:xfrm>
                  <a:off x="2529893" y="56492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6" name="Forme libre : forme 1355">
                  <a:extLst>
                    <a:ext uri="{FF2B5EF4-FFF2-40B4-BE49-F238E27FC236}">
                      <a16:creationId xmlns:a16="http://schemas.microsoft.com/office/drawing/2014/main" id="{2F7D1E21-4B0E-44E2-8190-5D40B5D226A2}"/>
                    </a:ext>
                  </a:extLst>
                </p:cNvPr>
                <p:cNvSpPr/>
                <p:nvPr/>
              </p:nvSpPr>
              <p:spPr>
                <a:xfrm>
                  <a:off x="2529893" y="56128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7" name="Forme libre : forme 1356">
                  <a:extLst>
                    <a:ext uri="{FF2B5EF4-FFF2-40B4-BE49-F238E27FC236}">
                      <a16:creationId xmlns:a16="http://schemas.microsoft.com/office/drawing/2014/main" id="{B15CC193-F41D-41B8-A44F-BC08BED3CA05}"/>
                    </a:ext>
                  </a:extLst>
                </p:cNvPr>
                <p:cNvSpPr/>
                <p:nvPr/>
              </p:nvSpPr>
              <p:spPr>
                <a:xfrm>
                  <a:off x="2529893" y="56447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8" name="Forme libre : forme 1357">
                  <a:extLst>
                    <a:ext uri="{FF2B5EF4-FFF2-40B4-BE49-F238E27FC236}">
                      <a16:creationId xmlns:a16="http://schemas.microsoft.com/office/drawing/2014/main" id="{7B1CC5FB-BE6D-4A0B-B6EC-3A13913705EC}"/>
                    </a:ext>
                  </a:extLst>
                </p:cNvPr>
                <p:cNvSpPr/>
                <p:nvPr/>
              </p:nvSpPr>
              <p:spPr>
                <a:xfrm>
                  <a:off x="2535466" y="53577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9" name="Forme libre : forme 1358">
                  <a:extLst>
                    <a:ext uri="{FF2B5EF4-FFF2-40B4-BE49-F238E27FC236}">
                      <a16:creationId xmlns:a16="http://schemas.microsoft.com/office/drawing/2014/main" id="{554CC645-365C-49B8-B5F6-495301C29294}"/>
                    </a:ext>
                  </a:extLst>
                </p:cNvPr>
                <p:cNvSpPr/>
                <p:nvPr/>
              </p:nvSpPr>
              <p:spPr>
                <a:xfrm>
                  <a:off x="2541039" y="55308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0" name="Forme libre : forme 1359">
                  <a:extLst>
                    <a:ext uri="{FF2B5EF4-FFF2-40B4-BE49-F238E27FC236}">
                      <a16:creationId xmlns:a16="http://schemas.microsoft.com/office/drawing/2014/main" id="{14060949-113B-4A6F-B32B-D83E0E3D8C66}"/>
                    </a:ext>
                  </a:extLst>
                </p:cNvPr>
                <p:cNvSpPr/>
                <p:nvPr/>
              </p:nvSpPr>
              <p:spPr>
                <a:xfrm>
                  <a:off x="2541039" y="56173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1" name="Forme libre : forme 1360">
                  <a:extLst>
                    <a:ext uri="{FF2B5EF4-FFF2-40B4-BE49-F238E27FC236}">
                      <a16:creationId xmlns:a16="http://schemas.microsoft.com/office/drawing/2014/main" id="{CD1C6210-4A6B-4A01-9735-DD37BB7A41F7}"/>
                    </a:ext>
                  </a:extLst>
                </p:cNvPr>
                <p:cNvSpPr/>
                <p:nvPr/>
              </p:nvSpPr>
              <p:spPr>
                <a:xfrm>
                  <a:off x="2541039" y="55354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2" name="Forme libre : forme 1361">
                  <a:extLst>
                    <a:ext uri="{FF2B5EF4-FFF2-40B4-BE49-F238E27FC236}">
                      <a16:creationId xmlns:a16="http://schemas.microsoft.com/office/drawing/2014/main" id="{47534FE3-021B-4199-A47A-EAAE726A669F}"/>
                    </a:ext>
                  </a:extLst>
                </p:cNvPr>
                <p:cNvSpPr/>
                <p:nvPr/>
              </p:nvSpPr>
              <p:spPr>
                <a:xfrm>
                  <a:off x="2541039" y="56219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3" name="Forme libre : forme 1362">
                  <a:extLst>
                    <a:ext uri="{FF2B5EF4-FFF2-40B4-BE49-F238E27FC236}">
                      <a16:creationId xmlns:a16="http://schemas.microsoft.com/office/drawing/2014/main" id="{04505F98-7D81-41EC-919A-EBA4ECB9095D}"/>
                    </a:ext>
                  </a:extLst>
                </p:cNvPr>
                <p:cNvSpPr/>
                <p:nvPr/>
              </p:nvSpPr>
              <p:spPr>
                <a:xfrm>
                  <a:off x="2541039" y="55672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4" name="Forme libre : forme 1363">
                  <a:extLst>
                    <a:ext uri="{FF2B5EF4-FFF2-40B4-BE49-F238E27FC236}">
                      <a16:creationId xmlns:a16="http://schemas.microsoft.com/office/drawing/2014/main" id="{DD439D6D-EE0A-48B0-93BE-DB9E71DB7764}"/>
                    </a:ext>
                  </a:extLst>
                </p:cNvPr>
                <p:cNvSpPr/>
                <p:nvPr/>
              </p:nvSpPr>
              <p:spPr>
                <a:xfrm>
                  <a:off x="2541039" y="54761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5" name="Forme libre : forme 1364">
                  <a:extLst>
                    <a:ext uri="{FF2B5EF4-FFF2-40B4-BE49-F238E27FC236}">
                      <a16:creationId xmlns:a16="http://schemas.microsoft.com/office/drawing/2014/main" id="{AE650BDA-1B3F-42D3-83D8-0189081BA15B}"/>
                    </a:ext>
                  </a:extLst>
                </p:cNvPr>
                <p:cNvSpPr/>
                <p:nvPr/>
              </p:nvSpPr>
              <p:spPr>
                <a:xfrm>
                  <a:off x="2546612" y="54898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6" name="Forme libre : forme 1365">
                  <a:extLst>
                    <a:ext uri="{FF2B5EF4-FFF2-40B4-BE49-F238E27FC236}">
                      <a16:creationId xmlns:a16="http://schemas.microsoft.com/office/drawing/2014/main" id="{1731547E-32B9-47B3-98C0-E3FEFFD1B2EE}"/>
                    </a:ext>
                  </a:extLst>
                </p:cNvPr>
                <p:cNvSpPr/>
                <p:nvPr/>
              </p:nvSpPr>
              <p:spPr>
                <a:xfrm>
                  <a:off x="2546612" y="55217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7" name="Forme libre : forme 1366">
                  <a:extLst>
                    <a:ext uri="{FF2B5EF4-FFF2-40B4-BE49-F238E27FC236}">
                      <a16:creationId xmlns:a16="http://schemas.microsoft.com/office/drawing/2014/main" id="{20C36052-9DE4-45F6-927F-C257F165B168}"/>
                    </a:ext>
                  </a:extLst>
                </p:cNvPr>
                <p:cNvSpPr/>
                <p:nvPr/>
              </p:nvSpPr>
              <p:spPr>
                <a:xfrm>
                  <a:off x="2546612" y="55991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8" name="Forme libre : forme 1367">
                  <a:extLst>
                    <a:ext uri="{FF2B5EF4-FFF2-40B4-BE49-F238E27FC236}">
                      <a16:creationId xmlns:a16="http://schemas.microsoft.com/office/drawing/2014/main" id="{F31C5657-2D46-413D-A5A1-9BA4198C4E09}"/>
                    </a:ext>
                  </a:extLst>
                </p:cNvPr>
                <p:cNvSpPr/>
                <p:nvPr/>
              </p:nvSpPr>
              <p:spPr>
                <a:xfrm>
                  <a:off x="2546612" y="56674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9" name="Forme libre : forme 1368">
                  <a:extLst>
                    <a:ext uri="{FF2B5EF4-FFF2-40B4-BE49-F238E27FC236}">
                      <a16:creationId xmlns:a16="http://schemas.microsoft.com/office/drawing/2014/main" id="{4D1EF5A9-D356-4EB0-A600-37D1B4235DD0}"/>
                    </a:ext>
                  </a:extLst>
                </p:cNvPr>
                <p:cNvSpPr/>
                <p:nvPr/>
              </p:nvSpPr>
              <p:spPr>
                <a:xfrm>
                  <a:off x="2546612" y="55262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0" name="Forme libre : forme 1369">
                  <a:extLst>
                    <a:ext uri="{FF2B5EF4-FFF2-40B4-BE49-F238E27FC236}">
                      <a16:creationId xmlns:a16="http://schemas.microsoft.com/office/drawing/2014/main" id="{759B6DAF-18A6-4A92-963C-0F518B33278E}"/>
                    </a:ext>
                  </a:extLst>
                </p:cNvPr>
                <p:cNvSpPr/>
                <p:nvPr/>
              </p:nvSpPr>
              <p:spPr>
                <a:xfrm>
                  <a:off x="2546612" y="551718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1" name="Forme libre : forme 1370">
                  <a:extLst>
                    <a:ext uri="{FF2B5EF4-FFF2-40B4-BE49-F238E27FC236}">
                      <a16:creationId xmlns:a16="http://schemas.microsoft.com/office/drawing/2014/main" id="{2DCFCC24-9780-4FBF-8A62-981138C54635}"/>
                    </a:ext>
                  </a:extLst>
                </p:cNvPr>
                <p:cNvSpPr/>
                <p:nvPr/>
              </p:nvSpPr>
              <p:spPr>
                <a:xfrm>
                  <a:off x="2546612" y="55262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2" name="Forme libre : forme 1371">
                  <a:extLst>
                    <a:ext uri="{FF2B5EF4-FFF2-40B4-BE49-F238E27FC236}">
                      <a16:creationId xmlns:a16="http://schemas.microsoft.com/office/drawing/2014/main" id="{1CF7A8D2-7E39-4CB1-A90B-B0A27D39B951}"/>
                    </a:ext>
                  </a:extLst>
                </p:cNvPr>
                <p:cNvSpPr/>
                <p:nvPr/>
              </p:nvSpPr>
              <p:spPr>
                <a:xfrm>
                  <a:off x="2546612" y="55035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3" name="Forme libre : forme 1372">
                  <a:extLst>
                    <a:ext uri="{FF2B5EF4-FFF2-40B4-BE49-F238E27FC236}">
                      <a16:creationId xmlns:a16="http://schemas.microsoft.com/office/drawing/2014/main" id="{67DCE147-8B80-4202-8ECA-A2A0C0F9B74D}"/>
                    </a:ext>
                  </a:extLst>
                </p:cNvPr>
                <p:cNvSpPr/>
                <p:nvPr/>
              </p:nvSpPr>
              <p:spPr>
                <a:xfrm>
                  <a:off x="2552186" y="56720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4" name="Forme libre : forme 1373">
                  <a:extLst>
                    <a:ext uri="{FF2B5EF4-FFF2-40B4-BE49-F238E27FC236}">
                      <a16:creationId xmlns:a16="http://schemas.microsoft.com/office/drawing/2014/main" id="{EFAE899D-B983-4EE5-976B-D60C731EE84F}"/>
                    </a:ext>
                  </a:extLst>
                </p:cNvPr>
                <p:cNvSpPr/>
                <p:nvPr/>
              </p:nvSpPr>
              <p:spPr>
                <a:xfrm>
                  <a:off x="2552186" y="55855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5" name="Forme libre : forme 1374">
                  <a:extLst>
                    <a:ext uri="{FF2B5EF4-FFF2-40B4-BE49-F238E27FC236}">
                      <a16:creationId xmlns:a16="http://schemas.microsoft.com/office/drawing/2014/main" id="{81C4082A-5828-4F25-90AF-6979E1F11D7F}"/>
                    </a:ext>
                  </a:extLst>
                </p:cNvPr>
                <p:cNvSpPr/>
                <p:nvPr/>
              </p:nvSpPr>
              <p:spPr>
                <a:xfrm>
                  <a:off x="2552186" y="56538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6" name="Forme libre : forme 1375">
                  <a:extLst>
                    <a:ext uri="{FF2B5EF4-FFF2-40B4-BE49-F238E27FC236}">
                      <a16:creationId xmlns:a16="http://schemas.microsoft.com/office/drawing/2014/main" id="{953F55D9-D088-46D4-A2DB-29664A45E8BC}"/>
                    </a:ext>
                  </a:extLst>
                </p:cNvPr>
                <p:cNvSpPr/>
                <p:nvPr/>
              </p:nvSpPr>
              <p:spPr>
                <a:xfrm>
                  <a:off x="2552186" y="56356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7" name="Forme libre : forme 1376">
                  <a:extLst>
                    <a:ext uri="{FF2B5EF4-FFF2-40B4-BE49-F238E27FC236}">
                      <a16:creationId xmlns:a16="http://schemas.microsoft.com/office/drawing/2014/main" id="{AE71D55D-CC0B-4B01-8E6D-C85E96745CDF}"/>
                    </a:ext>
                  </a:extLst>
                </p:cNvPr>
                <p:cNvSpPr/>
                <p:nvPr/>
              </p:nvSpPr>
              <p:spPr>
                <a:xfrm>
                  <a:off x="2552186" y="56356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8" name="Forme libre : forme 1377">
                  <a:extLst>
                    <a:ext uri="{FF2B5EF4-FFF2-40B4-BE49-F238E27FC236}">
                      <a16:creationId xmlns:a16="http://schemas.microsoft.com/office/drawing/2014/main" id="{2A4C7FC3-3DA8-4C57-AF27-FC9EF6EC0730}"/>
                    </a:ext>
                  </a:extLst>
                </p:cNvPr>
                <p:cNvSpPr/>
                <p:nvPr/>
              </p:nvSpPr>
              <p:spPr>
                <a:xfrm>
                  <a:off x="2557759" y="57312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9" name="Forme libre : forme 1378">
                  <a:extLst>
                    <a:ext uri="{FF2B5EF4-FFF2-40B4-BE49-F238E27FC236}">
                      <a16:creationId xmlns:a16="http://schemas.microsoft.com/office/drawing/2014/main" id="{A9A6087C-DEA6-4BAE-A533-DCC895E62775}"/>
                    </a:ext>
                  </a:extLst>
                </p:cNvPr>
                <p:cNvSpPr/>
                <p:nvPr/>
              </p:nvSpPr>
              <p:spPr>
                <a:xfrm>
                  <a:off x="2557759" y="55080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0" name="Forme libre : forme 1379">
                  <a:extLst>
                    <a:ext uri="{FF2B5EF4-FFF2-40B4-BE49-F238E27FC236}">
                      <a16:creationId xmlns:a16="http://schemas.microsoft.com/office/drawing/2014/main" id="{73A4E7AA-9789-4F7D-867A-F8801BCCBD1E}"/>
                    </a:ext>
                  </a:extLst>
                </p:cNvPr>
                <p:cNvSpPr/>
                <p:nvPr/>
              </p:nvSpPr>
              <p:spPr>
                <a:xfrm>
                  <a:off x="2557759" y="55262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1" name="Forme libre : forme 1380">
                  <a:extLst>
                    <a:ext uri="{FF2B5EF4-FFF2-40B4-BE49-F238E27FC236}">
                      <a16:creationId xmlns:a16="http://schemas.microsoft.com/office/drawing/2014/main" id="{7BFD74C5-AD50-41BF-A3D2-904616552381}"/>
                    </a:ext>
                  </a:extLst>
                </p:cNvPr>
                <p:cNvSpPr/>
                <p:nvPr/>
              </p:nvSpPr>
              <p:spPr>
                <a:xfrm>
                  <a:off x="2563332" y="56674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2" name="Forme libre : forme 1381">
                  <a:extLst>
                    <a:ext uri="{FF2B5EF4-FFF2-40B4-BE49-F238E27FC236}">
                      <a16:creationId xmlns:a16="http://schemas.microsoft.com/office/drawing/2014/main" id="{D16B8D8A-706E-4376-8EEF-434B71BDAF82}"/>
                    </a:ext>
                  </a:extLst>
                </p:cNvPr>
                <p:cNvSpPr/>
                <p:nvPr/>
              </p:nvSpPr>
              <p:spPr>
                <a:xfrm>
                  <a:off x="2563332" y="56037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3" name="Forme libre : forme 1382">
                  <a:extLst>
                    <a:ext uri="{FF2B5EF4-FFF2-40B4-BE49-F238E27FC236}">
                      <a16:creationId xmlns:a16="http://schemas.microsoft.com/office/drawing/2014/main" id="{A7CD9E15-B042-4F7B-AF3C-A88B95D5B22C}"/>
                    </a:ext>
                  </a:extLst>
                </p:cNvPr>
                <p:cNvSpPr/>
                <p:nvPr/>
              </p:nvSpPr>
              <p:spPr>
                <a:xfrm>
                  <a:off x="2563332" y="55308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4" name="Forme libre : forme 1383">
                  <a:extLst>
                    <a:ext uri="{FF2B5EF4-FFF2-40B4-BE49-F238E27FC236}">
                      <a16:creationId xmlns:a16="http://schemas.microsoft.com/office/drawing/2014/main" id="{5308CE11-EA01-4B98-B1D9-1BAFD258E733}"/>
                    </a:ext>
                  </a:extLst>
                </p:cNvPr>
                <p:cNvSpPr/>
                <p:nvPr/>
              </p:nvSpPr>
              <p:spPr>
                <a:xfrm>
                  <a:off x="2563332" y="57039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5" name="Forme libre : forme 1384">
                  <a:extLst>
                    <a:ext uri="{FF2B5EF4-FFF2-40B4-BE49-F238E27FC236}">
                      <a16:creationId xmlns:a16="http://schemas.microsoft.com/office/drawing/2014/main" id="{5B6990F7-76E1-43E1-AA8F-DE0686C78DC1}"/>
                    </a:ext>
                  </a:extLst>
                </p:cNvPr>
                <p:cNvSpPr/>
                <p:nvPr/>
              </p:nvSpPr>
              <p:spPr>
                <a:xfrm>
                  <a:off x="2568905" y="55126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6" name="Forme libre : forme 1385">
                  <a:extLst>
                    <a:ext uri="{FF2B5EF4-FFF2-40B4-BE49-F238E27FC236}">
                      <a16:creationId xmlns:a16="http://schemas.microsoft.com/office/drawing/2014/main" id="{DC981254-3C40-446D-B1D0-C6EB57213C2A}"/>
                    </a:ext>
                  </a:extLst>
                </p:cNvPr>
                <p:cNvSpPr/>
                <p:nvPr/>
              </p:nvSpPr>
              <p:spPr>
                <a:xfrm>
                  <a:off x="2568905" y="55855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7" name="Forme libre : forme 1386">
                  <a:extLst>
                    <a:ext uri="{FF2B5EF4-FFF2-40B4-BE49-F238E27FC236}">
                      <a16:creationId xmlns:a16="http://schemas.microsoft.com/office/drawing/2014/main" id="{465EA720-BDF0-4CEF-8509-AD17FDC92F9B}"/>
                    </a:ext>
                  </a:extLst>
                </p:cNvPr>
                <p:cNvSpPr/>
                <p:nvPr/>
              </p:nvSpPr>
              <p:spPr>
                <a:xfrm>
                  <a:off x="2568905" y="55763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8" name="Forme libre : forme 1387">
                  <a:extLst>
                    <a:ext uri="{FF2B5EF4-FFF2-40B4-BE49-F238E27FC236}">
                      <a16:creationId xmlns:a16="http://schemas.microsoft.com/office/drawing/2014/main" id="{68EAAAF0-726F-4298-AF5F-A14EF74F4304}"/>
                    </a:ext>
                  </a:extLst>
                </p:cNvPr>
                <p:cNvSpPr/>
                <p:nvPr/>
              </p:nvSpPr>
              <p:spPr>
                <a:xfrm>
                  <a:off x="2568905" y="54625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9" name="Forme libre : forme 1388">
                  <a:extLst>
                    <a:ext uri="{FF2B5EF4-FFF2-40B4-BE49-F238E27FC236}">
                      <a16:creationId xmlns:a16="http://schemas.microsoft.com/office/drawing/2014/main" id="{C01B9627-7948-4AA9-B042-E4B0F20F7931}"/>
                    </a:ext>
                  </a:extLst>
                </p:cNvPr>
                <p:cNvSpPr/>
                <p:nvPr/>
              </p:nvSpPr>
              <p:spPr>
                <a:xfrm>
                  <a:off x="2568905" y="52848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0" name="Forme libre : forme 1389">
                  <a:extLst>
                    <a:ext uri="{FF2B5EF4-FFF2-40B4-BE49-F238E27FC236}">
                      <a16:creationId xmlns:a16="http://schemas.microsoft.com/office/drawing/2014/main" id="{E0FAB842-1F89-4D62-AA4D-65BE5CFB4461}"/>
                    </a:ext>
                  </a:extLst>
                </p:cNvPr>
                <p:cNvSpPr/>
                <p:nvPr/>
              </p:nvSpPr>
              <p:spPr>
                <a:xfrm>
                  <a:off x="2568905" y="55763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1" name="Forme libre : forme 1390">
                  <a:extLst>
                    <a:ext uri="{FF2B5EF4-FFF2-40B4-BE49-F238E27FC236}">
                      <a16:creationId xmlns:a16="http://schemas.microsoft.com/office/drawing/2014/main" id="{821E871B-CBB4-41D7-9219-07493F95EED0}"/>
                    </a:ext>
                  </a:extLst>
                </p:cNvPr>
                <p:cNvSpPr/>
                <p:nvPr/>
              </p:nvSpPr>
              <p:spPr>
                <a:xfrm>
                  <a:off x="2574478" y="55718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2" name="Forme libre : forme 1391">
                  <a:extLst>
                    <a:ext uri="{FF2B5EF4-FFF2-40B4-BE49-F238E27FC236}">
                      <a16:creationId xmlns:a16="http://schemas.microsoft.com/office/drawing/2014/main" id="{6A835D40-482F-417C-A684-1A94D15F425E}"/>
                    </a:ext>
                  </a:extLst>
                </p:cNvPr>
                <p:cNvSpPr/>
                <p:nvPr/>
              </p:nvSpPr>
              <p:spPr>
                <a:xfrm>
                  <a:off x="2574478" y="58314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3" name="Forme libre : forme 1392">
                  <a:extLst>
                    <a:ext uri="{FF2B5EF4-FFF2-40B4-BE49-F238E27FC236}">
                      <a16:creationId xmlns:a16="http://schemas.microsoft.com/office/drawing/2014/main" id="{8CDCF39D-FC05-429F-BEA8-B94724ECE15F}"/>
                    </a:ext>
                  </a:extLst>
                </p:cNvPr>
                <p:cNvSpPr/>
                <p:nvPr/>
              </p:nvSpPr>
              <p:spPr>
                <a:xfrm>
                  <a:off x="2574478" y="58041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4" name="Forme libre : forme 1393">
                  <a:extLst>
                    <a:ext uri="{FF2B5EF4-FFF2-40B4-BE49-F238E27FC236}">
                      <a16:creationId xmlns:a16="http://schemas.microsoft.com/office/drawing/2014/main" id="{CFF12AC9-018E-43C5-9B06-14F5A0B7FF69}"/>
                    </a:ext>
                  </a:extLst>
                </p:cNvPr>
                <p:cNvSpPr/>
                <p:nvPr/>
              </p:nvSpPr>
              <p:spPr>
                <a:xfrm>
                  <a:off x="2574478" y="56902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5" name="Forme libre : forme 1394">
                  <a:extLst>
                    <a:ext uri="{FF2B5EF4-FFF2-40B4-BE49-F238E27FC236}">
                      <a16:creationId xmlns:a16="http://schemas.microsoft.com/office/drawing/2014/main" id="{9221CB66-7CEF-4021-83D3-B179290F4BF9}"/>
                    </a:ext>
                  </a:extLst>
                </p:cNvPr>
                <p:cNvSpPr/>
                <p:nvPr/>
              </p:nvSpPr>
              <p:spPr>
                <a:xfrm>
                  <a:off x="2574478" y="55217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6" name="Forme libre : forme 1395">
                  <a:extLst>
                    <a:ext uri="{FF2B5EF4-FFF2-40B4-BE49-F238E27FC236}">
                      <a16:creationId xmlns:a16="http://schemas.microsoft.com/office/drawing/2014/main" id="{F5339CFE-43DA-4E7D-B6D7-0AEAF08CA542}"/>
                    </a:ext>
                  </a:extLst>
                </p:cNvPr>
                <p:cNvSpPr/>
                <p:nvPr/>
              </p:nvSpPr>
              <p:spPr>
                <a:xfrm>
                  <a:off x="2580052" y="55809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7" name="Forme libre : forme 1396">
                  <a:extLst>
                    <a:ext uri="{FF2B5EF4-FFF2-40B4-BE49-F238E27FC236}">
                      <a16:creationId xmlns:a16="http://schemas.microsoft.com/office/drawing/2014/main" id="{D91ADDBF-4313-40BD-969C-94D4ACDF2382}"/>
                    </a:ext>
                  </a:extLst>
                </p:cNvPr>
                <p:cNvSpPr/>
                <p:nvPr/>
              </p:nvSpPr>
              <p:spPr>
                <a:xfrm>
                  <a:off x="2580052" y="55809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8" name="Forme libre : forme 1397">
                  <a:extLst>
                    <a:ext uri="{FF2B5EF4-FFF2-40B4-BE49-F238E27FC236}">
                      <a16:creationId xmlns:a16="http://schemas.microsoft.com/office/drawing/2014/main" id="{5ACE7295-5A52-423C-84F8-A98DF50D1C31}"/>
                    </a:ext>
                  </a:extLst>
                </p:cNvPr>
                <p:cNvSpPr/>
                <p:nvPr/>
              </p:nvSpPr>
              <p:spPr>
                <a:xfrm>
                  <a:off x="2580052" y="55672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9" name="Forme libre : forme 1398">
                  <a:extLst>
                    <a:ext uri="{FF2B5EF4-FFF2-40B4-BE49-F238E27FC236}">
                      <a16:creationId xmlns:a16="http://schemas.microsoft.com/office/drawing/2014/main" id="{E1E51D01-E18F-4F47-8A9E-2A26D699C454}"/>
                    </a:ext>
                  </a:extLst>
                </p:cNvPr>
                <p:cNvSpPr/>
                <p:nvPr/>
              </p:nvSpPr>
              <p:spPr>
                <a:xfrm>
                  <a:off x="2580052" y="54534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0" name="Forme libre : forme 1399">
                  <a:extLst>
                    <a:ext uri="{FF2B5EF4-FFF2-40B4-BE49-F238E27FC236}">
                      <a16:creationId xmlns:a16="http://schemas.microsoft.com/office/drawing/2014/main" id="{BAD985F4-40E0-4786-882B-DFA087A79A25}"/>
                    </a:ext>
                  </a:extLst>
                </p:cNvPr>
                <p:cNvSpPr/>
                <p:nvPr/>
              </p:nvSpPr>
              <p:spPr>
                <a:xfrm>
                  <a:off x="2585625" y="56356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1" name="Forme libre : forme 1400">
                  <a:extLst>
                    <a:ext uri="{FF2B5EF4-FFF2-40B4-BE49-F238E27FC236}">
                      <a16:creationId xmlns:a16="http://schemas.microsoft.com/office/drawing/2014/main" id="{12439B3C-8CD1-480F-904B-D9B72BCB913A}"/>
                    </a:ext>
                  </a:extLst>
                </p:cNvPr>
                <p:cNvSpPr/>
                <p:nvPr/>
              </p:nvSpPr>
              <p:spPr>
                <a:xfrm>
                  <a:off x="2585625" y="55354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2" name="Forme libre : forme 1401">
                  <a:extLst>
                    <a:ext uri="{FF2B5EF4-FFF2-40B4-BE49-F238E27FC236}">
                      <a16:creationId xmlns:a16="http://schemas.microsoft.com/office/drawing/2014/main" id="{263C8F23-4A0C-48EC-A5BA-D0B167D5CB05}"/>
                    </a:ext>
                  </a:extLst>
                </p:cNvPr>
                <p:cNvSpPr/>
                <p:nvPr/>
              </p:nvSpPr>
              <p:spPr>
                <a:xfrm>
                  <a:off x="2585625" y="56629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3" name="Forme libre : forme 1402">
                  <a:extLst>
                    <a:ext uri="{FF2B5EF4-FFF2-40B4-BE49-F238E27FC236}">
                      <a16:creationId xmlns:a16="http://schemas.microsoft.com/office/drawing/2014/main" id="{2EF36840-A6CF-49ED-8215-014717E2E2A6}"/>
                    </a:ext>
                  </a:extLst>
                </p:cNvPr>
                <p:cNvSpPr/>
                <p:nvPr/>
              </p:nvSpPr>
              <p:spPr>
                <a:xfrm>
                  <a:off x="2585625" y="57176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4" name="Forme libre : forme 1403">
                  <a:extLst>
                    <a:ext uri="{FF2B5EF4-FFF2-40B4-BE49-F238E27FC236}">
                      <a16:creationId xmlns:a16="http://schemas.microsoft.com/office/drawing/2014/main" id="{1CFE8410-9C4C-449B-B398-FE417BFBB085}"/>
                    </a:ext>
                  </a:extLst>
                </p:cNvPr>
                <p:cNvSpPr/>
                <p:nvPr/>
              </p:nvSpPr>
              <p:spPr>
                <a:xfrm>
                  <a:off x="2591198" y="55035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5" name="Forme libre : forme 1404">
                  <a:extLst>
                    <a:ext uri="{FF2B5EF4-FFF2-40B4-BE49-F238E27FC236}">
                      <a16:creationId xmlns:a16="http://schemas.microsoft.com/office/drawing/2014/main" id="{2D961A23-9AC2-4BC3-ADFE-060DA91FFCC0}"/>
                    </a:ext>
                  </a:extLst>
                </p:cNvPr>
                <p:cNvSpPr/>
                <p:nvPr/>
              </p:nvSpPr>
              <p:spPr>
                <a:xfrm>
                  <a:off x="2591198" y="57312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6" name="Forme libre : forme 1405">
                  <a:extLst>
                    <a:ext uri="{FF2B5EF4-FFF2-40B4-BE49-F238E27FC236}">
                      <a16:creationId xmlns:a16="http://schemas.microsoft.com/office/drawing/2014/main" id="{AB1A9155-B48B-4E66-A3F5-DD172BAAADA5}"/>
                    </a:ext>
                  </a:extLst>
                </p:cNvPr>
                <p:cNvSpPr/>
                <p:nvPr/>
              </p:nvSpPr>
              <p:spPr>
                <a:xfrm>
                  <a:off x="2591198" y="53759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7" name="Forme libre : forme 1406">
                  <a:extLst>
                    <a:ext uri="{FF2B5EF4-FFF2-40B4-BE49-F238E27FC236}">
                      <a16:creationId xmlns:a16="http://schemas.microsoft.com/office/drawing/2014/main" id="{4712BBD9-2FBC-4B2E-B1EB-C51F80D30B1E}"/>
                    </a:ext>
                  </a:extLst>
                </p:cNvPr>
                <p:cNvSpPr/>
                <p:nvPr/>
              </p:nvSpPr>
              <p:spPr>
                <a:xfrm>
                  <a:off x="2596771" y="53668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8" name="Forme libre : forme 1407">
                  <a:extLst>
                    <a:ext uri="{FF2B5EF4-FFF2-40B4-BE49-F238E27FC236}">
                      <a16:creationId xmlns:a16="http://schemas.microsoft.com/office/drawing/2014/main" id="{11D298E9-4947-4A96-A9B7-A9F489967656}"/>
                    </a:ext>
                  </a:extLst>
                </p:cNvPr>
                <p:cNvSpPr/>
                <p:nvPr/>
              </p:nvSpPr>
              <p:spPr>
                <a:xfrm>
                  <a:off x="2596771" y="55855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9" name="Forme libre : forme 1408">
                  <a:extLst>
                    <a:ext uri="{FF2B5EF4-FFF2-40B4-BE49-F238E27FC236}">
                      <a16:creationId xmlns:a16="http://schemas.microsoft.com/office/drawing/2014/main" id="{64DDE365-3393-4EF5-A8B3-EF5B3DAD67DD}"/>
                    </a:ext>
                  </a:extLst>
                </p:cNvPr>
                <p:cNvSpPr/>
                <p:nvPr/>
              </p:nvSpPr>
              <p:spPr>
                <a:xfrm>
                  <a:off x="2596771" y="58314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0" name="Forme libre : forme 1409">
                  <a:extLst>
                    <a:ext uri="{FF2B5EF4-FFF2-40B4-BE49-F238E27FC236}">
                      <a16:creationId xmlns:a16="http://schemas.microsoft.com/office/drawing/2014/main" id="{9180720B-F775-4568-B4EE-C8F7D3330B37}"/>
                    </a:ext>
                  </a:extLst>
                </p:cNvPr>
                <p:cNvSpPr/>
                <p:nvPr/>
              </p:nvSpPr>
              <p:spPr>
                <a:xfrm>
                  <a:off x="2602344" y="56356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1" name="Forme libre : forme 1410">
                  <a:extLst>
                    <a:ext uri="{FF2B5EF4-FFF2-40B4-BE49-F238E27FC236}">
                      <a16:creationId xmlns:a16="http://schemas.microsoft.com/office/drawing/2014/main" id="{9167E01F-1E4E-4113-8CFB-CABF8EAAB7A6}"/>
                    </a:ext>
                  </a:extLst>
                </p:cNvPr>
                <p:cNvSpPr/>
                <p:nvPr/>
              </p:nvSpPr>
              <p:spPr>
                <a:xfrm>
                  <a:off x="2602344" y="55126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2" name="Forme libre : forme 1411">
                  <a:extLst>
                    <a:ext uri="{FF2B5EF4-FFF2-40B4-BE49-F238E27FC236}">
                      <a16:creationId xmlns:a16="http://schemas.microsoft.com/office/drawing/2014/main" id="{7E5C37E6-CA85-47C7-80B9-8B68C4464711}"/>
                    </a:ext>
                  </a:extLst>
                </p:cNvPr>
                <p:cNvSpPr/>
                <p:nvPr/>
              </p:nvSpPr>
              <p:spPr>
                <a:xfrm>
                  <a:off x="2602344" y="55718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3" name="Forme libre : forme 1412">
                  <a:extLst>
                    <a:ext uri="{FF2B5EF4-FFF2-40B4-BE49-F238E27FC236}">
                      <a16:creationId xmlns:a16="http://schemas.microsoft.com/office/drawing/2014/main" id="{A7A716CD-EACA-463F-8803-D3BF2F33E39D}"/>
                    </a:ext>
                  </a:extLst>
                </p:cNvPr>
                <p:cNvSpPr/>
                <p:nvPr/>
              </p:nvSpPr>
              <p:spPr>
                <a:xfrm>
                  <a:off x="2607918" y="56128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4" name="Forme libre : forme 1413">
                  <a:extLst>
                    <a:ext uri="{FF2B5EF4-FFF2-40B4-BE49-F238E27FC236}">
                      <a16:creationId xmlns:a16="http://schemas.microsoft.com/office/drawing/2014/main" id="{72D8A459-3160-4881-B34D-358D130828CA}"/>
                    </a:ext>
                  </a:extLst>
                </p:cNvPr>
                <p:cNvSpPr/>
                <p:nvPr/>
              </p:nvSpPr>
              <p:spPr>
                <a:xfrm>
                  <a:off x="2607918" y="55672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5" name="Forme libre : forme 1414">
                  <a:extLst>
                    <a:ext uri="{FF2B5EF4-FFF2-40B4-BE49-F238E27FC236}">
                      <a16:creationId xmlns:a16="http://schemas.microsoft.com/office/drawing/2014/main" id="{ACD2D976-633B-4D95-899E-1667773AE260}"/>
                    </a:ext>
                  </a:extLst>
                </p:cNvPr>
                <p:cNvSpPr/>
                <p:nvPr/>
              </p:nvSpPr>
              <p:spPr>
                <a:xfrm>
                  <a:off x="2607918" y="57084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6" name="Forme libre : forme 1415">
                  <a:extLst>
                    <a:ext uri="{FF2B5EF4-FFF2-40B4-BE49-F238E27FC236}">
                      <a16:creationId xmlns:a16="http://schemas.microsoft.com/office/drawing/2014/main" id="{E68C3F82-3A74-4D13-B7B2-7F174D61CEA8}"/>
                    </a:ext>
                  </a:extLst>
                </p:cNvPr>
                <p:cNvSpPr/>
                <p:nvPr/>
              </p:nvSpPr>
              <p:spPr>
                <a:xfrm>
                  <a:off x="2607918" y="56265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7" name="Forme libre : forme 1416">
                  <a:extLst>
                    <a:ext uri="{FF2B5EF4-FFF2-40B4-BE49-F238E27FC236}">
                      <a16:creationId xmlns:a16="http://schemas.microsoft.com/office/drawing/2014/main" id="{40B23A31-D745-4CB2-9D21-AFAECF6F6B50}"/>
                    </a:ext>
                  </a:extLst>
                </p:cNvPr>
                <p:cNvSpPr/>
                <p:nvPr/>
              </p:nvSpPr>
              <p:spPr>
                <a:xfrm>
                  <a:off x="2607918" y="53577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8" name="Forme libre : forme 1417">
                  <a:extLst>
                    <a:ext uri="{FF2B5EF4-FFF2-40B4-BE49-F238E27FC236}">
                      <a16:creationId xmlns:a16="http://schemas.microsoft.com/office/drawing/2014/main" id="{DF3EC95B-2E6C-4F88-B3B2-014D11327E5E}"/>
                    </a:ext>
                  </a:extLst>
                </p:cNvPr>
                <p:cNvSpPr/>
                <p:nvPr/>
              </p:nvSpPr>
              <p:spPr>
                <a:xfrm>
                  <a:off x="2607918" y="55855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9" name="Forme libre : forme 1418">
                  <a:extLst>
                    <a:ext uri="{FF2B5EF4-FFF2-40B4-BE49-F238E27FC236}">
                      <a16:creationId xmlns:a16="http://schemas.microsoft.com/office/drawing/2014/main" id="{FB91CB7F-3DA3-4D30-BA5C-5DD748682068}"/>
                    </a:ext>
                  </a:extLst>
                </p:cNvPr>
                <p:cNvSpPr/>
                <p:nvPr/>
              </p:nvSpPr>
              <p:spPr>
                <a:xfrm>
                  <a:off x="2613491" y="56538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0" name="Forme libre : forme 1419">
                  <a:extLst>
                    <a:ext uri="{FF2B5EF4-FFF2-40B4-BE49-F238E27FC236}">
                      <a16:creationId xmlns:a16="http://schemas.microsoft.com/office/drawing/2014/main" id="{B8E1715E-41E7-4C3E-B513-95E365281E75}"/>
                    </a:ext>
                  </a:extLst>
                </p:cNvPr>
                <p:cNvSpPr/>
                <p:nvPr/>
              </p:nvSpPr>
              <p:spPr>
                <a:xfrm>
                  <a:off x="2613491" y="56265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1" name="Forme libre : forme 1420">
                  <a:extLst>
                    <a:ext uri="{FF2B5EF4-FFF2-40B4-BE49-F238E27FC236}">
                      <a16:creationId xmlns:a16="http://schemas.microsoft.com/office/drawing/2014/main" id="{C3CD21F8-2B95-4DBA-A97F-08F1C192BD3F}"/>
                    </a:ext>
                  </a:extLst>
                </p:cNvPr>
                <p:cNvSpPr/>
                <p:nvPr/>
              </p:nvSpPr>
              <p:spPr>
                <a:xfrm>
                  <a:off x="2619064" y="55855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2" name="Forme libre : forme 1421">
                  <a:extLst>
                    <a:ext uri="{FF2B5EF4-FFF2-40B4-BE49-F238E27FC236}">
                      <a16:creationId xmlns:a16="http://schemas.microsoft.com/office/drawing/2014/main" id="{29BA96B2-919F-45F9-B251-2F1185378229}"/>
                    </a:ext>
                  </a:extLst>
                </p:cNvPr>
                <p:cNvSpPr/>
                <p:nvPr/>
              </p:nvSpPr>
              <p:spPr>
                <a:xfrm>
                  <a:off x="2619064" y="55946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3" name="Forme libre : forme 1422">
                  <a:extLst>
                    <a:ext uri="{FF2B5EF4-FFF2-40B4-BE49-F238E27FC236}">
                      <a16:creationId xmlns:a16="http://schemas.microsoft.com/office/drawing/2014/main" id="{E246DEE7-70EE-4FCF-BB80-80BE73C3FDF9}"/>
                    </a:ext>
                  </a:extLst>
                </p:cNvPr>
                <p:cNvSpPr/>
                <p:nvPr/>
              </p:nvSpPr>
              <p:spPr>
                <a:xfrm>
                  <a:off x="2619064" y="59499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4" name="Forme libre : forme 1423">
                  <a:extLst>
                    <a:ext uri="{FF2B5EF4-FFF2-40B4-BE49-F238E27FC236}">
                      <a16:creationId xmlns:a16="http://schemas.microsoft.com/office/drawing/2014/main" id="{195D90F5-185B-4022-83A2-DCA4A4519A41}"/>
                    </a:ext>
                  </a:extLst>
                </p:cNvPr>
                <p:cNvSpPr/>
                <p:nvPr/>
              </p:nvSpPr>
              <p:spPr>
                <a:xfrm>
                  <a:off x="2624637" y="55627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5" name="Forme libre : forme 1424">
                  <a:extLst>
                    <a:ext uri="{FF2B5EF4-FFF2-40B4-BE49-F238E27FC236}">
                      <a16:creationId xmlns:a16="http://schemas.microsoft.com/office/drawing/2014/main" id="{0B738D07-8138-4F98-9185-FA49E4BAB60B}"/>
                    </a:ext>
                  </a:extLst>
                </p:cNvPr>
                <p:cNvSpPr/>
                <p:nvPr/>
              </p:nvSpPr>
              <p:spPr>
                <a:xfrm>
                  <a:off x="2624637" y="54625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6" name="Forme libre : forme 1425">
                  <a:extLst>
                    <a:ext uri="{FF2B5EF4-FFF2-40B4-BE49-F238E27FC236}">
                      <a16:creationId xmlns:a16="http://schemas.microsoft.com/office/drawing/2014/main" id="{E00105DB-CBEE-4FFD-8AB5-B955DAE674D4}"/>
                    </a:ext>
                  </a:extLst>
                </p:cNvPr>
                <p:cNvSpPr/>
                <p:nvPr/>
              </p:nvSpPr>
              <p:spPr>
                <a:xfrm>
                  <a:off x="2630210" y="55126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7" name="Forme libre : forme 1426">
                  <a:extLst>
                    <a:ext uri="{FF2B5EF4-FFF2-40B4-BE49-F238E27FC236}">
                      <a16:creationId xmlns:a16="http://schemas.microsoft.com/office/drawing/2014/main" id="{D28DFA6C-7AEF-407D-83CB-E6BBDF72A0F5}"/>
                    </a:ext>
                  </a:extLst>
                </p:cNvPr>
                <p:cNvSpPr/>
                <p:nvPr/>
              </p:nvSpPr>
              <p:spPr>
                <a:xfrm>
                  <a:off x="2630210" y="56037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8" name="Forme libre : forme 1427">
                  <a:extLst>
                    <a:ext uri="{FF2B5EF4-FFF2-40B4-BE49-F238E27FC236}">
                      <a16:creationId xmlns:a16="http://schemas.microsoft.com/office/drawing/2014/main" id="{84618DA0-1A07-4F5B-9475-DD6A3060A942}"/>
                    </a:ext>
                  </a:extLst>
                </p:cNvPr>
                <p:cNvSpPr/>
                <p:nvPr/>
              </p:nvSpPr>
              <p:spPr>
                <a:xfrm>
                  <a:off x="2630210" y="54306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9" name="Forme libre : forme 1428">
                  <a:extLst>
                    <a:ext uri="{FF2B5EF4-FFF2-40B4-BE49-F238E27FC236}">
                      <a16:creationId xmlns:a16="http://schemas.microsoft.com/office/drawing/2014/main" id="{BBE0A6E0-ED8C-4B7F-807B-D2970DA06235}"/>
                    </a:ext>
                  </a:extLst>
                </p:cNvPr>
                <p:cNvSpPr/>
                <p:nvPr/>
              </p:nvSpPr>
              <p:spPr>
                <a:xfrm>
                  <a:off x="2635783" y="54716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0" name="Forme libre : forme 1429">
                  <a:extLst>
                    <a:ext uri="{FF2B5EF4-FFF2-40B4-BE49-F238E27FC236}">
                      <a16:creationId xmlns:a16="http://schemas.microsoft.com/office/drawing/2014/main" id="{088365F1-E80A-44C4-8812-D66594FC7669}"/>
                    </a:ext>
                  </a:extLst>
                </p:cNvPr>
                <p:cNvSpPr/>
                <p:nvPr/>
              </p:nvSpPr>
              <p:spPr>
                <a:xfrm>
                  <a:off x="2635783" y="55718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1" name="Forme libre : forme 1430">
                  <a:extLst>
                    <a:ext uri="{FF2B5EF4-FFF2-40B4-BE49-F238E27FC236}">
                      <a16:creationId xmlns:a16="http://schemas.microsoft.com/office/drawing/2014/main" id="{55B3854E-E786-4C7A-9166-4DA3959BC027}"/>
                    </a:ext>
                  </a:extLst>
                </p:cNvPr>
                <p:cNvSpPr/>
                <p:nvPr/>
              </p:nvSpPr>
              <p:spPr>
                <a:xfrm>
                  <a:off x="2635783" y="55308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2" name="Forme libre : forme 1431">
                  <a:extLst>
                    <a:ext uri="{FF2B5EF4-FFF2-40B4-BE49-F238E27FC236}">
                      <a16:creationId xmlns:a16="http://schemas.microsoft.com/office/drawing/2014/main" id="{F2026BB5-A6AD-4743-A83F-5792BA2B1E35}"/>
                    </a:ext>
                  </a:extLst>
                </p:cNvPr>
                <p:cNvSpPr/>
                <p:nvPr/>
              </p:nvSpPr>
              <p:spPr>
                <a:xfrm>
                  <a:off x="2641357" y="57130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3" name="Forme libre : forme 1432">
                  <a:extLst>
                    <a:ext uri="{FF2B5EF4-FFF2-40B4-BE49-F238E27FC236}">
                      <a16:creationId xmlns:a16="http://schemas.microsoft.com/office/drawing/2014/main" id="{914A9657-938A-40D8-90B0-FBE607BBDDAE}"/>
                    </a:ext>
                  </a:extLst>
                </p:cNvPr>
                <p:cNvSpPr/>
                <p:nvPr/>
              </p:nvSpPr>
              <p:spPr>
                <a:xfrm>
                  <a:off x="2641357" y="54807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4" name="Forme libre : forme 1433">
                  <a:extLst>
                    <a:ext uri="{FF2B5EF4-FFF2-40B4-BE49-F238E27FC236}">
                      <a16:creationId xmlns:a16="http://schemas.microsoft.com/office/drawing/2014/main" id="{60C9DA51-776A-451B-8EDE-39E39C9685EF}"/>
                    </a:ext>
                  </a:extLst>
                </p:cNvPr>
                <p:cNvSpPr/>
                <p:nvPr/>
              </p:nvSpPr>
              <p:spPr>
                <a:xfrm>
                  <a:off x="2641357" y="55445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5" name="Forme libre : forme 1434">
                  <a:extLst>
                    <a:ext uri="{FF2B5EF4-FFF2-40B4-BE49-F238E27FC236}">
                      <a16:creationId xmlns:a16="http://schemas.microsoft.com/office/drawing/2014/main" id="{C6C26614-6E3F-47F3-AA2E-EB67CF80E12C}"/>
                    </a:ext>
                  </a:extLst>
                </p:cNvPr>
                <p:cNvSpPr/>
                <p:nvPr/>
              </p:nvSpPr>
              <p:spPr>
                <a:xfrm>
                  <a:off x="2641357" y="56219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6" name="Forme libre : forme 1435">
                  <a:extLst>
                    <a:ext uri="{FF2B5EF4-FFF2-40B4-BE49-F238E27FC236}">
                      <a16:creationId xmlns:a16="http://schemas.microsoft.com/office/drawing/2014/main" id="{2F28A649-CA75-4112-BC2A-D54932266398}"/>
                    </a:ext>
                  </a:extLst>
                </p:cNvPr>
                <p:cNvSpPr/>
                <p:nvPr/>
              </p:nvSpPr>
              <p:spPr>
                <a:xfrm>
                  <a:off x="2646930" y="56811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7" name="Forme libre : forme 1436">
                  <a:extLst>
                    <a:ext uri="{FF2B5EF4-FFF2-40B4-BE49-F238E27FC236}">
                      <a16:creationId xmlns:a16="http://schemas.microsoft.com/office/drawing/2014/main" id="{29C3EB1D-6F23-4432-86E3-4D30AD5EAA2A}"/>
                    </a:ext>
                  </a:extLst>
                </p:cNvPr>
                <p:cNvSpPr/>
                <p:nvPr/>
              </p:nvSpPr>
              <p:spPr>
                <a:xfrm>
                  <a:off x="2646930" y="58405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8" name="Forme libre : forme 1437">
                  <a:extLst>
                    <a:ext uri="{FF2B5EF4-FFF2-40B4-BE49-F238E27FC236}">
                      <a16:creationId xmlns:a16="http://schemas.microsoft.com/office/drawing/2014/main" id="{6360433F-92C4-4EC2-9153-F61A2D703456}"/>
                    </a:ext>
                  </a:extLst>
                </p:cNvPr>
                <p:cNvSpPr/>
                <p:nvPr/>
              </p:nvSpPr>
              <p:spPr>
                <a:xfrm>
                  <a:off x="2646930" y="54944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9" name="Forme libre : forme 1438">
                  <a:extLst>
                    <a:ext uri="{FF2B5EF4-FFF2-40B4-BE49-F238E27FC236}">
                      <a16:creationId xmlns:a16="http://schemas.microsoft.com/office/drawing/2014/main" id="{3DE8D3A2-2C14-45A0-9ECE-C8FBBEDDD002}"/>
                    </a:ext>
                  </a:extLst>
                </p:cNvPr>
                <p:cNvSpPr/>
                <p:nvPr/>
              </p:nvSpPr>
              <p:spPr>
                <a:xfrm>
                  <a:off x="2646930" y="57084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0" name="Forme libre : forme 1439">
                  <a:extLst>
                    <a:ext uri="{FF2B5EF4-FFF2-40B4-BE49-F238E27FC236}">
                      <a16:creationId xmlns:a16="http://schemas.microsoft.com/office/drawing/2014/main" id="{F66A05A3-8069-4D16-A3E5-96BCB398DF6D}"/>
                    </a:ext>
                  </a:extLst>
                </p:cNvPr>
                <p:cNvSpPr/>
                <p:nvPr/>
              </p:nvSpPr>
              <p:spPr>
                <a:xfrm>
                  <a:off x="2652503" y="56310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1" name="Forme libre : forme 1440">
                  <a:extLst>
                    <a:ext uri="{FF2B5EF4-FFF2-40B4-BE49-F238E27FC236}">
                      <a16:creationId xmlns:a16="http://schemas.microsoft.com/office/drawing/2014/main" id="{5C471D58-1752-4CE3-88FF-0C5F195BA24C}"/>
                    </a:ext>
                  </a:extLst>
                </p:cNvPr>
                <p:cNvSpPr/>
                <p:nvPr/>
              </p:nvSpPr>
              <p:spPr>
                <a:xfrm>
                  <a:off x="2652503" y="57585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2" name="Forme libre : forme 1441">
                  <a:extLst>
                    <a:ext uri="{FF2B5EF4-FFF2-40B4-BE49-F238E27FC236}">
                      <a16:creationId xmlns:a16="http://schemas.microsoft.com/office/drawing/2014/main" id="{4443BDCD-0EE4-4773-9B58-848B766E9077}"/>
                    </a:ext>
                  </a:extLst>
                </p:cNvPr>
                <p:cNvSpPr/>
                <p:nvPr/>
              </p:nvSpPr>
              <p:spPr>
                <a:xfrm>
                  <a:off x="2652503" y="57176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3" name="Forme libre : forme 1442">
                  <a:extLst>
                    <a:ext uri="{FF2B5EF4-FFF2-40B4-BE49-F238E27FC236}">
                      <a16:creationId xmlns:a16="http://schemas.microsoft.com/office/drawing/2014/main" id="{A7D10333-9A48-4DE9-A993-6433809FA220}"/>
                    </a:ext>
                  </a:extLst>
                </p:cNvPr>
                <p:cNvSpPr/>
                <p:nvPr/>
              </p:nvSpPr>
              <p:spPr>
                <a:xfrm>
                  <a:off x="2658076" y="57312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4" name="Forme libre : forme 1443">
                  <a:extLst>
                    <a:ext uri="{FF2B5EF4-FFF2-40B4-BE49-F238E27FC236}">
                      <a16:creationId xmlns:a16="http://schemas.microsoft.com/office/drawing/2014/main" id="{9C1935C1-43BF-46E0-8827-E4F1F29C342B}"/>
                    </a:ext>
                  </a:extLst>
                </p:cNvPr>
                <p:cNvSpPr/>
                <p:nvPr/>
              </p:nvSpPr>
              <p:spPr>
                <a:xfrm>
                  <a:off x="2658076" y="55536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5" name="Forme libre : forme 1444">
                  <a:extLst>
                    <a:ext uri="{FF2B5EF4-FFF2-40B4-BE49-F238E27FC236}">
                      <a16:creationId xmlns:a16="http://schemas.microsoft.com/office/drawing/2014/main" id="{1AC2700C-D333-4E9F-B3FA-08F8CED01B02}"/>
                    </a:ext>
                  </a:extLst>
                </p:cNvPr>
                <p:cNvSpPr/>
                <p:nvPr/>
              </p:nvSpPr>
              <p:spPr>
                <a:xfrm>
                  <a:off x="2658076" y="56538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6" name="Forme libre : forme 1445">
                  <a:extLst>
                    <a:ext uri="{FF2B5EF4-FFF2-40B4-BE49-F238E27FC236}">
                      <a16:creationId xmlns:a16="http://schemas.microsoft.com/office/drawing/2014/main" id="{CACF0C1D-FAA7-4E50-8157-DCD256372A3C}"/>
                    </a:ext>
                  </a:extLst>
                </p:cNvPr>
                <p:cNvSpPr/>
                <p:nvPr/>
              </p:nvSpPr>
              <p:spPr>
                <a:xfrm>
                  <a:off x="2663649" y="56128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7" name="Forme libre : forme 1446">
                  <a:extLst>
                    <a:ext uri="{FF2B5EF4-FFF2-40B4-BE49-F238E27FC236}">
                      <a16:creationId xmlns:a16="http://schemas.microsoft.com/office/drawing/2014/main" id="{A4754F3B-DAD5-4744-AA9A-2291AFB74E32}"/>
                    </a:ext>
                  </a:extLst>
                </p:cNvPr>
                <p:cNvSpPr/>
                <p:nvPr/>
              </p:nvSpPr>
              <p:spPr>
                <a:xfrm>
                  <a:off x="2663649" y="55035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8" name="Forme libre : forme 1447">
                  <a:extLst>
                    <a:ext uri="{FF2B5EF4-FFF2-40B4-BE49-F238E27FC236}">
                      <a16:creationId xmlns:a16="http://schemas.microsoft.com/office/drawing/2014/main" id="{357DBC55-C5E4-4EDC-83C1-5C9C36DA6E78}"/>
                    </a:ext>
                  </a:extLst>
                </p:cNvPr>
                <p:cNvSpPr/>
                <p:nvPr/>
              </p:nvSpPr>
              <p:spPr>
                <a:xfrm>
                  <a:off x="2663649" y="55991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9" name="Forme libre : forme 1448">
                  <a:extLst>
                    <a:ext uri="{FF2B5EF4-FFF2-40B4-BE49-F238E27FC236}">
                      <a16:creationId xmlns:a16="http://schemas.microsoft.com/office/drawing/2014/main" id="{36C8A899-C754-4C56-8DAA-A378EE63211F}"/>
                    </a:ext>
                  </a:extLst>
                </p:cNvPr>
                <p:cNvSpPr/>
                <p:nvPr/>
              </p:nvSpPr>
              <p:spPr>
                <a:xfrm>
                  <a:off x="2663649" y="57358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0" name="Forme libre : forme 1449">
                  <a:extLst>
                    <a:ext uri="{FF2B5EF4-FFF2-40B4-BE49-F238E27FC236}">
                      <a16:creationId xmlns:a16="http://schemas.microsoft.com/office/drawing/2014/main" id="{86A31D69-27D6-4D0D-B662-7EA39F7D6A87}"/>
                    </a:ext>
                  </a:extLst>
                </p:cNvPr>
                <p:cNvSpPr/>
                <p:nvPr/>
              </p:nvSpPr>
              <p:spPr>
                <a:xfrm>
                  <a:off x="2663649" y="56265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1" name="Forme libre : forme 1450">
                  <a:extLst>
                    <a:ext uri="{FF2B5EF4-FFF2-40B4-BE49-F238E27FC236}">
                      <a16:creationId xmlns:a16="http://schemas.microsoft.com/office/drawing/2014/main" id="{E756589E-8439-4592-B601-15A4C1A49CB4}"/>
                    </a:ext>
                  </a:extLst>
                </p:cNvPr>
                <p:cNvSpPr/>
                <p:nvPr/>
              </p:nvSpPr>
              <p:spPr>
                <a:xfrm>
                  <a:off x="2669223" y="55900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2" name="Forme libre : forme 1451">
                  <a:extLst>
                    <a:ext uri="{FF2B5EF4-FFF2-40B4-BE49-F238E27FC236}">
                      <a16:creationId xmlns:a16="http://schemas.microsoft.com/office/drawing/2014/main" id="{F477CB46-43C4-4A89-BB47-98C41231DC05}"/>
                    </a:ext>
                  </a:extLst>
                </p:cNvPr>
                <p:cNvSpPr/>
                <p:nvPr/>
              </p:nvSpPr>
              <p:spPr>
                <a:xfrm>
                  <a:off x="2669223" y="55718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3" name="Forme libre : forme 1452">
                  <a:extLst>
                    <a:ext uri="{FF2B5EF4-FFF2-40B4-BE49-F238E27FC236}">
                      <a16:creationId xmlns:a16="http://schemas.microsoft.com/office/drawing/2014/main" id="{1FB9C8DC-B5A9-43D3-84A5-B6CD3A01CAE1}"/>
                    </a:ext>
                  </a:extLst>
                </p:cNvPr>
                <p:cNvSpPr/>
                <p:nvPr/>
              </p:nvSpPr>
              <p:spPr>
                <a:xfrm>
                  <a:off x="2669223" y="54351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4" name="Forme libre : forme 1453">
                  <a:extLst>
                    <a:ext uri="{FF2B5EF4-FFF2-40B4-BE49-F238E27FC236}">
                      <a16:creationId xmlns:a16="http://schemas.microsoft.com/office/drawing/2014/main" id="{4DE44570-EDE1-415D-A798-295402731DA8}"/>
                    </a:ext>
                  </a:extLst>
                </p:cNvPr>
                <p:cNvSpPr/>
                <p:nvPr/>
              </p:nvSpPr>
              <p:spPr>
                <a:xfrm>
                  <a:off x="2669223" y="55354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5" name="Forme libre : forme 1454">
                  <a:extLst>
                    <a:ext uri="{FF2B5EF4-FFF2-40B4-BE49-F238E27FC236}">
                      <a16:creationId xmlns:a16="http://schemas.microsoft.com/office/drawing/2014/main" id="{CE8E9C85-B953-4CF1-BE47-CAEA7FC44AAA}"/>
                    </a:ext>
                  </a:extLst>
                </p:cNvPr>
                <p:cNvSpPr/>
                <p:nvPr/>
              </p:nvSpPr>
              <p:spPr>
                <a:xfrm>
                  <a:off x="2669223" y="56948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6" name="Forme libre : forme 1455">
                  <a:extLst>
                    <a:ext uri="{FF2B5EF4-FFF2-40B4-BE49-F238E27FC236}">
                      <a16:creationId xmlns:a16="http://schemas.microsoft.com/office/drawing/2014/main" id="{7A678F2C-8854-45DD-9195-1915E32CD8CB}"/>
                    </a:ext>
                  </a:extLst>
                </p:cNvPr>
                <p:cNvSpPr/>
                <p:nvPr/>
              </p:nvSpPr>
              <p:spPr>
                <a:xfrm>
                  <a:off x="2669223" y="57221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7" name="Forme libre : forme 1456">
                  <a:extLst>
                    <a:ext uri="{FF2B5EF4-FFF2-40B4-BE49-F238E27FC236}">
                      <a16:creationId xmlns:a16="http://schemas.microsoft.com/office/drawing/2014/main" id="{CF2CFB6D-3C10-435F-B207-43363475A03C}"/>
                    </a:ext>
                  </a:extLst>
                </p:cNvPr>
                <p:cNvSpPr/>
                <p:nvPr/>
              </p:nvSpPr>
              <p:spPr>
                <a:xfrm>
                  <a:off x="2669223" y="55262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8" name="Forme libre : forme 1457">
                  <a:extLst>
                    <a:ext uri="{FF2B5EF4-FFF2-40B4-BE49-F238E27FC236}">
                      <a16:creationId xmlns:a16="http://schemas.microsoft.com/office/drawing/2014/main" id="{48AF3835-84B9-4103-92C5-B71FEC4A1C58}"/>
                    </a:ext>
                  </a:extLst>
                </p:cNvPr>
                <p:cNvSpPr/>
                <p:nvPr/>
              </p:nvSpPr>
              <p:spPr>
                <a:xfrm>
                  <a:off x="2674796" y="56948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9" name="Forme libre : forme 1458">
                  <a:extLst>
                    <a:ext uri="{FF2B5EF4-FFF2-40B4-BE49-F238E27FC236}">
                      <a16:creationId xmlns:a16="http://schemas.microsoft.com/office/drawing/2014/main" id="{CFC8791F-D817-4F1A-9ADA-7AD42735B23F}"/>
                    </a:ext>
                  </a:extLst>
                </p:cNvPr>
                <p:cNvSpPr/>
                <p:nvPr/>
              </p:nvSpPr>
              <p:spPr>
                <a:xfrm>
                  <a:off x="2674796" y="55718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0" name="Forme libre : forme 1459">
                  <a:extLst>
                    <a:ext uri="{FF2B5EF4-FFF2-40B4-BE49-F238E27FC236}">
                      <a16:creationId xmlns:a16="http://schemas.microsoft.com/office/drawing/2014/main" id="{139F9FAA-A99D-427D-91A0-FAF532AB49B9}"/>
                    </a:ext>
                  </a:extLst>
                </p:cNvPr>
                <p:cNvSpPr/>
                <p:nvPr/>
              </p:nvSpPr>
              <p:spPr>
                <a:xfrm>
                  <a:off x="2674796" y="57403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1" name="Forme libre : forme 1460">
                  <a:extLst>
                    <a:ext uri="{FF2B5EF4-FFF2-40B4-BE49-F238E27FC236}">
                      <a16:creationId xmlns:a16="http://schemas.microsoft.com/office/drawing/2014/main" id="{8BF6E41C-8B53-448C-A0C2-35728E4EFD4C}"/>
                    </a:ext>
                  </a:extLst>
                </p:cNvPr>
                <p:cNvSpPr/>
                <p:nvPr/>
              </p:nvSpPr>
              <p:spPr>
                <a:xfrm>
                  <a:off x="2674796" y="55672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2" name="Forme libre : forme 1461">
                  <a:extLst>
                    <a:ext uri="{FF2B5EF4-FFF2-40B4-BE49-F238E27FC236}">
                      <a16:creationId xmlns:a16="http://schemas.microsoft.com/office/drawing/2014/main" id="{E134602D-EDD4-4501-90AF-AAE01E79FDEE}"/>
                    </a:ext>
                  </a:extLst>
                </p:cNvPr>
                <p:cNvSpPr/>
                <p:nvPr/>
              </p:nvSpPr>
              <p:spPr>
                <a:xfrm>
                  <a:off x="2674796" y="56629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3" name="Forme libre : forme 1462">
                  <a:extLst>
                    <a:ext uri="{FF2B5EF4-FFF2-40B4-BE49-F238E27FC236}">
                      <a16:creationId xmlns:a16="http://schemas.microsoft.com/office/drawing/2014/main" id="{C1E47B7E-40BF-46B8-8F69-BBFF3CCFFDB3}"/>
                    </a:ext>
                  </a:extLst>
                </p:cNvPr>
                <p:cNvSpPr/>
                <p:nvPr/>
              </p:nvSpPr>
              <p:spPr>
                <a:xfrm>
                  <a:off x="2680369" y="54716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4" name="Forme libre : forme 1463">
                  <a:extLst>
                    <a:ext uri="{FF2B5EF4-FFF2-40B4-BE49-F238E27FC236}">
                      <a16:creationId xmlns:a16="http://schemas.microsoft.com/office/drawing/2014/main" id="{5097F978-D6BC-4B6D-9E38-CC8098AD10BD}"/>
                    </a:ext>
                  </a:extLst>
                </p:cNvPr>
                <p:cNvSpPr/>
                <p:nvPr/>
              </p:nvSpPr>
              <p:spPr>
                <a:xfrm>
                  <a:off x="2680369" y="57084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5" name="Forme libre : forme 1464">
                  <a:extLst>
                    <a:ext uri="{FF2B5EF4-FFF2-40B4-BE49-F238E27FC236}">
                      <a16:creationId xmlns:a16="http://schemas.microsoft.com/office/drawing/2014/main" id="{0A2B6A6E-C350-4DD2-AEFF-A320374ADA01}"/>
                    </a:ext>
                  </a:extLst>
                </p:cNvPr>
                <p:cNvSpPr/>
                <p:nvPr/>
              </p:nvSpPr>
              <p:spPr>
                <a:xfrm>
                  <a:off x="2680369" y="55763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6" name="Forme libre : forme 1465">
                  <a:extLst>
                    <a:ext uri="{FF2B5EF4-FFF2-40B4-BE49-F238E27FC236}">
                      <a16:creationId xmlns:a16="http://schemas.microsoft.com/office/drawing/2014/main" id="{0219B0C3-5780-425A-965B-1E8A3444206C}"/>
                    </a:ext>
                  </a:extLst>
                </p:cNvPr>
                <p:cNvSpPr/>
                <p:nvPr/>
              </p:nvSpPr>
              <p:spPr>
                <a:xfrm>
                  <a:off x="2680369" y="56173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7" name="Forme libre : forme 1466">
                  <a:extLst>
                    <a:ext uri="{FF2B5EF4-FFF2-40B4-BE49-F238E27FC236}">
                      <a16:creationId xmlns:a16="http://schemas.microsoft.com/office/drawing/2014/main" id="{03427284-9039-4C69-A8B8-30D6E603D655}"/>
                    </a:ext>
                  </a:extLst>
                </p:cNvPr>
                <p:cNvSpPr/>
                <p:nvPr/>
              </p:nvSpPr>
              <p:spPr>
                <a:xfrm>
                  <a:off x="2685942" y="54989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8" name="Forme libre : forme 1467">
                  <a:extLst>
                    <a:ext uri="{FF2B5EF4-FFF2-40B4-BE49-F238E27FC236}">
                      <a16:creationId xmlns:a16="http://schemas.microsoft.com/office/drawing/2014/main" id="{DD6EFE77-C9EC-4D85-903F-7F0226C95363}"/>
                    </a:ext>
                  </a:extLst>
                </p:cNvPr>
                <p:cNvSpPr/>
                <p:nvPr/>
              </p:nvSpPr>
              <p:spPr>
                <a:xfrm>
                  <a:off x="2685942" y="54534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9" name="Forme libre : forme 1468">
                  <a:extLst>
                    <a:ext uri="{FF2B5EF4-FFF2-40B4-BE49-F238E27FC236}">
                      <a16:creationId xmlns:a16="http://schemas.microsoft.com/office/drawing/2014/main" id="{40335772-5EB1-46D0-AA80-21D9173ED299}"/>
                    </a:ext>
                  </a:extLst>
                </p:cNvPr>
                <p:cNvSpPr/>
                <p:nvPr/>
              </p:nvSpPr>
              <p:spPr>
                <a:xfrm>
                  <a:off x="2685942" y="56629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0" name="Forme libre : forme 1469">
                  <a:extLst>
                    <a:ext uri="{FF2B5EF4-FFF2-40B4-BE49-F238E27FC236}">
                      <a16:creationId xmlns:a16="http://schemas.microsoft.com/office/drawing/2014/main" id="{35D0C251-3080-42C1-B889-706F00C3296D}"/>
                    </a:ext>
                  </a:extLst>
                </p:cNvPr>
                <p:cNvSpPr/>
                <p:nvPr/>
              </p:nvSpPr>
              <p:spPr>
                <a:xfrm>
                  <a:off x="2685942" y="56219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1" name="Forme libre : forme 1470">
                  <a:extLst>
                    <a:ext uri="{FF2B5EF4-FFF2-40B4-BE49-F238E27FC236}">
                      <a16:creationId xmlns:a16="http://schemas.microsoft.com/office/drawing/2014/main" id="{C4BBE7F9-4DE7-4734-9FC5-B2C62C742845}"/>
                    </a:ext>
                  </a:extLst>
                </p:cNvPr>
                <p:cNvSpPr/>
                <p:nvPr/>
              </p:nvSpPr>
              <p:spPr>
                <a:xfrm>
                  <a:off x="2685942" y="55763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2" name="Forme libre : forme 1471">
                  <a:extLst>
                    <a:ext uri="{FF2B5EF4-FFF2-40B4-BE49-F238E27FC236}">
                      <a16:creationId xmlns:a16="http://schemas.microsoft.com/office/drawing/2014/main" id="{3318A230-BDB1-4B41-A5C8-6C186F3267BA}"/>
                    </a:ext>
                  </a:extLst>
                </p:cNvPr>
                <p:cNvSpPr/>
                <p:nvPr/>
              </p:nvSpPr>
              <p:spPr>
                <a:xfrm>
                  <a:off x="2691515" y="57312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3" name="Forme libre : forme 1472">
                  <a:extLst>
                    <a:ext uri="{FF2B5EF4-FFF2-40B4-BE49-F238E27FC236}">
                      <a16:creationId xmlns:a16="http://schemas.microsoft.com/office/drawing/2014/main" id="{38FFAE4A-C79B-4EB8-B57A-2038C03973A7}"/>
                    </a:ext>
                  </a:extLst>
                </p:cNvPr>
                <p:cNvSpPr/>
                <p:nvPr/>
              </p:nvSpPr>
              <p:spPr>
                <a:xfrm>
                  <a:off x="2691515" y="57631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4" name="Forme libre : forme 1473">
                  <a:extLst>
                    <a:ext uri="{FF2B5EF4-FFF2-40B4-BE49-F238E27FC236}">
                      <a16:creationId xmlns:a16="http://schemas.microsoft.com/office/drawing/2014/main" id="{F9A8F97B-2B6D-46FB-AEBE-89208BD66A9D}"/>
                    </a:ext>
                  </a:extLst>
                </p:cNvPr>
                <p:cNvSpPr/>
                <p:nvPr/>
              </p:nvSpPr>
              <p:spPr>
                <a:xfrm>
                  <a:off x="2691515" y="56948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5" name="Forme libre : forme 1474">
                  <a:extLst>
                    <a:ext uri="{FF2B5EF4-FFF2-40B4-BE49-F238E27FC236}">
                      <a16:creationId xmlns:a16="http://schemas.microsoft.com/office/drawing/2014/main" id="{BC781DB3-EAE6-4C44-8B96-08D5BAE75274}"/>
                    </a:ext>
                  </a:extLst>
                </p:cNvPr>
                <p:cNvSpPr/>
                <p:nvPr/>
              </p:nvSpPr>
              <p:spPr>
                <a:xfrm>
                  <a:off x="2697089" y="53896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6" name="Forme libre : forme 1475">
                  <a:extLst>
                    <a:ext uri="{FF2B5EF4-FFF2-40B4-BE49-F238E27FC236}">
                      <a16:creationId xmlns:a16="http://schemas.microsoft.com/office/drawing/2014/main" id="{4B8AFAEB-B194-4841-8EB7-CA36BCADC590}"/>
                    </a:ext>
                  </a:extLst>
                </p:cNvPr>
                <p:cNvSpPr/>
                <p:nvPr/>
              </p:nvSpPr>
              <p:spPr>
                <a:xfrm>
                  <a:off x="2697089" y="57403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7" name="Forme libre : forme 1476">
                  <a:extLst>
                    <a:ext uri="{FF2B5EF4-FFF2-40B4-BE49-F238E27FC236}">
                      <a16:creationId xmlns:a16="http://schemas.microsoft.com/office/drawing/2014/main" id="{9ECDD7CC-06F3-4C2F-B173-4B5FE4590342}"/>
                    </a:ext>
                  </a:extLst>
                </p:cNvPr>
                <p:cNvSpPr/>
                <p:nvPr/>
              </p:nvSpPr>
              <p:spPr>
                <a:xfrm>
                  <a:off x="2702662" y="57995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8" name="Forme libre : forme 1477">
                  <a:extLst>
                    <a:ext uri="{FF2B5EF4-FFF2-40B4-BE49-F238E27FC236}">
                      <a16:creationId xmlns:a16="http://schemas.microsoft.com/office/drawing/2014/main" id="{E7525F06-8C08-4B05-8B24-E8BEA49F0575}"/>
                    </a:ext>
                  </a:extLst>
                </p:cNvPr>
                <p:cNvSpPr/>
                <p:nvPr/>
              </p:nvSpPr>
              <p:spPr>
                <a:xfrm>
                  <a:off x="2702662" y="57358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9" name="Forme libre : forme 1478">
                  <a:extLst>
                    <a:ext uri="{FF2B5EF4-FFF2-40B4-BE49-F238E27FC236}">
                      <a16:creationId xmlns:a16="http://schemas.microsoft.com/office/drawing/2014/main" id="{2ABB6887-C0D0-4784-8696-05EA47D51BF2}"/>
                    </a:ext>
                  </a:extLst>
                </p:cNvPr>
                <p:cNvSpPr/>
                <p:nvPr/>
              </p:nvSpPr>
              <p:spPr>
                <a:xfrm>
                  <a:off x="2702662" y="55445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0" name="Forme libre : forme 1479">
                  <a:extLst>
                    <a:ext uri="{FF2B5EF4-FFF2-40B4-BE49-F238E27FC236}">
                      <a16:creationId xmlns:a16="http://schemas.microsoft.com/office/drawing/2014/main" id="{4540973A-D8B6-40F7-8189-927F51507EF0}"/>
                    </a:ext>
                  </a:extLst>
                </p:cNvPr>
                <p:cNvSpPr/>
                <p:nvPr/>
              </p:nvSpPr>
              <p:spPr>
                <a:xfrm>
                  <a:off x="2702662" y="56538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1" name="Forme libre : forme 1480">
                  <a:extLst>
                    <a:ext uri="{FF2B5EF4-FFF2-40B4-BE49-F238E27FC236}">
                      <a16:creationId xmlns:a16="http://schemas.microsoft.com/office/drawing/2014/main" id="{2D52E461-E6AD-486A-8BDF-D1EE8395BF60}"/>
                    </a:ext>
                  </a:extLst>
                </p:cNvPr>
                <p:cNvSpPr/>
                <p:nvPr/>
              </p:nvSpPr>
              <p:spPr>
                <a:xfrm>
                  <a:off x="2702662" y="56310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2" name="Forme libre : forme 1481">
                  <a:extLst>
                    <a:ext uri="{FF2B5EF4-FFF2-40B4-BE49-F238E27FC236}">
                      <a16:creationId xmlns:a16="http://schemas.microsoft.com/office/drawing/2014/main" id="{8AC3B6B1-B3B8-4A0D-9898-A47868C14492}"/>
                    </a:ext>
                  </a:extLst>
                </p:cNvPr>
                <p:cNvSpPr/>
                <p:nvPr/>
              </p:nvSpPr>
              <p:spPr>
                <a:xfrm>
                  <a:off x="2708235" y="57221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3" name="Forme libre : forme 1482">
                  <a:extLst>
                    <a:ext uri="{FF2B5EF4-FFF2-40B4-BE49-F238E27FC236}">
                      <a16:creationId xmlns:a16="http://schemas.microsoft.com/office/drawing/2014/main" id="{18152148-5CD9-467F-8D71-886264272539}"/>
                    </a:ext>
                  </a:extLst>
                </p:cNvPr>
                <p:cNvSpPr/>
                <p:nvPr/>
              </p:nvSpPr>
              <p:spPr>
                <a:xfrm>
                  <a:off x="2708235" y="55445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4" name="Forme libre : forme 1483">
                  <a:extLst>
                    <a:ext uri="{FF2B5EF4-FFF2-40B4-BE49-F238E27FC236}">
                      <a16:creationId xmlns:a16="http://schemas.microsoft.com/office/drawing/2014/main" id="{34E6FDC4-B042-4CC9-8487-44975FE39DF7}"/>
                    </a:ext>
                  </a:extLst>
                </p:cNvPr>
                <p:cNvSpPr/>
                <p:nvPr/>
              </p:nvSpPr>
              <p:spPr>
                <a:xfrm>
                  <a:off x="2708235" y="54443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5" name="Forme libre : forme 1484">
                  <a:extLst>
                    <a:ext uri="{FF2B5EF4-FFF2-40B4-BE49-F238E27FC236}">
                      <a16:creationId xmlns:a16="http://schemas.microsoft.com/office/drawing/2014/main" id="{B5BE57E8-1064-4E4C-9353-B0051C8287F2}"/>
                    </a:ext>
                  </a:extLst>
                </p:cNvPr>
                <p:cNvSpPr/>
                <p:nvPr/>
              </p:nvSpPr>
              <p:spPr>
                <a:xfrm>
                  <a:off x="2713808" y="55809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6" name="Forme libre : forme 1485">
                  <a:extLst>
                    <a:ext uri="{FF2B5EF4-FFF2-40B4-BE49-F238E27FC236}">
                      <a16:creationId xmlns:a16="http://schemas.microsoft.com/office/drawing/2014/main" id="{46A8B79A-532E-41DE-A68A-ABA11524F82C}"/>
                    </a:ext>
                  </a:extLst>
                </p:cNvPr>
                <p:cNvSpPr/>
                <p:nvPr/>
              </p:nvSpPr>
              <p:spPr>
                <a:xfrm>
                  <a:off x="2719381" y="56629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9" name="Forme libre : forme 1488">
                  <a:extLst>
                    <a:ext uri="{FF2B5EF4-FFF2-40B4-BE49-F238E27FC236}">
                      <a16:creationId xmlns:a16="http://schemas.microsoft.com/office/drawing/2014/main" id="{2CF13CA3-7BF4-41A1-BDA0-D0F89FCB3494}"/>
                    </a:ext>
                  </a:extLst>
                </p:cNvPr>
                <p:cNvSpPr/>
                <p:nvPr/>
              </p:nvSpPr>
              <p:spPr>
                <a:xfrm>
                  <a:off x="2724954" y="54488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0" name="Forme libre : forme 1489">
                  <a:extLst>
                    <a:ext uri="{FF2B5EF4-FFF2-40B4-BE49-F238E27FC236}">
                      <a16:creationId xmlns:a16="http://schemas.microsoft.com/office/drawing/2014/main" id="{F77929FD-4FED-46C1-8A01-0526E36D6277}"/>
                    </a:ext>
                  </a:extLst>
                </p:cNvPr>
                <p:cNvSpPr/>
                <p:nvPr/>
              </p:nvSpPr>
              <p:spPr>
                <a:xfrm>
                  <a:off x="2724954" y="55126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1" name="Forme libre : forme 1490">
                  <a:extLst>
                    <a:ext uri="{FF2B5EF4-FFF2-40B4-BE49-F238E27FC236}">
                      <a16:creationId xmlns:a16="http://schemas.microsoft.com/office/drawing/2014/main" id="{7AED956D-A8FC-4617-A9FF-8BDD4285A8D5}"/>
                    </a:ext>
                  </a:extLst>
                </p:cNvPr>
                <p:cNvSpPr/>
                <p:nvPr/>
              </p:nvSpPr>
              <p:spPr>
                <a:xfrm>
                  <a:off x="2724954" y="55991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2" name="Forme libre : forme 1491">
                  <a:extLst>
                    <a:ext uri="{FF2B5EF4-FFF2-40B4-BE49-F238E27FC236}">
                      <a16:creationId xmlns:a16="http://schemas.microsoft.com/office/drawing/2014/main" id="{B9EFE0D1-4F78-49C0-A05A-94A8AEE10F9E}"/>
                    </a:ext>
                  </a:extLst>
                </p:cNvPr>
                <p:cNvSpPr/>
                <p:nvPr/>
              </p:nvSpPr>
              <p:spPr>
                <a:xfrm>
                  <a:off x="2724954" y="56629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3" name="Forme libre : forme 1492">
                  <a:extLst>
                    <a:ext uri="{FF2B5EF4-FFF2-40B4-BE49-F238E27FC236}">
                      <a16:creationId xmlns:a16="http://schemas.microsoft.com/office/drawing/2014/main" id="{84A0D670-9593-42E0-A844-2F6DED1870A1}"/>
                    </a:ext>
                  </a:extLst>
                </p:cNvPr>
                <p:cNvSpPr/>
                <p:nvPr/>
              </p:nvSpPr>
              <p:spPr>
                <a:xfrm>
                  <a:off x="2724954" y="57130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4" name="Forme libre : forme 1493">
                  <a:extLst>
                    <a:ext uri="{FF2B5EF4-FFF2-40B4-BE49-F238E27FC236}">
                      <a16:creationId xmlns:a16="http://schemas.microsoft.com/office/drawing/2014/main" id="{49ED2F28-C337-4073-90D5-42C8C445DA2E}"/>
                    </a:ext>
                  </a:extLst>
                </p:cNvPr>
                <p:cNvSpPr/>
                <p:nvPr/>
              </p:nvSpPr>
              <p:spPr>
                <a:xfrm>
                  <a:off x="2724954" y="55399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5" name="Forme libre : forme 1494">
                  <a:extLst>
                    <a:ext uri="{FF2B5EF4-FFF2-40B4-BE49-F238E27FC236}">
                      <a16:creationId xmlns:a16="http://schemas.microsoft.com/office/drawing/2014/main" id="{8279B498-3631-4F25-ABD2-AA1C78B48AB9}"/>
                    </a:ext>
                  </a:extLst>
                </p:cNvPr>
                <p:cNvSpPr/>
                <p:nvPr/>
              </p:nvSpPr>
              <p:spPr>
                <a:xfrm>
                  <a:off x="2730528" y="57631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6" name="Forme libre : forme 1495">
                  <a:extLst>
                    <a:ext uri="{FF2B5EF4-FFF2-40B4-BE49-F238E27FC236}">
                      <a16:creationId xmlns:a16="http://schemas.microsoft.com/office/drawing/2014/main" id="{6F771574-B78B-441D-B1A2-42DD61BF49EF}"/>
                    </a:ext>
                  </a:extLst>
                </p:cNvPr>
                <p:cNvSpPr/>
                <p:nvPr/>
              </p:nvSpPr>
              <p:spPr>
                <a:xfrm>
                  <a:off x="2730528" y="57494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7" name="Forme libre : forme 1496">
                  <a:extLst>
                    <a:ext uri="{FF2B5EF4-FFF2-40B4-BE49-F238E27FC236}">
                      <a16:creationId xmlns:a16="http://schemas.microsoft.com/office/drawing/2014/main" id="{D119C77F-DE0D-4D6E-847E-123666671A42}"/>
                    </a:ext>
                  </a:extLst>
                </p:cNvPr>
                <p:cNvSpPr/>
                <p:nvPr/>
              </p:nvSpPr>
              <p:spPr>
                <a:xfrm>
                  <a:off x="2730528" y="551718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8" name="Forme libre : forme 1497">
                  <a:extLst>
                    <a:ext uri="{FF2B5EF4-FFF2-40B4-BE49-F238E27FC236}">
                      <a16:creationId xmlns:a16="http://schemas.microsoft.com/office/drawing/2014/main" id="{B5D43026-3762-437C-B525-9A63A9F331BD}"/>
                    </a:ext>
                  </a:extLst>
                </p:cNvPr>
                <p:cNvSpPr/>
                <p:nvPr/>
              </p:nvSpPr>
              <p:spPr>
                <a:xfrm>
                  <a:off x="2736101" y="56447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9" name="Forme libre : forme 1498">
                  <a:extLst>
                    <a:ext uri="{FF2B5EF4-FFF2-40B4-BE49-F238E27FC236}">
                      <a16:creationId xmlns:a16="http://schemas.microsoft.com/office/drawing/2014/main" id="{E5D6DA19-7385-4C4E-8DB2-9C5E17C053E2}"/>
                    </a:ext>
                  </a:extLst>
                </p:cNvPr>
                <p:cNvSpPr/>
                <p:nvPr/>
              </p:nvSpPr>
              <p:spPr>
                <a:xfrm>
                  <a:off x="2736101" y="56447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0" name="Forme libre : forme 1499">
                  <a:extLst>
                    <a:ext uri="{FF2B5EF4-FFF2-40B4-BE49-F238E27FC236}">
                      <a16:creationId xmlns:a16="http://schemas.microsoft.com/office/drawing/2014/main" id="{DA423D36-6999-48C6-B4F0-F0FE2CA20D5D}"/>
                    </a:ext>
                  </a:extLst>
                </p:cNvPr>
                <p:cNvSpPr/>
                <p:nvPr/>
              </p:nvSpPr>
              <p:spPr>
                <a:xfrm>
                  <a:off x="2741674" y="58132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1" name="Forme libre : forme 1500">
                  <a:extLst>
                    <a:ext uri="{FF2B5EF4-FFF2-40B4-BE49-F238E27FC236}">
                      <a16:creationId xmlns:a16="http://schemas.microsoft.com/office/drawing/2014/main" id="{8948C59F-579E-43A9-A6FB-4D009A8687DE}"/>
                    </a:ext>
                  </a:extLst>
                </p:cNvPr>
                <p:cNvSpPr/>
                <p:nvPr/>
              </p:nvSpPr>
              <p:spPr>
                <a:xfrm>
                  <a:off x="2741674" y="56401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2" name="Forme libre : forme 1501">
                  <a:extLst>
                    <a:ext uri="{FF2B5EF4-FFF2-40B4-BE49-F238E27FC236}">
                      <a16:creationId xmlns:a16="http://schemas.microsoft.com/office/drawing/2014/main" id="{77598137-066D-4998-AB30-8CD5613FBE72}"/>
                    </a:ext>
                  </a:extLst>
                </p:cNvPr>
                <p:cNvSpPr/>
                <p:nvPr/>
              </p:nvSpPr>
              <p:spPr>
                <a:xfrm>
                  <a:off x="2741674" y="56811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3" name="Forme libre : forme 1502">
                  <a:extLst>
                    <a:ext uri="{FF2B5EF4-FFF2-40B4-BE49-F238E27FC236}">
                      <a16:creationId xmlns:a16="http://schemas.microsoft.com/office/drawing/2014/main" id="{EA355BF8-CE35-4C9E-9823-B3EEC3DCD920}"/>
                    </a:ext>
                  </a:extLst>
                </p:cNvPr>
                <p:cNvSpPr/>
                <p:nvPr/>
              </p:nvSpPr>
              <p:spPr>
                <a:xfrm>
                  <a:off x="2752820" y="574493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4" name="Forme libre : forme 1503">
                  <a:extLst>
                    <a:ext uri="{FF2B5EF4-FFF2-40B4-BE49-F238E27FC236}">
                      <a16:creationId xmlns:a16="http://schemas.microsoft.com/office/drawing/2014/main" id="{31738BD7-68E1-46B8-8813-39CD9B6EF87E}"/>
                    </a:ext>
                  </a:extLst>
                </p:cNvPr>
                <p:cNvSpPr/>
                <p:nvPr/>
              </p:nvSpPr>
              <p:spPr>
                <a:xfrm>
                  <a:off x="2752820" y="56037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5" name="Forme libre : forme 1504">
                  <a:extLst>
                    <a:ext uri="{FF2B5EF4-FFF2-40B4-BE49-F238E27FC236}">
                      <a16:creationId xmlns:a16="http://schemas.microsoft.com/office/drawing/2014/main" id="{9522FE4F-807A-4F05-A162-FFD6523EF5BF}"/>
                    </a:ext>
                  </a:extLst>
                </p:cNvPr>
                <p:cNvSpPr/>
                <p:nvPr/>
              </p:nvSpPr>
              <p:spPr>
                <a:xfrm>
                  <a:off x="2758394" y="56037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6" name="Forme libre : forme 1505">
                  <a:extLst>
                    <a:ext uri="{FF2B5EF4-FFF2-40B4-BE49-F238E27FC236}">
                      <a16:creationId xmlns:a16="http://schemas.microsoft.com/office/drawing/2014/main" id="{A810FB50-6CF0-4D08-8E89-A20333C16F9C}"/>
                    </a:ext>
                  </a:extLst>
                </p:cNvPr>
                <p:cNvSpPr/>
                <p:nvPr/>
              </p:nvSpPr>
              <p:spPr>
                <a:xfrm>
                  <a:off x="2758394" y="55855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7" name="Forme libre : forme 1506">
                  <a:extLst>
                    <a:ext uri="{FF2B5EF4-FFF2-40B4-BE49-F238E27FC236}">
                      <a16:creationId xmlns:a16="http://schemas.microsoft.com/office/drawing/2014/main" id="{EC02B559-B439-4E07-A5C6-3F7177405AFE}"/>
                    </a:ext>
                  </a:extLst>
                </p:cNvPr>
                <p:cNvSpPr/>
                <p:nvPr/>
              </p:nvSpPr>
              <p:spPr>
                <a:xfrm>
                  <a:off x="2763967" y="55991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8" name="Forme libre : forme 1507">
                  <a:extLst>
                    <a:ext uri="{FF2B5EF4-FFF2-40B4-BE49-F238E27FC236}">
                      <a16:creationId xmlns:a16="http://schemas.microsoft.com/office/drawing/2014/main" id="{DC6F715B-1BBE-420A-A162-BE38F2B987EF}"/>
                    </a:ext>
                  </a:extLst>
                </p:cNvPr>
                <p:cNvSpPr/>
                <p:nvPr/>
              </p:nvSpPr>
              <p:spPr>
                <a:xfrm>
                  <a:off x="2763967" y="56356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9" name="Forme libre : forme 1508">
                  <a:extLst>
                    <a:ext uri="{FF2B5EF4-FFF2-40B4-BE49-F238E27FC236}">
                      <a16:creationId xmlns:a16="http://schemas.microsoft.com/office/drawing/2014/main" id="{258B69D4-7C73-4294-9FCD-1FC327722E22}"/>
                    </a:ext>
                  </a:extLst>
                </p:cNvPr>
                <p:cNvSpPr/>
                <p:nvPr/>
              </p:nvSpPr>
              <p:spPr>
                <a:xfrm>
                  <a:off x="2763967" y="57631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0" name="Forme libre : forme 1509">
                  <a:extLst>
                    <a:ext uri="{FF2B5EF4-FFF2-40B4-BE49-F238E27FC236}">
                      <a16:creationId xmlns:a16="http://schemas.microsoft.com/office/drawing/2014/main" id="{5562EB10-AAF5-49B7-BFFF-3F8460B2EBDA}"/>
                    </a:ext>
                  </a:extLst>
                </p:cNvPr>
                <p:cNvSpPr/>
                <p:nvPr/>
              </p:nvSpPr>
              <p:spPr>
                <a:xfrm>
                  <a:off x="2769540" y="56720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1" name="Forme libre : forme 1510">
                  <a:extLst>
                    <a:ext uri="{FF2B5EF4-FFF2-40B4-BE49-F238E27FC236}">
                      <a16:creationId xmlns:a16="http://schemas.microsoft.com/office/drawing/2014/main" id="{80065A87-9DC1-4469-A67E-B37BD365DAEE}"/>
                    </a:ext>
                  </a:extLst>
                </p:cNvPr>
                <p:cNvSpPr/>
                <p:nvPr/>
              </p:nvSpPr>
              <p:spPr>
                <a:xfrm>
                  <a:off x="2769540" y="56766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2" name="Forme libre : forme 1511">
                  <a:extLst>
                    <a:ext uri="{FF2B5EF4-FFF2-40B4-BE49-F238E27FC236}">
                      <a16:creationId xmlns:a16="http://schemas.microsoft.com/office/drawing/2014/main" id="{B73CC471-5879-4525-9FEB-B7951247A6E3}"/>
                    </a:ext>
                  </a:extLst>
                </p:cNvPr>
                <p:cNvSpPr/>
                <p:nvPr/>
              </p:nvSpPr>
              <p:spPr>
                <a:xfrm>
                  <a:off x="2775113" y="56447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3" name="Forme libre : forme 1512">
                  <a:extLst>
                    <a:ext uri="{FF2B5EF4-FFF2-40B4-BE49-F238E27FC236}">
                      <a16:creationId xmlns:a16="http://schemas.microsoft.com/office/drawing/2014/main" id="{7ABA9E98-D6E4-4724-9075-9867A91580F2}"/>
                    </a:ext>
                  </a:extLst>
                </p:cNvPr>
                <p:cNvSpPr/>
                <p:nvPr/>
              </p:nvSpPr>
              <p:spPr>
                <a:xfrm>
                  <a:off x="2775113" y="56766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4" name="Forme libre : forme 1513">
                  <a:extLst>
                    <a:ext uri="{FF2B5EF4-FFF2-40B4-BE49-F238E27FC236}">
                      <a16:creationId xmlns:a16="http://schemas.microsoft.com/office/drawing/2014/main" id="{2962B4CC-9302-449A-AC12-6A32099A56F0}"/>
                    </a:ext>
                  </a:extLst>
                </p:cNvPr>
                <p:cNvSpPr/>
                <p:nvPr/>
              </p:nvSpPr>
              <p:spPr>
                <a:xfrm>
                  <a:off x="2775113" y="55991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5" name="Forme libre : forme 1514">
                  <a:extLst>
                    <a:ext uri="{FF2B5EF4-FFF2-40B4-BE49-F238E27FC236}">
                      <a16:creationId xmlns:a16="http://schemas.microsoft.com/office/drawing/2014/main" id="{E2E20007-FB52-42CF-A8C3-9BC2BE678B94}"/>
                    </a:ext>
                  </a:extLst>
                </p:cNvPr>
                <p:cNvSpPr/>
                <p:nvPr/>
              </p:nvSpPr>
              <p:spPr>
                <a:xfrm>
                  <a:off x="2775113" y="55445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6" name="Forme libre : forme 1515">
                  <a:extLst>
                    <a:ext uri="{FF2B5EF4-FFF2-40B4-BE49-F238E27FC236}">
                      <a16:creationId xmlns:a16="http://schemas.microsoft.com/office/drawing/2014/main" id="{D9DF0F62-D708-4F47-B73D-8FEB218483CE}"/>
                    </a:ext>
                  </a:extLst>
                </p:cNvPr>
                <p:cNvSpPr/>
                <p:nvPr/>
              </p:nvSpPr>
              <p:spPr>
                <a:xfrm>
                  <a:off x="2780686" y="55809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7" name="Forme libre : forme 1516">
                  <a:extLst>
                    <a:ext uri="{FF2B5EF4-FFF2-40B4-BE49-F238E27FC236}">
                      <a16:creationId xmlns:a16="http://schemas.microsoft.com/office/drawing/2014/main" id="{8F938FA1-6BD0-468B-9E7C-ADB8B8740C94}"/>
                    </a:ext>
                  </a:extLst>
                </p:cNvPr>
                <p:cNvSpPr/>
                <p:nvPr/>
              </p:nvSpPr>
              <p:spPr>
                <a:xfrm>
                  <a:off x="2780686" y="57312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8" name="Forme libre : forme 1517">
                  <a:extLst>
                    <a:ext uri="{FF2B5EF4-FFF2-40B4-BE49-F238E27FC236}">
                      <a16:creationId xmlns:a16="http://schemas.microsoft.com/office/drawing/2014/main" id="{CCE35D34-2E00-4425-AE09-345C912EDA19}"/>
                    </a:ext>
                  </a:extLst>
                </p:cNvPr>
                <p:cNvSpPr/>
                <p:nvPr/>
              </p:nvSpPr>
              <p:spPr>
                <a:xfrm>
                  <a:off x="2780686" y="54670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9" name="Forme libre : forme 1518">
                  <a:extLst>
                    <a:ext uri="{FF2B5EF4-FFF2-40B4-BE49-F238E27FC236}">
                      <a16:creationId xmlns:a16="http://schemas.microsoft.com/office/drawing/2014/main" id="{4FDD3815-2994-48A4-BF75-17C2942476E4}"/>
                    </a:ext>
                  </a:extLst>
                </p:cNvPr>
                <p:cNvSpPr/>
                <p:nvPr/>
              </p:nvSpPr>
              <p:spPr>
                <a:xfrm>
                  <a:off x="2786260" y="58770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0" name="Forme libre : forme 1519">
                  <a:extLst>
                    <a:ext uri="{FF2B5EF4-FFF2-40B4-BE49-F238E27FC236}">
                      <a16:creationId xmlns:a16="http://schemas.microsoft.com/office/drawing/2014/main" id="{FB546AAE-AB8E-4851-9500-6F0F0BBC61A9}"/>
                    </a:ext>
                  </a:extLst>
                </p:cNvPr>
                <p:cNvSpPr/>
                <p:nvPr/>
              </p:nvSpPr>
              <p:spPr>
                <a:xfrm>
                  <a:off x="2786260" y="56265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1" name="Forme libre : forme 1520">
                  <a:extLst>
                    <a:ext uri="{FF2B5EF4-FFF2-40B4-BE49-F238E27FC236}">
                      <a16:creationId xmlns:a16="http://schemas.microsoft.com/office/drawing/2014/main" id="{0AF9D83D-7224-44BE-913B-429051C5BA95}"/>
                    </a:ext>
                  </a:extLst>
                </p:cNvPr>
                <p:cNvSpPr/>
                <p:nvPr/>
              </p:nvSpPr>
              <p:spPr>
                <a:xfrm>
                  <a:off x="2786260" y="54670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2" name="Forme libre : forme 1521">
                  <a:extLst>
                    <a:ext uri="{FF2B5EF4-FFF2-40B4-BE49-F238E27FC236}">
                      <a16:creationId xmlns:a16="http://schemas.microsoft.com/office/drawing/2014/main" id="{52DAE841-E9F1-449A-AF4B-B4EC95A0ED31}"/>
                    </a:ext>
                  </a:extLst>
                </p:cNvPr>
                <p:cNvSpPr/>
                <p:nvPr/>
              </p:nvSpPr>
              <p:spPr>
                <a:xfrm>
                  <a:off x="2791833" y="57221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3" name="Forme libre : forme 1522">
                  <a:extLst>
                    <a:ext uri="{FF2B5EF4-FFF2-40B4-BE49-F238E27FC236}">
                      <a16:creationId xmlns:a16="http://schemas.microsoft.com/office/drawing/2014/main" id="{A2BE86E5-E2E9-4693-8DEF-113EE74B52A0}"/>
                    </a:ext>
                  </a:extLst>
                </p:cNvPr>
                <p:cNvSpPr/>
                <p:nvPr/>
              </p:nvSpPr>
              <p:spPr>
                <a:xfrm>
                  <a:off x="2791833" y="56948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6" name="Forme libre : forme 1525">
                  <a:extLst>
                    <a:ext uri="{FF2B5EF4-FFF2-40B4-BE49-F238E27FC236}">
                      <a16:creationId xmlns:a16="http://schemas.microsoft.com/office/drawing/2014/main" id="{F4263EB9-3AB6-4F9C-8962-42F9EA6A61F6}"/>
                    </a:ext>
                  </a:extLst>
                </p:cNvPr>
                <p:cNvSpPr/>
                <p:nvPr/>
              </p:nvSpPr>
              <p:spPr>
                <a:xfrm>
                  <a:off x="2797406" y="56583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7" name="Forme libre : forme 1526">
                  <a:extLst>
                    <a:ext uri="{FF2B5EF4-FFF2-40B4-BE49-F238E27FC236}">
                      <a16:creationId xmlns:a16="http://schemas.microsoft.com/office/drawing/2014/main" id="{9DC6052C-F563-4949-8477-C289D8CA8EB3}"/>
                    </a:ext>
                  </a:extLst>
                </p:cNvPr>
                <p:cNvSpPr/>
                <p:nvPr/>
              </p:nvSpPr>
              <p:spPr>
                <a:xfrm>
                  <a:off x="2802979" y="56811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8" name="Forme libre : forme 1527">
                  <a:extLst>
                    <a:ext uri="{FF2B5EF4-FFF2-40B4-BE49-F238E27FC236}">
                      <a16:creationId xmlns:a16="http://schemas.microsoft.com/office/drawing/2014/main" id="{D9402D09-0C7F-4588-AF95-71ED74BC7AA5}"/>
                    </a:ext>
                  </a:extLst>
                </p:cNvPr>
                <p:cNvSpPr/>
                <p:nvPr/>
              </p:nvSpPr>
              <p:spPr>
                <a:xfrm>
                  <a:off x="2802979" y="58223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9" name="Forme libre : forme 1528">
                  <a:extLst>
                    <a:ext uri="{FF2B5EF4-FFF2-40B4-BE49-F238E27FC236}">
                      <a16:creationId xmlns:a16="http://schemas.microsoft.com/office/drawing/2014/main" id="{3E4FBE18-9494-4249-9889-F14EE0D24326}"/>
                    </a:ext>
                  </a:extLst>
                </p:cNvPr>
                <p:cNvSpPr/>
                <p:nvPr/>
              </p:nvSpPr>
              <p:spPr>
                <a:xfrm>
                  <a:off x="2802979" y="55581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0" name="Forme libre : forme 1529">
                  <a:extLst>
                    <a:ext uri="{FF2B5EF4-FFF2-40B4-BE49-F238E27FC236}">
                      <a16:creationId xmlns:a16="http://schemas.microsoft.com/office/drawing/2014/main" id="{8DFBE2A5-4751-42D9-8BC8-ABD52F7707AD}"/>
                    </a:ext>
                  </a:extLst>
                </p:cNvPr>
                <p:cNvSpPr/>
                <p:nvPr/>
              </p:nvSpPr>
              <p:spPr>
                <a:xfrm>
                  <a:off x="2808552" y="55809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1" name="Forme libre : forme 1530">
                  <a:extLst>
                    <a:ext uri="{FF2B5EF4-FFF2-40B4-BE49-F238E27FC236}">
                      <a16:creationId xmlns:a16="http://schemas.microsoft.com/office/drawing/2014/main" id="{2A13C1B1-3EDE-4098-ABEE-B74E6505A3A4}"/>
                    </a:ext>
                  </a:extLst>
                </p:cNvPr>
                <p:cNvSpPr/>
                <p:nvPr/>
              </p:nvSpPr>
              <p:spPr>
                <a:xfrm>
                  <a:off x="2814125" y="57540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2" name="Forme libre : forme 1531">
                  <a:extLst>
                    <a:ext uri="{FF2B5EF4-FFF2-40B4-BE49-F238E27FC236}">
                      <a16:creationId xmlns:a16="http://schemas.microsoft.com/office/drawing/2014/main" id="{4AB951A4-521E-4C9D-920E-E684CF3EF1E8}"/>
                    </a:ext>
                  </a:extLst>
                </p:cNvPr>
                <p:cNvSpPr/>
                <p:nvPr/>
              </p:nvSpPr>
              <p:spPr>
                <a:xfrm>
                  <a:off x="2825272" y="55262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3" name="Forme libre : forme 1532">
                  <a:extLst>
                    <a:ext uri="{FF2B5EF4-FFF2-40B4-BE49-F238E27FC236}">
                      <a16:creationId xmlns:a16="http://schemas.microsoft.com/office/drawing/2014/main" id="{70F03E04-756B-4432-9ACE-F35E014C9490}"/>
                    </a:ext>
                  </a:extLst>
                </p:cNvPr>
                <p:cNvSpPr/>
                <p:nvPr/>
              </p:nvSpPr>
              <p:spPr>
                <a:xfrm>
                  <a:off x="2825272" y="56766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4" name="Forme libre : forme 1533">
                  <a:extLst>
                    <a:ext uri="{FF2B5EF4-FFF2-40B4-BE49-F238E27FC236}">
                      <a16:creationId xmlns:a16="http://schemas.microsoft.com/office/drawing/2014/main" id="{F0ABEFB8-81A3-4D9C-9A1F-82D6ECB7F3F8}"/>
                    </a:ext>
                  </a:extLst>
                </p:cNvPr>
                <p:cNvSpPr/>
                <p:nvPr/>
              </p:nvSpPr>
              <p:spPr>
                <a:xfrm>
                  <a:off x="2830845" y="56173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5" name="Forme libre : forme 1534">
                  <a:extLst>
                    <a:ext uri="{FF2B5EF4-FFF2-40B4-BE49-F238E27FC236}">
                      <a16:creationId xmlns:a16="http://schemas.microsoft.com/office/drawing/2014/main" id="{022C0FA5-F058-47E2-A1EF-C61EA45A982C}"/>
                    </a:ext>
                  </a:extLst>
                </p:cNvPr>
                <p:cNvSpPr/>
                <p:nvPr/>
              </p:nvSpPr>
              <p:spPr>
                <a:xfrm>
                  <a:off x="2830845" y="57813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6" name="Forme libre : forme 1535">
                  <a:extLst>
                    <a:ext uri="{FF2B5EF4-FFF2-40B4-BE49-F238E27FC236}">
                      <a16:creationId xmlns:a16="http://schemas.microsoft.com/office/drawing/2014/main" id="{FA91144E-7670-4369-A661-DD30834305E0}"/>
                    </a:ext>
                  </a:extLst>
                </p:cNvPr>
                <p:cNvSpPr/>
                <p:nvPr/>
              </p:nvSpPr>
              <p:spPr>
                <a:xfrm>
                  <a:off x="2836418" y="56857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7" name="Forme libre : forme 1536">
                  <a:extLst>
                    <a:ext uri="{FF2B5EF4-FFF2-40B4-BE49-F238E27FC236}">
                      <a16:creationId xmlns:a16="http://schemas.microsoft.com/office/drawing/2014/main" id="{49591B05-E638-4798-BC23-6F9FE31D294F}"/>
                    </a:ext>
                  </a:extLst>
                </p:cNvPr>
                <p:cNvSpPr/>
                <p:nvPr/>
              </p:nvSpPr>
              <p:spPr>
                <a:xfrm>
                  <a:off x="2836418" y="57267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8" name="Forme libre : forme 1537">
                  <a:extLst>
                    <a:ext uri="{FF2B5EF4-FFF2-40B4-BE49-F238E27FC236}">
                      <a16:creationId xmlns:a16="http://schemas.microsoft.com/office/drawing/2014/main" id="{52E34A5E-E75D-419D-B564-89664029315A}"/>
                    </a:ext>
                  </a:extLst>
                </p:cNvPr>
                <p:cNvSpPr/>
                <p:nvPr/>
              </p:nvSpPr>
              <p:spPr>
                <a:xfrm>
                  <a:off x="2836418" y="55490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9" name="Forme libre : forme 1538">
                  <a:extLst>
                    <a:ext uri="{FF2B5EF4-FFF2-40B4-BE49-F238E27FC236}">
                      <a16:creationId xmlns:a16="http://schemas.microsoft.com/office/drawing/2014/main" id="{8C352619-C1DB-48AD-98BA-533ED83750C0}"/>
                    </a:ext>
                  </a:extLst>
                </p:cNvPr>
                <p:cNvSpPr/>
                <p:nvPr/>
              </p:nvSpPr>
              <p:spPr>
                <a:xfrm>
                  <a:off x="2836418" y="55763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0" name="Forme libre : forme 1539">
                  <a:extLst>
                    <a:ext uri="{FF2B5EF4-FFF2-40B4-BE49-F238E27FC236}">
                      <a16:creationId xmlns:a16="http://schemas.microsoft.com/office/drawing/2014/main" id="{B3075798-510E-4B55-A7BC-02B3F18DDF69}"/>
                    </a:ext>
                  </a:extLst>
                </p:cNvPr>
                <p:cNvSpPr/>
                <p:nvPr/>
              </p:nvSpPr>
              <p:spPr>
                <a:xfrm>
                  <a:off x="2836418" y="57039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1" name="Forme libre : forme 1540">
                  <a:extLst>
                    <a:ext uri="{FF2B5EF4-FFF2-40B4-BE49-F238E27FC236}">
                      <a16:creationId xmlns:a16="http://schemas.microsoft.com/office/drawing/2014/main" id="{145769EB-BEC2-4719-82FA-8BA1932AB198}"/>
                    </a:ext>
                  </a:extLst>
                </p:cNvPr>
                <p:cNvSpPr/>
                <p:nvPr/>
              </p:nvSpPr>
              <p:spPr>
                <a:xfrm>
                  <a:off x="2836418" y="55035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2" name="Forme libre : forme 1541">
                  <a:extLst>
                    <a:ext uri="{FF2B5EF4-FFF2-40B4-BE49-F238E27FC236}">
                      <a16:creationId xmlns:a16="http://schemas.microsoft.com/office/drawing/2014/main" id="{497FD4B3-5200-47B7-8417-61EA832E23EC}"/>
                    </a:ext>
                  </a:extLst>
                </p:cNvPr>
                <p:cNvSpPr/>
                <p:nvPr/>
              </p:nvSpPr>
              <p:spPr>
                <a:xfrm>
                  <a:off x="2841991" y="57084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3" name="Forme libre : forme 1542">
                  <a:extLst>
                    <a:ext uri="{FF2B5EF4-FFF2-40B4-BE49-F238E27FC236}">
                      <a16:creationId xmlns:a16="http://schemas.microsoft.com/office/drawing/2014/main" id="{026CEBF7-0DC5-42F5-B1F8-1843A468B8B1}"/>
                    </a:ext>
                  </a:extLst>
                </p:cNvPr>
                <p:cNvSpPr/>
                <p:nvPr/>
              </p:nvSpPr>
              <p:spPr>
                <a:xfrm>
                  <a:off x="2841991" y="55763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4" name="Forme libre : forme 1543">
                  <a:extLst>
                    <a:ext uri="{FF2B5EF4-FFF2-40B4-BE49-F238E27FC236}">
                      <a16:creationId xmlns:a16="http://schemas.microsoft.com/office/drawing/2014/main" id="{013041E8-3239-4C03-BE5C-3A97E5980BE9}"/>
                    </a:ext>
                  </a:extLst>
                </p:cNvPr>
                <p:cNvSpPr/>
                <p:nvPr/>
              </p:nvSpPr>
              <p:spPr>
                <a:xfrm>
                  <a:off x="2841991" y="55855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5" name="Forme libre : forme 1544">
                  <a:extLst>
                    <a:ext uri="{FF2B5EF4-FFF2-40B4-BE49-F238E27FC236}">
                      <a16:creationId xmlns:a16="http://schemas.microsoft.com/office/drawing/2014/main" id="{0DC6BAFD-5561-4CE3-AD45-F2A22C13AAB0}"/>
                    </a:ext>
                  </a:extLst>
                </p:cNvPr>
                <p:cNvSpPr/>
                <p:nvPr/>
              </p:nvSpPr>
              <p:spPr>
                <a:xfrm>
                  <a:off x="2847565" y="55354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6" name="Forme libre : forme 1545">
                  <a:extLst>
                    <a:ext uri="{FF2B5EF4-FFF2-40B4-BE49-F238E27FC236}">
                      <a16:creationId xmlns:a16="http://schemas.microsoft.com/office/drawing/2014/main" id="{F322FBC9-E191-4CFA-8200-AF95B6F9B988}"/>
                    </a:ext>
                  </a:extLst>
                </p:cNvPr>
                <p:cNvSpPr/>
                <p:nvPr/>
              </p:nvSpPr>
              <p:spPr>
                <a:xfrm>
                  <a:off x="2847565" y="57039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7" name="Forme libre : forme 1546">
                  <a:extLst>
                    <a:ext uri="{FF2B5EF4-FFF2-40B4-BE49-F238E27FC236}">
                      <a16:creationId xmlns:a16="http://schemas.microsoft.com/office/drawing/2014/main" id="{168CDC73-1F22-4087-BD18-6014D5664049}"/>
                    </a:ext>
                  </a:extLst>
                </p:cNvPr>
                <p:cNvSpPr/>
                <p:nvPr/>
              </p:nvSpPr>
              <p:spPr>
                <a:xfrm>
                  <a:off x="2853138" y="53577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8" name="Forme libre : forme 1547">
                  <a:extLst>
                    <a:ext uri="{FF2B5EF4-FFF2-40B4-BE49-F238E27FC236}">
                      <a16:creationId xmlns:a16="http://schemas.microsoft.com/office/drawing/2014/main" id="{0C592AD5-3850-4843-B253-952966CE9B82}"/>
                    </a:ext>
                  </a:extLst>
                </p:cNvPr>
                <p:cNvSpPr/>
                <p:nvPr/>
              </p:nvSpPr>
              <p:spPr>
                <a:xfrm>
                  <a:off x="2869857" y="58087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9" name="Forme libre : forme 1548">
                  <a:extLst>
                    <a:ext uri="{FF2B5EF4-FFF2-40B4-BE49-F238E27FC236}">
                      <a16:creationId xmlns:a16="http://schemas.microsoft.com/office/drawing/2014/main" id="{C9FE5503-4AE4-4755-969C-5341A6A56E11}"/>
                    </a:ext>
                  </a:extLst>
                </p:cNvPr>
                <p:cNvSpPr/>
                <p:nvPr/>
              </p:nvSpPr>
              <p:spPr>
                <a:xfrm>
                  <a:off x="2869857" y="56857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0" name="Forme libre : forme 1549">
                  <a:extLst>
                    <a:ext uri="{FF2B5EF4-FFF2-40B4-BE49-F238E27FC236}">
                      <a16:creationId xmlns:a16="http://schemas.microsoft.com/office/drawing/2014/main" id="{9A41C315-7768-416C-8AA3-9D523F3127DD}"/>
                    </a:ext>
                  </a:extLst>
                </p:cNvPr>
                <p:cNvSpPr/>
                <p:nvPr/>
              </p:nvSpPr>
              <p:spPr>
                <a:xfrm>
                  <a:off x="2869857" y="550807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1" name="Forme libre : forme 1550">
                  <a:extLst>
                    <a:ext uri="{FF2B5EF4-FFF2-40B4-BE49-F238E27FC236}">
                      <a16:creationId xmlns:a16="http://schemas.microsoft.com/office/drawing/2014/main" id="{97AB1F7E-F779-414E-9D1A-33DA6E6E27FE}"/>
                    </a:ext>
                  </a:extLst>
                </p:cNvPr>
                <p:cNvSpPr/>
                <p:nvPr/>
              </p:nvSpPr>
              <p:spPr>
                <a:xfrm>
                  <a:off x="2875430" y="56401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2" name="Forme libre : forme 1551">
                  <a:extLst>
                    <a:ext uri="{FF2B5EF4-FFF2-40B4-BE49-F238E27FC236}">
                      <a16:creationId xmlns:a16="http://schemas.microsoft.com/office/drawing/2014/main" id="{89772AEC-F3C1-4229-9FC4-CE1D6DC9720D}"/>
                    </a:ext>
                  </a:extLst>
                </p:cNvPr>
                <p:cNvSpPr/>
                <p:nvPr/>
              </p:nvSpPr>
              <p:spPr>
                <a:xfrm>
                  <a:off x="2875430" y="55672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3" name="Forme libre : forme 1552">
                  <a:extLst>
                    <a:ext uri="{FF2B5EF4-FFF2-40B4-BE49-F238E27FC236}">
                      <a16:creationId xmlns:a16="http://schemas.microsoft.com/office/drawing/2014/main" id="{860E1DDD-C063-498A-A0D7-03DC93A96774}"/>
                    </a:ext>
                  </a:extLst>
                </p:cNvPr>
                <p:cNvSpPr/>
                <p:nvPr/>
              </p:nvSpPr>
              <p:spPr>
                <a:xfrm>
                  <a:off x="2881004" y="55399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4" name="Forme libre : forme 1553">
                  <a:extLst>
                    <a:ext uri="{FF2B5EF4-FFF2-40B4-BE49-F238E27FC236}">
                      <a16:creationId xmlns:a16="http://schemas.microsoft.com/office/drawing/2014/main" id="{1D64D7DB-D8DD-4536-9D5F-FD092773C728}"/>
                    </a:ext>
                  </a:extLst>
                </p:cNvPr>
                <p:cNvSpPr/>
                <p:nvPr/>
              </p:nvSpPr>
              <p:spPr>
                <a:xfrm>
                  <a:off x="2881004" y="55445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5" name="Forme libre : forme 1554">
                  <a:extLst>
                    <a:ext uri="{FF2B5EF4-FFF2-40B4-BE49-F238E27FC236}">
                      <a16:creationId xmlns:a16="http://schemas.microsoft.com/office/drawing/2014/main" id="{E9BE5D8A-EA26-48B1-9287-42F9017B8E0D}"/>
                    </a:ext>
                  </a:extLst>
                </p:cNvPr>
                <p:cNvSpPr/>
                <p:nvPr/>
              </p:nvSpPr>
              <p:spPr>
                <a:xfrm>
                  <a:off x="2886577" y="555362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6" name="Forme libre : forme 1555">
                  <a:extLst>
                    <a:ext uri="{FF2B5EF4-FFF2-40B4-BE49-F238E27FC236}">
                      <a16:creationId xmlns:a16="http://schemas.microsoft.com/office/drawing/2014/main" id="{21B6A84C-75B1-48E5-866F-9F6388AF456E}"/>
                    </a:ext>
                  </a:extLst>
                </p:cNvPr>
                <p:cNvSpPr/>
                <p:nvPr/>
              </p:nvSpPr>
              <p:spPr>
                <a:xfrm>
                  <a:off x="2886577" y="579959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7" name="Forme libre : forme 1556">
                  <a:extLst>
                    <a:ext uri="{FF2B5EF4-FFF2-40B4-BE49-F238E27FC236}">
                      <a16:creationId xmlns:a16="http://schemas.microsoft.com/office/drawing/2014/main" id="{6A5B9696-F22E-4434-AA62-EF8430CF75AC}"/>
                    </a:ext>
                  </a:extLst>
                </p:cNvPr>
                <p:cNvSpPr/>
                <p:nvPr/>
              </p:nvSpPr>
              <p:spPr>
                <a:xfrm>
                  <a:off x="2886577" y="57039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8" name="Forme libre : forme 1557">
                  <a:extLst>
                    <a:ext uri="{FF2B5EF4-FFF2-40B4-BE49-F238E27FC236}">
                      <a16:creationId xmlns:a16="http://schemas.microsoft.com/office/drawing/2014/main" id="{E0CBAFB9-528F-4FA1-B114-B80D8B0FA9E2}"/>
                    </a:ext>
                  </a:extLst>
                </p:cNvPr>
                <p:cNvSpPr/>
                <p:nvPr/>
              </p:nvSpPr>
              <p:spPr>
                <a:xfrm>
                  <a:off x="2892150" y="54761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59" name="Forme libre : forme 1558">
                  <a:extLst>
                    <a:ext uri="{FF2B5EF4-FFF2-40B4-BE49-F238E27FC236}">
                      <a16:creationId xmlns:a16="http://schemas.microsoft.com/office/drawing/2014/main" id="{0139B4F1-7CEE-42EC-85AD-E6768F3C141A}"/>
                    </a:ext>
                  </a:extLst>
                </p:cNvPr>
                <p:cNvSpPr/>
                <p:nvPr/>
              </p:nvSpPr>
              <p:spPr>
                <a:xfrm>
                  <a:off x="2897723" y="57950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0" name="Forme libre : forme 1559">
                  <a:extLst>
                    <a:ext uri="{FF2B5EF4-FFF2-40B4-BE49-F238E27FC236}">
                      <a16:creationId xmlns:a16="http://schemas.microsoft.com/office/drawing/2014/main" id="{0EDCA733-3DB7-426A-BED7-9BF51B629C81}"/>
                    </a:ext>
                  </a:extLst>
                </p:cNvPr>
                <p:cNvSpPr/>
                <p:nvPr/>
              </p:nvSpPr>
              <p:spPr>
                <a:xfrm>
                  <a:off x="2897723" y="55399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1" name="Forme libre : forme 1560">
                  <a:extLst>
                    <a:ext uri="{FF2B5EF4-FFF2-40B4-BE49-F238E27FC236}">
                      <a16:creationId xmlns:a16="http://schemas.microsoft.com/office/drawing/2014/main" id="{441E49AA-B300-41A6-A94D-936521A754E0}"/>
                    </a:ext>
                  </a:extLst>
                </p:cNvPr>
                <p:cNvSpPr/>
                <p:nvPr/>
              </p:nvSpPr>
              <p:spPr>
                <a:xfrm>
                  <a:off x="2897723" y="559006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2" name="Forme libre : forme 1561">
                  <a:extLst>
                    <a:ext uri="{FF2B5EF4-FFF2-40B4-BE49-F238E27FC236}">
                      <a16:creationId xmlns:a16="http://schemas.microsoft.com/office/drawing/2014/main" id="{8EB10164-D55B-4A11-B65F-40EA3BECA7F0}"/>
                    </a:ext>
                  </a:extLst>
                </p:cNvPr>
                <p:cNvSpPr/>
                <p:nvPr/>
              </p:nvSpPr>
              <p:spPr>
                <a:xfrm>
                  <a:off x="2897723" y="58132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3" name="Forme libre : forme 1562">
                  <a:extLst>
                    <a:ext uri="{FF2B5EF4-FFF2-40B4-BE49-F238E27FC236}">
                      <a16:creationId xmlns:a16="http://schemas.microsoft.com/office/drawing/2014/main" id="{ABB01209-F415-4BCC-8672-882668A88CE2}"/>
                    </a:ext>
                  </a:extLst>
                </p:cNvPr>
                <p:cNvSpPr/>
                <p:nvPr/>
              </p:nvSpPr>
              <p:spPr>
                <a:xfrm>
                  <a:off x="2903296" y="55445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4" name="Forme libre : forme 1563">
                  <a:extLst>
                    <a:ext uri="{FF2B5EF4-FFF2-40B4-BE49-F238E27FC236}">
                      <a16:creationId xmlns:a16="http://schemas.microsoft.com/office/drawing/2014/main" id="{FC05A1A8-A316-40F6-8F52-5CB3289697DA}"/>
                    </a:ext>
                  </a:extLst>
                </p:cNvPr>
                <p:cNvSpPr/>
                <p:nvPr/>
              </p:nvSpPr>
              <p:spPr>
                <a:xfrm>
                  <a:off x="2908870" y="55354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5" name="Forme libre : forme 1564">
                  <a:extLst>
                    <a:ext uri="{FF2B5EF4-FFF2-40B4-BE49-F238E27FC236}">
                      <a16:creationId xmlns:a16="http://schemas.microsoft.com/office/drawing/2014/main" id="{F239600C-3FE6-46B1-83F2-BAC91C1B0A6C}"/>
                    </a:ext>
                  </a:extLst>
                </p:cNvPr>
                <p:cNvSpPr/>
                <p:nvPr/>
              </p:nvSpPr>
              <p:spPr>
                <a:xfrm>
                  <a:off x="2936736" y="55763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6" name="Forme libre : forme 1565">
                  <a:extLst>
                    <a:ext uri="{FF2B5EF4-FFF2-40B4-BE49-F238E27FC236}">
                      <a16:creationId xmlns:a16="http://schemas.microsoft.com/office/drawing/2014/main" id="{BD95EF93-ADEC-4896-9000-ACDBE1CE34B1}"/>
                    </a:ext>
                  </a:extLst>
                </p:cNvPr>
                <p:cNvSpPr/>
                <p:nvPr/>
              </p:nvSpPr>
              <p:spPr>
                <a:xfrm>
                  <a:off x="2936736" y="58087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7" name="Forme libre : forme 1566">
                  <a:extLst>
                    <a:ext uri="{FF2B5EF4-FFF2-40B4-BE49-F238E27FC236}">
                      <a16:creationId xmlns:a16="http://schemas.microsoft.com/office/drawing/2014/main" id="{D067FEA9-16C7-4A32-A0F4-6007C8028212}"/>
                    </a:ext>
                  </a:extLst>
                </p:cNvPr>
                <p:cNvSpPr/>
                <p:nvPr/>
              </p:nvSpPr>
              <p:spPr>
                <a:xfrm>
                  <a:off x="2942309" y="548985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8" name="Forme libre : forme 1567">
                  <a:extLst>
                    <a:ext uri="{FF2B5EF4-FFF2-40B4-BE49-F238E27FC236}">
                      <a16:creationId xmlns:a16="http://schemas.microsoft.com/office/drawing/2014/main" id="{A510E99B-6EEF-43F9-A77D-A32D99360238}"/>
                    </a:ext>
                  </a:extLst>
                </p:cNvPr>
                <p:cNvSpPr/>
                <p:nvPr/>
              </p:nvSpPr>
              <p:spPr>
                <a:xfrm>
                  <a:off x="2942309" y="55308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69" name="Forme libre : forme 1568">
                  <a:extLst>
                    <a:ext uri="{FF2B5EF4-FFF2-40B4-BE49-F238E27FC236}">
                      <a16:creationId xmlns:a16="http://schemas.microsoft.com/office/drawing/2014/main" id="{B7E1347F-7A99-4BAD-9158-9EEF4071A8DC}"/>
                    </a:ext>
                  </a:extLst>
                </p:cNvPr>
                <p:cNvSpPr/>
                <p:nvPr/>
              </p:nvSpPr>
              <p:spPr>
                <a:xfrm>
                  <a:off x="2942309" y="57859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0" name="Forme libre : forme 1569">
                  <a:extLst>
                    <a:ext uri="{FF2B5EF4-FFF2-40B4-BE49-F238E27FC236}">
                      <a16:creationId xmlns:a16="http://schemas.microsoft.com/office/drawing/2014/main" id="{1CE6A2E8-324E-4A25-A42B-030A2F3749B9}"/>
                    </a:ext>
                  </a:extLst>
                </p:cNvPr>
                <p:cNvSpPr/>
                <p:nvPr/>
              </p:nvSpPr>
              <p:spPr>
                <a:xfrm>
                  <a:off x="2947882" y="561283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1" name="Forme libre : forme 1570">
                  <a:extLst>
                    <a:ext uri="{FF2B5EF4-FFF2-40B4-BE49-F238E27FC236}">
                      <a16:creationId xmlns:a16="http://schemas.microsoft.com/office/drawing/2014/main" id="{B9C75D81-D667-4E6A-93E4-164F3B82BB5E}"/>
                    </a:ext>
                  </a:extLst>
                </p:cNvPr>
                <p:cNvSpPr/>
                <p:nvPr/>
              </p:nvSpPr>
              <p:spPr>
                <a:xfrm>
                  <a:off x="2947882" y="57859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2" name="Forme libre : forme 1571">
                  <a:extLst>
                    <a:ext uri="{FF2B5EF4-FFF2-40B4-BE49-F238E27FC236}">
                      <a16:creationId xmlns:a16="http://schemas.microsoft.com/office/drawing/2014/main" id="{B81CA8DE-D52E-4298-9BE8-3553D56BC0A1}"/>
                    </a:ext>
                  </a:extLst>
                </p:cNvPr>
                <p:cNvSpPr/>
                <p:nvPr/>
              </p:nvSpPr>
              <p:spPr>
                <a:xfrm>
                  <a:off x="2953455" y="572671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3" name="Forme libre : forme 1572">
                  <a:extLst>
                    <a:ext uri="{FF2B5EF4-FFF2-40B4-BE49-F238E27FC236}">
                      <a16:creationId xmlns:a16="http://schemas.microsoft.com/office/drawing/2014/main" id="{09C8ABA6-C133-44BC-A558-BBEECD587A80}"/>
                    </a:ext>
                  </a:extLst>
                </p:cNvPr>
                <p:cNvSpPr/>
                <p:nvPr/>
              </p:nvSpPr>
              <p:spPr>
                <a:xfrm>
                  <a:off x="2964601" y="56037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4" name="Forme libre : forme 1573">
                  <a:extLst>
                    <a:ext uri="{FF2B5EF4-FFF2-40B4-BE49-F238E27FC236}">
                      <a16:creationId xmlns:a16="http://schemas.microsoft.com/office/drawing/2014/main" id="{00CCAC48-3189-48AE-8FA3-8B5A38FE2B8E}"/>
                    </a:ext>
                  </a:extLst>
                </p:cNvPr>
                <p:cNvSpPr/>
                <p:nvPr/>
              </p:nvSpPr>
              <p:spPr>
                <a:xfrm>
                  <a:off x="2970175" y="58679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5" name="Forme libre : forme 1574">
                  <a:extLst>
                    <a:ext uri="{FF2B5EF4-FFF2-40B4-BE49-F238E27FC236}">
                      <a16:creationId xmlns:a16="http://schemas.microsoft.com/office/drawing/2014/main" id="{D227B7A0-EA6E-404E-BE39-A82DF1D0F59C}"/>
                    </a:ext>
                  </a:extLst>
                </p:cNvPr>
                <p:cNvSpPr/>
                <p:nvPr/>
              </p:nvSpPr>
              <p:spPr>
                <a:xfrm>
                  <a:off x="2981321" y="55354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6" name="Forme libre : forme 1575">
                  <a:extLst>
                    <a:ext uri="{FF2B5EF4-FFF2-40B4-BE49-F238E27FC236}">
                      <a16:creationId xmlns:a16="http://schemas.microsoft.com/office/drawing/2014/main" id="{79438A2E-E792-4CE4-84EB-8F23A2DF9EC4}"/>
                    </a:ext>
                  </a:extLst>
                </p:cNvPr>
                <p:cNvSpPr/>
                <p:nvPr/>
              </p:nvSpPr>
              <p:spPr>
                <a:xfrm>
                  <a:off x="2981321" y="56401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7" name="Forme libre : forme 1576">
                  <a:extLst>
                    <a:ext uri="{FF2B5EF4-FFF2-40B4-BE49-F238E27FC236}">
                      <a16:creationId xmlns:a16="http://schemas.microsoft.com/office/drawing/2014/main" id="{36F25435-1E9F-4E8B-9BD1-C542D1F167BC}"/>
                    </a:ext>
                  </a:extLst>
                </p:cNvPr>
                <p:cNvSpPr/>
                <p:nvPr/>
              </p:nvSpPr>
              <p:spPr>
                <a:xfrm>
                  <a:off x="2986894" y="56401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8" name="Forme libre : forme 1577">
                  <a:extLst>
                    <a:ext uri="{FF2B5EF4-FFF2-40B4-BE49-F238E27FC236}">
                      <a16:creationId xmlns:a16="http://schemas.microsoft.com/office/drawing/2014/main" id="{C74B5B17-91DC-4C52-889E-5D9717F2C28E}"/>
                    </a:ext>
                  </a:extLst>
                </p:cNvPr>
                <p:cNvSpPr/>
                <p:nvPr/>
              </p:nvSpPr>
              <p:spPr>
                <a:xfrm>
                  <a:off x="3037053" y="593168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9" name="Forme libre : forme 1578">
                  <a:extLst>
                    <a:ext uri="{FF2B5EF4-FFF2-40B4-BE49-F238E27FC236}">
                      <a16:creationId xmlns:a16="http://schemas.microsoft.com/office/drawing/2014/main" id="{8CA64F20-3A88-4FB9-AC96-2C5A39BC6554}"/>
                    </a:ext>
                  </a:extLst>
                </p:cNvPr>
                <p:cNvSpPr/>
                <p:nvPr/>
              </p:nvSpPr>
              <p:spPr>
                <a:xfrm>
                  <a:off x="3037053" y="6478288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F2B130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81" name="Forme libre : forme 1580">
                  <a:extLst>
                    <a:ext uri="{FF2B5EF4-FFF2-40B4-BE49-F238E27FC236}">
                      <a16:creationId xmlns:a16="http://schemas.microsoft.com/office/drawing/2014/main" id="{E7FB04B8-0AC4-473D-8F46-2773E941D9C1}"/>
                    </a:ext>
                  </a:extLst>
                </p:cNvPr>
                <p:cNvSpPr/>
                <p:nvPr/>
              </p:nvSpPr>
              <p:spPr>
                <a:xfrm>
                  <a:off x="3042626" y="56629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82" name="Forme libre : forme 1581">
                  <a:extLst>
                    <a:ext uri="{FF2B5EF4-FFF2-40B4-BE49-F238E27FC236}">
                      <a16:creationId xmlns:a16="http://schemas.microsoft.com/office/drawing/2014/main" id="{014C4F71-A4FF-4A04-B263-BBD9FA53085F}"/>
                    </a:ext>
                  </a:extLst>
                </p:cNvPr>
                <p:cNvSpPr/>
                <p:nvPr/>
              </p:nvSpPr>
              <p:spPr>
                <a:xfrm>
                  <a:off x="3042626" y="57176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83" name="Forme libre : forme 1582">
                  <a:extLst>
                    <a:ext uri="{FF2B5EF4-FFF2-40B4-BE49-F238E27FC236}">
                      <a16:creationId xmlns:a16="http://schemas.microsoft.com/office/drawing/2014/main" id="{4B25CB3F-4EB3-4E75-B05A-87623540E9E1}"/>
                    </a:ext>
                  </a:extLst>
                </p:cNvPr>
                <p:cNvSpPr/>
                <p:nvPr/>
              </p:nvSpPr>
              <p:spPr>
                <a:xfrm>
                  <a:off x="3070492" y="569482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84" name="Forme libre : forme 1583">
                  <a:extLst>
                    <a:ext uri="{FF2B5EF4-FFF2-40B4-BE49-F238E27FC236}">
                      <a16:creationId xmlns:a16="http://schemas.microsoft.com/office/drawing/2014/main" id="{CF27FDEC-185D-4A21-8C76-06EE3B4AF7C0}"/>
                    </a:ext>
                  </a:extLst>
                </p:cNvPr>
                <p:cNvSpPr/>
                <p:nvPr/>
              </p:nvSpPr>
              <p:spPr>
                <a:xfrm>
                  <a:off x="3148517" y="6236873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F2B130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86" name="Forme libre : forme 1585">
                  <a:extLst>
                    <a:ext uri="{FF2B5EF4-FFF2-40B4-BE49-F238E27FC236}">
                      <a16:creationId xmlns:a16="http://schemas.microsoft.com/office/drawing/2014/main" id="{32A09088-29BC-49A9-AFA6-0123EDAC7843}"/>
                    </a:ext>
                  </a:extLst>
                </p:cNvPr>
                <p:cNvSpPr/>
                <p:nvPr/>
              </p:nvSpPr>
              <p:spPr>
                <a:xfrm>
                  <a:off x="3226541" y="564016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88" name="Forme libre : forme 1587">
                  <a:extLst>
                    <a:ext uri="{FF2B5EF4-FFF2-40B4-BE49-F238E27FC236}">
                      <a16:creationId xmlns:a16="http://schemas.microsoft.com/office/drawing/2014/main" id="{F3220552-97F3-4D4D-8A0B-E8857BB06AFA}"/>
                    </a:ext>
                  </a:extLst>
                </p:cNvPr>
                <p:cNvSpPr/>
                <p:nvPr/>
              </p:nvSpPr>
              <p:spPr>
                <a:xfrm>
                  <a:off x="3388164" y="56492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EB48B4"/>
                </a:solidFill>
                <a:ln w="70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89" name="Forme libre : forme 1588">
                  <a:extLst>
                    <a:ext uri="{FF2B5EF4-FFF2-40B4-BE49-F238E27FC236}">
                      <a16:creationId xmlns:a16="http://schemas.microsoft.com/office/drawing/2014/main" id="{11E50B23-8D41-4E98-8531-F7F8B99A3C84}"/>
                    </a:ext>
                  </a:extLst>
                </p:cNvPr>
                <p:cNvSpPr/>
                <p:nvPr/>
              </p:nvSpPr>
              <p:spPr>
                <a:xfrm>
                  <a:off x="3421603" y="6323418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F2B130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91" name="Forme libre : forme 1590">
                  <a:extLst>
                    <a:ext uri="{FF2B5EF4-FFF2-40B4-BE49-F238E27FC236}">
                      <a16:creationId xmlns:a16="http://schemas.microsoft.com/office/drawing/2014/main" id="{AF409EAB-B493-4107-945B-632C34A25666}"/>
                    </a:ext>
                  </a:extLst>
                </p:cNvPr>
                <p:cNvSpPr/>
                <p:nvPr/>
              </p:nvSpPr>
              <p:spPr>
                <a:xfrm>
                  <a:off x="3694689" y="56766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92" name="Forme libre : forme 1591">
                  <a:extLst>
                    <a:ext uri="{FF2B5EF4-FFF2-40B4-BE49-F238E27FC236}">
                      <a16:creationId xmlns:a16="http://schemas.microsoft.com/office/drawing/2014/main" id="{A94C3FED-62A0-433E-AACD-E4D115167CA2}"/>
                    </a:ext>
                  </a:extLst>
                </p:cNvPr>
                <p:cNvSpPr/>
                <p:nvPr/>
              </p:nvSpPr>
              <p:spPr>
                <a:xfrm>
                  <a:off x="3722555" y="586791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93" name="Forme libre : forme 1592">
                  <a:extLst>
                    <a:ext uri="{FF2B5EF4-FFF2-40B4-BE49-F238E27FC236}">
                      <a16:creationId xmlns:a16="http://schemas.microsoft.com/office/drawing/2014/main" id="{D6AAB4CC-6D1E-4655-B0A5-C99DF6A91F2C}"/>
                    </a:ext>
                  </a:extLst>
                </p:cNvPr>
                <p:cNvSpPr/>
                <p:nvPr/>
              </p:nvSpPr>
              <p:spPr>
                <a:xfrm>
                  <a:off x="3856311" y="574037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94" name="Forme libre : forme 1593">
                  <a:extLst>
                    <a:ext uri="{FF2B5EF4-FFF2-40B4-BE49-F238E27FC236}">
                      <a16:creationId xmlns:a16="http://schemas.microsoft.com/office/drawing/2014/main" id="{70B5A5B2-BF54-4DC0-A113-EBA9152C3CF6}"/>
                    </a:ext>
                  </a:extLst>
                </p:cNvPr>
                <p:cNvSpPr/>
                <p:nvPr/>
              </p:nvSpPr>
              <p:spPr>
                <a:xfrm>
                  <a:off x="3912043" y="571304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122FF1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99" name="Forme libre : forme 1598">
                  <a:extLst>
                    <a:ext uri="{FF2B5EF4-FFF2-40B4-BE49-F238E27FC236}">
                      <a16:creationId xmlns:a16="http://schemas.microsoft.com/office/drawing/2014/main" id="{ED7D0BBD-D4D7-4994-9D89-2125665CC8C8}"/>
                    </a:ext>
                  </a:extLst>
                </p:cNvPr>
                <p:cNvSpPr/>
                <p:nvPr/>
              </p:nvSpPr>
              <p:spPr>
                <a:xfrm>
                  <a:off x="5522694" y="8227410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6"/>
                        <a:pt x="17467" y="0"/>
                        <a:pt x="39012" y="0"/>
                      </a:cubicBezTo>
                      <a:cubicBezTo>
                        <a:pt x="60558" y="0"/>
                        <a:pt x="78025" y="14276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00" name="Forme libre : forme 1599">
                  <a:extLst>
                    <a:ext uri="{FF2B5EF4-FFF2-40B4-BE49-F238E27FC236}">
                      <a16:creationId xmlns:a16="http://schemas.microsoft.com/office/drawing/2014/main" id="{C9E2F469-1E5A-4DCD-86C4-411964C0FA6A}"/>
                    </a:ext>
                  </a:extLst>
                </p:cNvPr>
                <p:cNvSpPr/>
                <p:nvPr/>
              </p:nvSpPr>
              <p:spPr>
                <a:xfrm>
                  <a:off x="5734475" y="8113535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6"/>
                        <a:pt x="17467" y="0"/>
                        <a:pt x="39012" y="0"/>
                      </a:cubicBezTo>
                      <a:cubicBezTo>
                        <a:pt x="60558" y="0"/>
                        <a:pt x="78025" y="14276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01" name="Forme libre : forme 1600">
                  <a:extLst>
                    <a:ext uri="{FF2B5EF4-FFF2-40B4-BE49-F238E27FC236}">
                      <a16:creationId xmlns:a16="http://schemas.microsoft.com/office/drawing/2014/main" id="{EA76A500-7E25-4DDE-B1AA-DE173E58859B}"/>
                    </a:ext>
                  </a:extLst>
                </p:cNvPr>
                <p:cNvSpPr/>
                <p:nvPr/>
              </p:nvSpPr>
              <p:spPr>
                <a:xfrm>
                  <a:off x="6208196" y="7184314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97" name="Forme libre : forme 1596">
                  <a:extLst>
                    <a:ext uri="{FF2B5EF4-FFF2-40B4-BE49-F238E27FC236}">
                      <a16:creationId xmlns:a16="http://schemas.microsoft.com/office/drawing/2014/main" id="{B4F8DB9C-D590-440B-88AC-7BAE7CB1BD0D}"/>
                    </a:ext>
                  </a:extLst>
                </p:cNvPr>
                <p:cNvSpPr/>
                <p:nvPr/>
              </p:nvSpPr>
              <p:spPr>
                <a:xfrm>
                  <a:off x="4075854" y="553308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F2B130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6" name="Forme libre : forme 1615">
                  <a:extLst>
                    <a:ext uri="{FF2B5EF4-FFF2-40B4-BE49-F238E27FC236}">
                      <a16:creationId xmlns:a16="http://schemas.microsoft.com/office/drawing/2014/main" id="{FEC4CAA2-8913-453A-ADC1-6E06060166FE}"/>
                    </a:ext>
                  </a:extLst>
                </p:cNvPr>
                <p:cNvSpPr/>
                <p:nvPr/>
              </p:nvSpPr>
              <p:spPr>
                <a:xfrm>
                  <a:off x="2474161" y="585880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7" name="Forme libre : forme 1616">
                  <a:extLst>
                    <a:ext uri="{FF2B5EF4-FFF2-40B4-BE49-F238E27FC236}">
                      <a16:creationId xmlns:a16="http://schemas.microsoft.com/office/drawing/2014/main" id="{616BBFD4-0328-41CE-AA3E-CF5A006524DE}"/>
                    </a:ext>
                  </a:extLst>
                </p:cNvPr>
                <p:cNvSpPr/>
                <p:nvPr/>
              </p:nvSpPr>
              <p:spPr>
                <a:xfrm>
                  <a:off x="2724954" y="599090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8" name="Forme libre : forme 1617">
                  <a:extLst>
                    <a:ext uri="{FF2B5EF4-FFF2-40B4-BE49-F238E27FC236}">
                      <a16:creationId xmlns:a16="http://schemas.microsoft.com/office/drawing/2014/main" id="{CEE7909B-8BB8-45DD-8D9C-B9A9CF2358AE}"/>
                    </a:ext>
                  </a:extLst>
                </p:cNvPr>
                <p:cNvSpPr/>
                <p:nvPr/>
              </p:nvSpPr>
              <p:spPr>
                <a:xfrm>
                  <a:off x="2791833" y="575859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6" y="63770"/>
                        <a:pt x="0" y="49495"/>
                        <a:pt x="0" y="31885"/>
                      </a:cubicBezTo>
                      <a:cubicBezTo>
                        <a:pt x="0" y="14275"/>
                        <a:pt x="17466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9" name="Forme libre : forme 1618">
                  <a:extLst>
                    <a:ext uri="{FF2B5EF4-FFF2-40B4-BE49-F238E27FC236}">
                      <a16:creationId xmlns:a16="http://schemas.microsoft.com/office/drawing/2014/main" id="{1CBEE563-1018-47CA-93A6-7919220ECCEF}"/>
                    </a:ext>
                  </a:extLst>
                </p:cNvPr>
                <p:cNvSpPr/>
                <p:nvPr/>
              </p:nvSpPr>
              <p:spPr>
                <a:xfrm>
                  <a:off x="3165236" y="5813257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20" name="Forme libre : forme 1619">
                  <a:extLst>
                    <a:ext uri="{FF2B5EF4-FFF2-40B4-BE49-F238E27FC236}">
                      <a16:creationId xmlns:a16="http://schemas.microsoft.com/office/drawing/2014/main" id="{06F4B158-702C-4817-BC95-D1AAAA03784E}"/>
                    </a:ext>
                  </a:extLst>
                </p:cNvPr>
                <p:cNvSpPr/>
                <p:nvPr/>
              </p:nvSpPr>
              <p:spPr>
                <a:xfrm>
                  <a:off x="3310139" y="5754042"/>
                  <a:ext cx="109728" cy="109728"/>
                </a:xfrm>
                <a:custGeom>
                  <a:avLst/>
                  <a:gdLst>
                    <a:gd name="connsiteX0" fmla="*/ 78025 w 78024"/>
                    <a:gd name="connsiteY0" fmla="*/ 31885 h 63770"/>
                    <a:gd name="connsiteX1" fmla="*/ 39012 w 78024"/>
                    <a:gd name="connsiteY1" fmla="*/ 63770 h 63770"/>
                    <a:gd name="connsiteX2" fmla="*/ 0 w 78024"/>
                    <a:gd name="connsiteY2" fmla="*/ 31885 h 63770"/>
                    <a:gd name="connsiteX3" fmla="*/ 39012 w 78024"/>
                    <a:gd name="connsiteY3" fmla="*/ 0 h 63770"/>
                    <a:gd name="connsiteX4" fmla="*/ 78025 w 78024"/>
                    <a:gd name="connsiteY4" fmla="*/ 31885 h 6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024" h="63770">
                      <a:moveTo>
                        <a:pt x="78025" y="31885"/>
                      </a:moveTo>
                      <a:cubicBezTo>
                        <a:pt x="78025" y="49495"/>
                        <a:pt x="60558" y="63770"/>
                        <a:pt x="39012" y="63770"/>
                      </a:cubicBezTo>
                      <a:cubicBezTo>
                        <a:pt x="17467" y="63770"/>
                        <a:pt x="0" y="49495"/>
                        <a:pt x="0" y="31885"/>
                      </a:cubicBezTo>
                      <a:cubicBezTo>
                        <a:pt x="0" y="14275"/>
                        <a:pt x="17467" y="0"/>
                        <a:pt x="39012" y="0"/>
                      </a:cubicBezTo>
                      <a:cubicBezTo>
                        <a:pt x="60558" y="0"/>
                        <a:pt x="78025" y="14275"/>
                        <a:pt x="78025" y="31885"/>
                      </a:cubicBezTo>
                      <a:close/>
                    </a:path>
                  </a:pathLst>
                </a:custGeom>
                <a:solidFill>
                  <a:srgbClr val="57F622"/>
                </a:solidFill>
                <a:ln w="96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29" name="Forme libre : forme 1628">
                  <a:extLst>
                    <a:ext uri="{FF2B5EF4-FFF2-40B4-BE49-F238E27FC236}">
                      <a16:creationId xmlns:a16="http://schemas.microsoft.com/office/drawing/2014/main" id="{A09E3A08-E424-4890-8428-6E0A8BD5AF1D}"/>
                    </a:ext>
                  </a:extLst>
                </p:cNvPr>
                <p:cNvSpPr/>
                <p:nvPr/>
              </p:nvSpPr>
              <p:spPr>
                <a:xfrm>
                  <a:off x="6603891" y="8541705"/>
                  <a:ext cx="5573" cy="45720"/>
                </a:xfrm>
                <a:custGeom>
                  <a:avLst/>
                  <a:gdLst>
                    <a:gd name="connsiteX0" fmla="*/ 0 w 5573"/>
                    <a:gd name="connsiteY0" fmla="*/ 45550 h 45550"/>
                    <a:gd name="connsiteX1" fmla="*/ 0 w 5573"/>
                    <a:gd name="connsiteY1" fmla="*/ 0 h 45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73" h="45550">
                      <a:moveTo>
                        <a:pt x="0" y="4555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chemeClr val="tx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631" name="ZoneTexte 1630">
                <a:extLst>
                  <a:ext uri="{FF2B5EF4-FFF2-40B4-BE49-F238E27FC236}">
                    <a16:creationId xmlns:a16="http://schemas.microsoft.com/office/drawing/2014/main" id="{BFA1DAD6-9180-4A5B-96C0-8AE2E7B638E5}"/>
                  </a:ext>
                </a:extLst>
              </p:cNvPr>
              <p:cNvSpPr txBox="1"/>
              <p:nvPr/>
            </p:nvSpPr>
            <p:spPr>
              <a:xfrm>
                <a:off x="70615" y="5278249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</p:grpSp>
        <p:sp>
          <p:nvSpPr>
            <p:cNvPr id="1633" name="ZoneTexte 1632">
              <a:extLst>
                <a:ext uri="{FF2B5EF4-FFF2-40B4-BE49-F238E27FC236}">
                  <a16:creationId xmlns:a16="http://schemas.microsoft.com/office/drawing/2014/main" id="{D04B9C21-F83D-4AB0-B106-C994D44F9FC5}"/>
                </a:ext>
              </a:extLst>
            </p:cNvPr>
            <p:cNvSpPr txBox="1"/>
            <p:nvPr/>
          </p:nvSpPr>
          <p:spPr>
            <a:xfrm>
              <a:off x="1196901" y="9016009"/>
              <a:ext cx="17139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PCA, Chromosome 1</a:t>
              </a:r>
            </a:p>
          </p:txBody>
        </p:sp>
        <p:sp>
          <p:nvSpPr>
            <p:cNvPr id="1634" name="ZoneTexte 1633">
              <a:extLst>
                <a:ext uri="{FF2B5EF4-FFF2-40B4-BE49-F238E27FC236}">
                  <a16:creationId xmlns:a16="http://schemas.microsoft.com/office/drawing/2014/main" id="{3EF57607-8E6B-47B7-BD7E-1EBA83F1EF8C}"/>
                </a:ext>
              </a:extLst>
            </p:cNvPr>
            <p:cNvSpPr txBox="1"/>
            <p:nvPr/>
          </p:nvSpPr>
          <p:spPr>
            <a:xfrm>
              <a:off x="1450901" y="4118889"/>
              <a:ext cx="19639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PCA, genome-wide level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68604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122</Words>
  <Application>Microsoft Office PowerPoint</Application>
  <PresentationFormat>Format A4 (210 x 297 mm)</PresentationFormat>
  <Paragraphs>42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Abderrahim Oussalah</dc:creator>
  <cp:lastModifiedBy>Abderrahim Oussalah</cp:lastModifiedBy>
  <cp:revision>12</cp:revision>
  <dcterms:created xsi:type="dcterms:W3CDTF">2021-12-09T08:29:39Z</dcterms:created>
  <dcterms:modified xsi:type="dcterms:W3CDTF">2022-02-20T14:59:21Z</dcterms:modified>
</cp:coreProperties>
</file>