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a Sahlin" initials="LS" lastIdx="9" clrIdx="0">
    <p:extLst/>
  </p:cmAuthor>
  <p:cmAuthor id="2" name="Klöting, Nora" initials="KN" lastIdx="1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6F4"/>
    <a:srgbClr val="FFFFFF"/>
    <a:srgbClr val="FFE1FF"/>
    <a:srgbClr val="FFCCFF"/>
    <a:srgbClr val="FFCCCC"/>
    <a:srgbClr val="D1A7C5"/>
    <a:srgbClr val="F682DD"/>
    <a:srgbClr val="F1C5E1"/>
    <a:srgbClr val="893090"/>
    <a:srgbClr val="F9AD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36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70EC-DA57-4525-8E75-DC456B8003E3}" type="datetimeFigureOut">
              <a:rPr lang="de-DE" smtClean="0"/>
              <a:t>05.11.2021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8309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70EC-DA57-4525-8E75-DC456B8003E3}" type="datetimeFigureOut">
              <a:rPr lang="de-DE" smtClean="0"/>
              <a:t>05.11.2021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1675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70EC-DA57-4525-8E75-DC456B8003E3}" type="datetimeFigureOut">
              <a:rPr lang="de-DE" smtClean="0"/>
              <a:t>05.11.2021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5190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70EC-DA57-4525-8E75-DC456B8003E3}" type="datetimeFigureOut">
              <a:rPr lang="de-DE" smtClean="0"/>
              <a:t>05.11.2021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6502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70EC-DA57-4525-8E75-DC456B8003E3}" type="datetimeFigureOut">
              <a:rPr lang="de-DE" smtClean="0"/>
              <a:t>05.11.2021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8891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70EC-DA57-4525-8E75-DC456B8003E3}" type="datetimeFigureOut">
              <a:rPr lang="de-DE" smtClean="0"/>
              <a:t>05.11.2021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4099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70EC-DA57-4525-8E75-DC456B8003E3}" type="datetimeFigureOut">
              <a:rPr lang="de-DE" smtClean="0"/>
              <a:t>05.11.2021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4821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70EC-DA57-4525-8E75-DC456B8003E3}" type="datetimeFigureOut">
              <a:rPr lang="de-DE" smtClean="0"/>
              <a:t>05.11.2021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0875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70EC-DA57-4525-8E75-DC456B8003E3}" type="datetimeFigureOut">
              <a:rPr lang="de-DE" smtClean="0"/>
              <a:t>05.11.2021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0229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70EC-DA57-4525-8E75-DC456B8003E3}" type="datetimeFigureOut">
              <a:rPr lang="de-DE" smtClean="0"/>
              <a:t>05.11.2021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9791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70EC-DA57-4525-8E75-DC456B8003E3}" type="datetimeFigureOut">
              <a:rPr lang="de-DE" smtClean="0"/>
              <a:t>05.11.2021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5125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B70EC-DA57-4525-8E75-DC456B8003E3}" type="datetimeFigureOut">
              <a:rPr lang="de-DE" smtClean="0"/>
              <a:t>05.11.2021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0096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1003300" y="404647"/>
            <a:ext cx="9143983" cy="5116092"/>
            <a:chOff x="0" y="-23229"/>
            <a:chExt cx="8912528" cy="5048667"/>
          </a:xfrm>
        </p:grpSpPr>
        <p:grpSp>
          <p:nvGrpSpPr>
            <p:cNvPr id="7" name="Group 6"/>
            <p:cNvGrpSpPr/>
            <p:nvPr/>
          </p:nvGrpSpPr>
          <p:grpSpPr>
            <a:xfrm>
              <a:off x="159186" y="283686"/>
              <a:ext cx="2810156" cy="2024050"/>
              <a:chOff x="444321" y="1307690"/>
              <a:chExt cx="4747112" cy="5782196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2"/>
              <a:srcRect t="4332" r="18239"/>
              <a:stretch/>
            </p:blipFill>
            <p:spPr>
              <a:xfrm>
                <a:off x="444321" y="3618271"/>
                <a:ext cx="4747112" cy="3471615"/>
              </a:xfrm>
              <a:prstGeom prst="rect">
                <a:avLst/>
              </a:prstGeom>
            </p:spPr>
          </p:pic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3"/>
              <a:srcRect t="23144" r="17191" b="7531"/>
              <a:stretch/>
            </p:blipFill>
            <p:spPr>
              <a:xfrm>
                <a:off x="460512" y="1307690"/>
                <a:ext cx="4622765" cy="2418735"/>
              </a:xfrm>
              <a:prstGeom prst="rect">
                <a:avLst/>
              </a:prstGeom>
            </p:spPr>
          </p:pic>
        </p:grpSp>
        <p:grpSp>
          <p:nvGrpSpPr>
            <p:cNvPr id="9" name="Group 8"/>
            <p:cNvGrpSpPr/>
            <p:nvPr/>
          </p:nvGrpSpPr>
          <p:grpSpPr>
            <a:xfrm>
              <a:off x="3130133" y="134097"/>
              <a:ext cx="1117404" cy="1881516"/>
              <a:chOff x="6266623" y="1484670"/>
              <a:chExt cx="2101799" cy="4067591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4"/>
              <a:srcRect t="24009" r="80366" b="10213"/>
              <a:stretch/>
            </p:blipFill>
            <p:spPr>
              <a:xfrm>
                <a:off x="6266623" y="1484670"/>
                <a:ext cx="1214081" cy="4067591"/>
              </a:xfrm>
              <a:prstGeom prst="plaque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5"/>
              <a:srcRect l="7985" t="25769" r="78801" b="9786"/>
              <a:stretch/>
            </p:blipFill>
            <p:spPr>
              <a:xfrm>
                <a:off x="7551176" y="1524003"/>
                <a:ext cx="817246" cy="3985744"/>
              </a:xfrm>
              <a:prstGeom prst="plaque">
                <a:avLst/>
              </a:prstGeom>
            </p:spPr>
          </p:pic>
        </p:grpSp>
        <p:sp>
          <p:nvSpPr>
            <p:cNvPr id="8" name="TextBox 7"/>
            <p:cNvSpPr txBox="1"/>
            <p:nvPr/>
          </p:nvSpPr>
          <p:spPr>
            <a:xfrm>
              <a:off x="417239" y="-16299"/>
              <a:ext cx="1052051" cy="303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CYP11A1</a:t>
              </a:r>
              <a:endParaRPr lang="sv-SE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4621735" y="324460"/>
              <a:ext cx="2811600" cy="2023200"/>
              <a:chOff x="39890" y="786581"/>
              <a:chExt cx="4659929" cy="5178041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6"/>
              <a:srcRect l="3039" t="14545" r="18248" b="14173"/>
              <a:stretch/>
            </p:blipFill>
            <p:spPr>
              <a:xfrm>
                <a:off x="176981" y="786581"/>
                <a:ext cx="4395019" cy="2487561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7"/>
              <a:srcRect t="22903" r="16543" b="1"/>
              <a:stretch/>
            </p:blipFill>
            <p:spPr>
              <a:xfrm>
                <a:off x="39890" y="3274143"/>
                <a:ext cx="4659929" cy="2690479"/>
              </a:xfrm>
              <a:prstGeom prst="rect">
                <a:avLst/>
              </a:prstGeom>
            </p:spPr>
          </p:pic>
        </p:grpSp>
        <p:sp>
          <p:nvSpPr>
            <p:cNvPr id="10" name="TextBox 9"/>
            <p:cNvSpPr txBox="1"/>
            <p:nvPr/>
          </p:nvSpPr>
          <p:spPr>
            <a:xfrm>
              <a:off x="4823455" y="-23229"/>
              <a:ext cx="1179945" cy="303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3Beta-HSD2</a:t>
              </a:r>
              <a:endParaRPr lang="sv-SE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7614160" y="137648"/>
              <a:ext cx="1298368" cy="2215851"/>
              <a:chOff x="5544764" y="1799302"/>
              <a:chExt cx="2417923" cy="4570741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8"/>
              <a:srcRect l="1" t="24898" r="79273" b="12624"/>
              <a:stretch/>
            </p:blipFill>
            <p:spPr>
              <a:xfrm>
                <a:off x="5544764" y="1896520"/>
                <a:ext cx="1454010" cy="4382912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9"/>
              <a:srcRect l="7597" t="25214" r="78903" b="12468"/>
              <a:stretch/>
            </p:blipFill>
            <p:spPr>
              <a:xfrm>
                <a:off x="6972553" y="1799302"/>
                <a:ext cx="990134" cy="4570741"/>
              </a:xfrm>
              <a:prstGeom prst="rect">
                <a:avLst/>
              </a:prstGeom>
            </p:spPr>
          </p:pic>
        </p:grpSp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10"/>
            <a:srcRect l="3490" t="23204" r="65298" b="11703"/>
            <a:stretch/>
          </p:blipFill>
          <p:spPr>
            <a:xfrm>
              <a:off x="3268800" y="2587374"/>
              <a:ext cx="1116000" cy="2327447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11"/>
            <a:srcRect t="4822" r="17890" b="2014"/>
            <a:stretch/>
          </p:blipFill>
          <p:spPr>
            <a:xfrm>
              <a:off x="254000" y="2920999"/>
              <a:ext cx="2967588" cy="2104439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584200" y="2551667"/>
              <a:ext cx="879959" cy="303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AKR1C2</a:t>
              </a:r>
              <a:endParaRPr lang="sv-SE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12"/>
            <a:srcRect l="3285" t="24641" r="68172" b="13140"/>
            <a:stretch/>
          </p:blipFill>
          <p:spPr>
            <a:xfrm>
              <a:off x="7773686" y="2440319"/>
              <a:ext cx="1116000" cy="2432719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13"/>
            <a:srcRect t="6278" r="18800"/>
            <a:stretch/>
          </p:blipFill>
          <p:spPr>
            <a:xfrm>
              <a:off x="4648200" y="2997199"/>
              <a:ext cx="2811600" cy="2028239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5308600" y="2326019"/>
              <a:ext cx="812776" cy="303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sv-SE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0" y="220397"/>
              <a:ext cx="266700" cy="12563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452455" y="1889400"/>
            <a:ext cx="761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Obese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endParaRPr lang="sv-S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5472" y="972241"/>
            <a:ext cx="761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Lean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endParaRPr lang="sv-S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59906" y="39674"/>
            <a:ext cx="761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Obese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endParaRPr lang="sv-S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48513" y="14675"/>
            <a:ext cx="761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Lean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endParaRPr lang="sv-S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2445664" y="656390"/>
            <a:ext cx="533486" cy="1925562"/>
            <a:chOff x="2509164" y="656390"/>
            <a:chExt cx="533486" cy="1925562"/>
          </a:xfrm>
        </p:grpSpPr>
        <p:sp>
          <p:nvSpPr>
            <p:cNvPr id="33" name="TextBox 32"/>
            <p:cNvSpPr txBox="1"/>
            <p:nvPr/>
          </p:nvSpPr>
          <p:spPr>
            <a:xfrm>
              <a:off x="2528152" y="656390"/>
              <a:ext cx="482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>
                  <a:latin typeface="Arial" panose="020B0604020202020204" pitchFamily="34" charset="0"/>
                  <a:cs typeface="Arial" panose="020B0604020202020204" pitchFamily="34" charset="0"/>
                </a:rPr>
                <a:t>SC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509164" y="1151782"/>
              <a:ext cx="5144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>
                  <a:latin typeface="Arial" panose="020B0604020202020204" pitchFamily="34" charset="0"/>
                  <a:cs typeface="Arial" panose="020B0604020202020204" pitchFamily="34" charset="0"/>
                </a:rPr>
                <a:t>VC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509164" y="1725325"/>
              <a:ext cx="482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>
                  <a:latin typeface="Arial" panose="020B0604020202020204" pitchFamily="34" charset="0"/>
                  <a:cs typeface="Arial" panose="020B0604020202020204" pitchFamily="34" charset="0"/>
                </a:rPr>
                <a:t>SC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528152" y="2304953"/>
              <a:ext cx="5144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>
                  <a:latin typeface="Arial" panose="020B0604020202020204" pitchFamily="34" charset="0"/>
                  <a:cs typeface="Arial" panose="020B0604020202020204" pitchFamily="34" charset="0"/>
                </a:rPr>
                <a:t>VC</a:t>
              </a: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9085132" y="68333"/>
            <a:ext cx="761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Lean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endParaRPr lang="sv-S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9804111" y="72603"/>
            <a:ext cx="761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Obese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endParaRPr lang="sv-S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6759514" y="3388195"/>
            <a:ext cx="533486" cy="1925562"/>
            <a:chOff x="2509164" y="656390"/>
            <a:chExt cx="533486" cy="1925562"/>
          </a:xfrm>
        </p:grpSpPr>
        <p:sp>
          <p:nvSpPr>
            <p:cNvPr id="56" name="TextBox 55"/>
            <p:cNvSpPr txBox="1"/>
            <p:nvPr/>
          </p:nvSpPr>
          <p:spPr>
            <a:xfrm>
              <a:off x="2528152" y="656390"/>
              <a:ext cx="482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>
                  <a:latin typeface="Arial" panose="020B0604020202020204" pitchFamily="34" charset="0"/>
                  <a:cs typeface="Arial" panose="020B0604020202020204" pitchFamily="34" charset="0"/>
                </a:rPr>
                <a:t>SC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509164" y="1151782"/>
              <a:ext cx="5144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>
                  <a:latin typeface="Arial" panose="020B0604020202020204" pitchFamily="34" charset="0"/>
                  <a:cs typeface="Arial" panose="020B0604020202020204" pitchFamily="34" charset="0"/>
                </a:rPr>
                <a:t>VC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509164" y="1725325"/>
              <a:ext cx="482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>
                  <a:latin typeface="Arial" panose="020B0604020202020204" pitchFamily="34" charset="0"/>
                  <a:cs typeface="Arial" panose="020B0604020202020204" pitchFamily="34" charset="0"/>
                </a:rPr>
                <a:t>SC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528152" y="2304953"/>
              <a:ext cx="5144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>
                  <a:latin typeface="Arial" panose="020B0604020202020204" pitchFamily="34" charset="0"/>
                  <a:cs typeface="Arial" panose="020B0604020202020204" pitchFamily="34" charset="0"/>
                </a:rPr>
                <a:t>VC</a:t>
              </a: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430624" y="3335696"/>
            <a:ext cx="533486" cy="1925562"/>
            <a:chOff x="2509164" y="656390"/>
            <a:chExt cx="533486" cy="1925562"/>
          </a:xfrm>
        </p:grpSpPr>
        <p:sp>
          <p:nvSpPr>
            <p:cNvPr id="61" name="TextBox 60"/>
            <p:cNvSpPr txBox="1"/>
            <p:nvPr/>
          </p:nvSpPr>
          <p:spPr>
            <a:xfrm>
              <a:off x="2528152" y="656390"/>
              <a:ext cx="482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>
                  <a:latin typeface="Arial" panose="020B0604020202020204" pitchFamily="34" charset="0"/>
                  <a:cs typeface="Arial" panose="020B0604020202020204" pitchFamily="34" charset="0"/>
                </a:rPr>
                <a:t>SC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509164" y="1151782"/>
              <a:ext cx="5144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>
                  <a:latin typeface="Arial" panose="020B0604020202020204" pitchFamily="34" charset="0"/>
                  <a:cs typeface="Arial" panose="020B0604020202020204" pitchFamily="34" charset="0"/>
                </a:rPr>
                <a:t>VC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509164" y="1725325"/>
              <a:ext cx="482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>
                  <a:latin typeface="Arial" panose="020B0604020202020204" pitchFamily="34" charset="0"/>
                  <a:cs typeface="Arial" panose="020B0604020202020204" pitchFamily="34" charset="0"/>
                </a:rPr>
                <a:t>SC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528152" y="2304953"/>
              <a:ext cx="5144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>
                  <a:latin typeface="Arial" panose="020B0604020202020204" pitchFamily="34" charset="0"/>
                  <a:cs typeface="Arial" panose="020B0604020202020204" pitchFamily="34" charset="0"/>
                </a:rPr>
                <a:t>VC</a:t>
              </a: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7007269" y="712424"/>
            <a:ext cx="533486" cy="1925562"/>
            <a:chOff x="2509164" y="656390"/>
            <a:chExt cx="533486" cy="1925562"/>
          </a:xfrm>
        </p:grpSpPr>
        <p:sp>
          <p:nvSpPr>
            <p:cNvPr id="66" name="TextBox 65"/>
            <p:cNvSpPr txBox="1"/>
            <p:nvPr/>
          </p:nvSpPr>
          <p:spPr>
            <a:xfrm>
              <a:off x="2528152" y="656390"/>
              <a:ext cx="482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>
                  <a:latin typeface="Arial" panose="020B0604020202020204" pitchFamily="34" charset="0"/>
                  <a:cs typeface="Arial" panose="020B0604020202020204" pitchFamily="34" charset="0"/>
                </a:rPr>
                <a:t>SC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509164" y="1151782"/>
              <a:ext cx="5144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>
                  <a:latin typeface="Arial" panose="020B0604020202020204" pitchFamily="34" charset="0"/>
                  <a:cs typeface="Arial" panose="020B0604020202020204" pitchFamily="34" charset="0"/>
                </a:rPr>
                <a:t>VC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509164" y="1725325"/>
              <a:ext cx="482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>
                  <a:latin typeface="Arial" panose="020B0604020202020204" pitchFamily="34" charset="0"/>
                  <a:cs typeface="Arial" panose="020B0604020202020204" pitchFamily="34" charset="0"/>
                </a:rPr>
                <a:t>SC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528152" y="2304953"/>
              <a:ext cx="5144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>
                  <a:latin typeface="Arial" panose="020B0604020202020204" pitchFamily="34" charset="0"/>
                  <a:cs typeface="Arial" panose="020B0604020202020204" pitchFamily="34" charset="0"/>
                </a:rPr>
                <a:t>VC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452454" y="3716279"/>
            <a:ext cx="761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Lean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endParaRPr lang="sv-S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71037" y="4599342"/>
            <a:ext cx="761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Obese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endParaRPr lang="sv-S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37915" y="5664729"/>
            <a:ext cx="11363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2:</a:t>
            </a:r>
            <a:r>
              <a:rPr lang="sv-SE" altLang="sv-S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protein expression of steroidogenic enzymes in sc and visc AT of lean and obese women. GAPDH was used as a </a:t>
            </a:r>
            <a:r>
              <a:rPr lang="sv-SE" altLang="sv-SE" sz="1400" i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reference protein</a:t>
            </a:r>
            <a:r>
              <a:rPr lang="sv-SE" altLang="sv-S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sv-SE" altLang="sv-S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Chemiluminescence  curves of one representative N of a Western Blot are depicted. </a:t>
            </a:r>
            <a:endParaRPr lang="en-US" sz="14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396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</Words>
  <Application>Microsoft Office PowerPoint</Application>
  <PresentationFormat>Breitbild</PresentationFormat>
  <Paragraphs>38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 Wagner</dc:creator>
  <cp:lastModifiedBy>Isabel Viola Wagner</cp:lastModifiedBy>
  <cp:revision>202</cp:revision>
  <dcterms:created xsi:type="dcterms:W3CDTF">2019-08-10T09:27:13Z</dcterms:created>
  <dcterms:modified xsi:type="dcterms:W3CDTF">2021-11-05T10:12:52Z</dcterms:modified>
</cp:coreProperties>
</file>