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>
      <p:cViewPr varScale="1">
        <p:scale>
          <a:sx n="63" d="100"/>
          <a:sy n="63" d="100"/>
        </p:scale>
        <p:origin x="247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541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141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73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39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921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80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165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6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00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96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551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6B2F5-4D65-4BA1-9D0D-C8CFE3C948D9}" type="datetimeFigureOut">
              <a:rPr kumimoji="1" lang="ja-JP" altLang="en-US" smtClean="0"/>
              <a:t>2022/3/8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9F8F2-F8E3-4FA0-B740-BA46DD0DCF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499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A321BD5-B49B-44D5-BC3C-353B9932E4D0}"/>
              </a:ext>
            </a:extLst>
          </p:cNvPr>
          <p:cNvGrpSpPr/>
          <p:nvPr/>
        </p:nvGrpSpPr>
        <p:grpSpPr>
          <a:xfrm>
            <a:off x="766510" y="337266"/>
            <a:ext cx="5155753" cy="5294066"/>
            <a:chOff x="761621" y="2669720"/>
            <a:chExt cx="5155753" cy="5294066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794CD6B-2BB1-4A18-9095-CDDBE3DB46E3}"/>
                </a:ext>
              </a:extLst>
            </p:cNvPr>
            <p:cNvGrpSpPr/>
            <p:nvPr/>
          </p:nvGrpSpPr>
          <p:grpSpPr>
            <a:xfrm>
              <a:off x="2341927" y="2669720"/>
              <a:ext cx="2398300" cy="2530055"/>
              <a:chOff x="1019886" y="5611139"/>
              <a:chExt cx="2398300" cy="2530055"/>
            </a:xfrm>
          </p:grpSpPr>
          <p:pic>
            <p:nvPicPr>
              <p:cNvPr id="33" name="図 32">
                <a:extLst>
                  <a:ext uri="{FF2B5EF4-FFF2-40B4-BE49-F238E27FC236}">
                    <a16:creationId xmlns:a16="http://schemas.microsoft.com/office/drawing/2014/main" id="{5B8E9CE9-8EBF-4903-A4DB-CE30D82C13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19886" y="5918916"/>
                <a:ext cx="2398300" cy="2222278"/>
              </a:xfrm>
              <a:prstGeom prst="rect">
                <a:avLst/>
              </a:prstGeom>
            </p:spPr>
          </p:pic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BD11BC16-052F-4B20-9102-0911B6F91D1A}"/>
                  </a:ext>
                </a:extLst>
              </p:cNvPr>
              <p:cNvSpPr txBox="1"/>
              <p:nvPr/>
            </p:nvSpPr>
            <p:spPr>
              <a:xfrm>
                <a:off x="1860796" y="5611139"/>
                <a:ext cx="7136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[CD4</a:t>
                </a:r>
                <a:r>
                  <a:rPr kumimoji="1" lang="en-US" altLang="ja-JP" sz="14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kumimoji="1" lang="en-US" altLang="ja-JP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]</a:t>
                </a:r>
                <a:endParaRPr kumimoji="1" lang="ja-JP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573D7371-8EDE-4FDA-A2EE-ADF4B9C853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0967"/>
            <a:stretch/>
          </p:blipFill>
          <p:spPr>
            <a:xfrm>
              <a:off x="761621" y="5737089"/>
              <a:ext cx="2354294" cy="2226697"/>
            </a:xfrm>
            <a:prstGeom prst="rect">
              <a:avLst/>
            </a:prstGeom>
          </p:spPr>
        </p:pic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99CAC6E3-E632-49E8-A286-1106C1B108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1446"/>
            <a:stretch/>
          </p:blipFill>
          <p:spPr>
            <a:xfrm>
              <a:off x="3563080" y="5717295"/>
              <a:ext cx="2354294" cy="2214717"/>
            </a:xfrm>
            <a:prstGeom prst="rect">
              <a:avLst/>
            </a:prstGeom>
          </p:spPr>
        </p:pic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313C5AEE-9764-4D90-8939-0B8B09A9E920}"/>
                </a:ext>
              </a:extLst>
            </p:cNvPr>
            <p:cNvSpPr txBox="1"/>
            <p:nvPr/>
          </p:nvSpPr>
          <p:spPr>
            <a:xfrm>
              <a:off x="1733224" y="5514742"/>
              <a:ext cx="917490" cy="216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[FoxP3</a:t>
              </a:r>
              <a:r>
                <a:rPr kumimoji="1" lang="en-US" altLang="ja-JP" sz="14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kumimoji="1"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D12E4B05-F008-47C5-BC6B-58BE940B6AC6}"/>
                </a:ext>
              </a:extLst>
            </p:cNvPr>
            <p:cNvSpPr txBox="1"/>
            <p:nvPr/>
          </p:nvSpPr>
          <p:spPr>
            <a:xfrm>
              <a:off x="4500751" y="5487570"/>
              <a:ext cx="917490" cy="216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kumimoji="1"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[</a:t>
              </a:r>
              <a:r>
                <a:rPr kumimoji="1" lang="en-US" altLang="ja-JP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FrⅡ</a:t>
              </a:r>
              <a:r>
                <a:rPr kumimoji="1"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A952F24-0631-4A72-A17C-55EDC792BB20}"/>
                </a:ext>
              </a:extLst>
            </p:cNvPr>
            <p:cNvSpPr txBox="1"/>
            <p:nvPr/>
          </p:nvSpPr>
          <p:spPr>
            <a:xfrm>
              <a:off x="2143678" y="6005281"/>
              <a:ext cx="9541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MFI</a:t>
              </a:r>
            </a:p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2,191.3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CEEA6DD-C5A4-4FD8-8C0D-9077528E0353}"/>
                </a:ext>
              </a:extLst>
            </p:cNvPr>
            <p:cNvSpPr txBox="1"/>
            <p:nvPr/>
          </p:nvSpPr>
          <p:spPr>
            <a:xfrm>
              <a:off x="4941187" y="5985487"/>
              <a:ext cx="9541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MFI</a:t>
              </a:r>
            </a:p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6,206.9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矢印: 下 34">
              <a:extLst>
                <a:ext uri="{FF2B5EF4-FFF2-40B4-BE49-F238E27FC236}">
                  <a16:creationId xmlns:a16="http://schemas.microsoft.com/office/drawing/2014/main" id="{ED48098B-5FFF-4AFC-878C-AD6769E90AAC}"/>
                </a:ext>
              </a:extLst>
            </p:cNvPr>
            <p:cNvSpPr/>
            <p:nvPr/>
          </p:nvSpPr>
          <p:spPr>
            <a:xfrm rot="2100000">
              <a:off x="2626806" y="4940670"/>
              <a:ext cx="200968" cy="489073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矢印: 下 36">
              <a:extLst>
                <a:ext uri="{FF2B5EF4-FFF2-40B4-BE49-F238E27FC236}">
                  <a16:creationId xmlns:a16="http://schemas.microsoft.com/office/drawing/2014/main" id="{3C3A81EA-4507-423F-8751-F4E419EAD88C}"/>
                </a:ext>
              </a:extLst>
            </p:cNvPr>
            <p:cNvSpPr/>
            <p:nvPr/>
          </p:nvSpPr>
          <p:spPr>
            <a:xfrm rot="19474284">
              <a:off x="4493078" y="4953994"/>
              <a:ext cx="200218" cy="489073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6B627D-2F77-465B-AAC3-681F64BAAB0B}"/>
              </a:ext>
            </a:extLst>
          </p:cNvPr>
          <p:cNvSpPr txBox="1"/>
          <p:nvPr/>
        </p:nvSpPr>
        <p:spPr>
          <a:xfrm>
            <a:off x="625899" y="6219876"/>
            <a:ext cx="57602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 CCR4 expression on effector-type Tregs.</a:t>
            </a:r>
          </a:p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Tregs were gated as described in Supplementary Figure 1. CD4</a:t>
            </a:r>
            <a:r>
              <a:rPr kumimoji="1"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Foxp3</a:t>
            </a:r>
            <a:r>
              <a:rPr kumimoji="1"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cells contained CCR4</a:t>
            </a:r>
            <a:r>
              <a:rPr kumimoji="1"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and CCR4</a:t>
            </a:r>
            <a:r>
              <a:rPr kumimoji="1"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cells, while almost all effector-type Tregs expressed CCR4.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920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52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YukariKobayashi</dc:creator>
  <cp:lastModifiedBy>Sato Sho</cp:lastModifiedBy>
  <cp:revision>18</cp:revision>
  <cp:lastPrinted>2022-02-03T11:25:23Z</cp:lastPrinted>
  <dcterms:created xsi:type="dcterms:W3CDTF">2022-02-03T09:29:48Z</dcterms:created>
  <dcterms:modified xsi:type="dcterms:W3CDTF">2022-03-07T15:45:00Z</dcterms:modified>
</cp:coreProperties>
</file>