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>
      <p:cViewPr varScale="1">
        <p:scale>
          <a:sx n="63" d="100"/>
          <a:sy n="63" d="100"/>
        </p:scale>
        <p:origin x="247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54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14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73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39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921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80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165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6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00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96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551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499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BE2090B1-3E58-4143-BC6A-7C2D17144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8" y="913178"/>
            <a:ext cx="2266950" cy="207264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F6B60B2-AF66-4FD2-96CE-FB2E5E940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8532" y="913178"/>
            <a:ext cx="2228088" cy="196253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4FA3CD4-FFCD-459D-BBD3-8D9A8B8E5C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5482" y="913178"/>
            <a:ext cx="2266950" cy="207264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219145BD-A0AA-4D61-B15B-FCF0F535A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38" y="3243535"/>
            <a:ext cx="2266950" cy="196253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FD0583ED-CE30-485C-BC64-103C105383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8532" y="3243535"/>
            <a:ext cx="2228088" cy="1962531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048C7A1-F5BA-4868-A606-FD74FDE3CFF1}"/>
              </a:ext>
            </a:extLst>
          </p:cNvPr>
          <p:cNvSpPr txBox="1"/>
          <p:nvPr/>
        </p:nvSpPr>
        <p:spPr>
          <a:xfrm>
            <a:off x="838969" y="619580"/>
            <a:ext cx="1071690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[Ungated]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CB91C6F-80D4-4256-B593-4A58DA7F67D2}"/>
              </a:ext>
            </a:extLst>
          </p:cNvPr>
          <p:cNvSpPr txBox="1"/>
          <p:nvPr/>
        </p:nvSpPr>
        <p:spPr>
          <a:xfrm>
            <a:off x="3197323" y="619580"/>
            <a:ext cx="842279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[Singlet]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D8B3381-69CA-4D88-B124-0D7D5E4BF053}"/>
              </a:ext>
            </a:extLst>
          </p:cNvPr>
          <p:cNvSpPr txBox="1"/>
          <p:nvPr/>
        </p:nvSpPr>
        <p:spPr>
          <a:xfrm>
            <a:off x="5631066" y="619580"/>
            <a:ext cx="775929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[Live]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6DC07AA-0C43-4B56-BB9B-C5A6A4F7874E}"/>
              </a:ext>
            </a:extLst>
          </p:cNvPr>
          <p:cNvSpPr txBox="1"/>
          <p:nvPr/>
        </p:nvSpPr>
        <p:spPr>
          <a:xfrm>
            <a:off x="736444" y="2953309"/>
            <a:ext cx="1340306" cy="2902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[Lymphocytes]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2359855-3021-4C7F-9A1F-11D5A5D456EC}"/>
              </a:ext>
            </a:extLst>
          </p:cNvPr>
          <p:cNvSpPr txBox="1"/>
          <p:nvPr/>
        </p:nvSpPr>
        <p:spPr>
          <a:xfrm>
            <a:off x="3197323" y="2953308"/>
            <a:ext cx="901830" cy="2902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[CD45</a:t>
            </a:r>
            <a:r>
              <a:rPr kumimoji="1"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77575D6-B67F-44EA-B814-8B2ED263A060}"/>
              </a:ext>
            </a:extLst>
          </p:cNvPr>
          <p:cNvSpPr txBox="1"/>
          <p:nvPr/>
        </p:nvSpPr>
        <p:spPr>
          <a:xfrm>
            <a:off x="5356420" y="2953307"/>
            <a:ext cx="901830" cy="2902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[CD3</a:t>
            </a:r>
            <a:r>
              <a:rPr kumimoji="1"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8391E55F-E2E7-4F72-938E-51C21B4A7B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1235" y="5864117"/>
            <a:ext cx="2266949" cy="2215760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C6EF4F5-7B4B-4C35-AA90-05DDE744C767}"/>
              </a:ext>
            </a:extLst>
          </p:cNvPr>
          <p:cNvSpPr txBox="1"/>
          <p:nvPr/>
        </p:nvSpPr>
        <p:spPr>
          <a:xfrm>
            <a:off x="1868939" y="5573892"/>
            <a:ext cx="1018195" cy="3276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[CD8</a:t>
            </a:r>
            <a:r>
              <a:rPr kumimoji="1"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87483D25-C64B-40DD-BDEA-D266E8D1D2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8844" y="3243535"/>
            <a:ext cx="2007870" cy="1962531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02FACB3-68D3-426D-95D8-D5E7F55CA2AB}"/>
              </a:ext>
            </a:extLst>
          </p:cNvPr>
          <p:cNvSpPr txBox="1"/>
          <p:nvPr/>
        </p:nvSpPr>
        <p:spPr>
          <a:xfrm>
            <a:off x="4318320" y="5590448"/>
            <a:ext cx="1018195" cy="3276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[CD8</a:t>
            </a:r>
            <a:r>
              <a:rPr kumimoji="1"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4ABD6D8C-300D-4B7D-980B-8B87EBE5B2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02007" y="5864117"/>
            <a:ext cx="2266949" cy="221576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23DC27-7AF1-4202-A7FB-8587A91CD68C}"/>
              </a:ext>
            </a:extLst>
          </p:cNvPr>
          <p:cNvSpPr txBox="1"/>
          <p:nvPr/>
        </p:nvSpPr>
        <p:spPr>
          <a:xfrm>
            <a:off x="280855" y="8370102"/>
            <a:ext cx="6242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3. Expression of inhibitory molecules on CD8</a:t>
            </a:r>
            <a:r>
              <a:rPr kumimoji="1" lang="en-US" altLang="ja-JP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 T cells.</a:t>
            </a:r>
          </a:p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After doublet exclusion, eFluor780 was used to eliminate dead cells. 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lymphocytes (in FS/SS panel), CD45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(in lymphocyte), CD8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cells (in CD3</a:t>
            </a:r>
            <a:r>
              <a:rPr lang="en-US" altLang="ja-JP" sz="1200" b="0" i="0" baseline="3000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2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were gated, respectively.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PE-conjugated isotype control was used to determine the cutoff value for the expression of inhibitory molecules. PD-1 is shown as a representative of the inhibitory molecule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224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105</Words>
  <Application>Microsoft Office PowerPoint</Application>
  <PresentationFormat>A4 210 x 297 mm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YukariKobayashi</dc:creator>
  <cp:lastModifiedBy>Sato Sho</cp:lastModifiedBy>
  <cp:revision>18</cp:revision>
  <cp:lastPrinted>2022-02-03T11:25:23Z</cp:lastPrinted>
  <dcterms:created xsi:type="dcterms:W3CDTF">2022-02-03T09:29:48Z</dcterms:created>
  <dcterms:modified xsi:type="dcterms:W3CDTF">2022-03-07T15:45:54Z</dcterms:modified>
</cp:coreProperties>
</file>