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46937-3993-48A1-84D8-03937B038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19176F-D492-42F1-9415-E351E8F58B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A1A06-7E1E-4426-995F-733D38BCB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BC06-C208-443B-B41D-782F803A9FC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9D61A-CC52-4CC3-B380-81B59BEFB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45537-2A3E-4BE4-BC5B-B1CA7C47F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D24-D83F-4096-B188-65C748ED0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87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371CE-E009-4B4F-B177-27B6B76DC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43B58F-3DAD-4920-B12C-173F4ECDCB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2E093-1247-41BC-B63D-6AF58DDAD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BC06-C208-443B-B41D-782F803A9FC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91323-C63D-4DFE-81BF-05AE38230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05406-0A7A-4CAD-B413-0A15E964E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D24-D83F-4096-B188-65C748ED0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1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A44925-41D8-4772-BE35-ECF478438B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F997EE-B46E-4485-A6CE-D7674A027D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C1F6B-C0FE-483C-95F5-B19DCEF42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BC06-C208-443B-B41D-782F803A9FC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57614-163C-4061-9F93-9038C959D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BF395-91D5-415E-BE58-5D686D0BD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D24-D83F-4096-B188-65C748ED0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7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49B24-C572-4665-96A1-FD25EE568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4F678-94AB-4E6B-8E7D-F1DD9F9D0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CCE28-E5A9-4CF4-97E2-778912FC7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BC06-C208-443B-B41D-782F803A9FC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ABC76-AA92-4F55-B39E-F811D83D7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54AB5-E014-4AE0-8033-3BCA7AEAD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D24-D83F-4096-B188-65C748ED0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26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4788C-F230-4983-9611-37FF8DEE6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22B54E-C32A-4C40-846D-E85B32C9C1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66294-AA16-4EA4-B2CB-FD9B3CD11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BC06-C208-443B-B41D-782F803A9FC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F78133-E480-4269-A9C5-23FEFC8FF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922A1-9DAB-4C20-9F88-12E369DD8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D24-D83F-4096-B188-65C748ED0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383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287AB-BB02-4180-A324-9922AD6BA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99AB5-5312-4677-940F-626EC66807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438D57-4286-4CCC-8D78-630F510B7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6F64DD-5086-4FED-8EAD-711C36CDB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BC06-C208-443B-B41D-782F803A9FC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D5A331-CD02-4565-8F4E-23B8CC3A9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2F00B8-4737-499C-9B2B-86841182D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D24-D83F-4096-B188-65C748ED0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8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0A796-2D61-41EB-9577-E006FE4BC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B72FD-3D7D-4574-815A-E89BCF47F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982506-796E-44C7-958D-4763B1F4E0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15BD89-6F8A-468D-837D-ED3BE00101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86BCFE-EBAD-49A9-BFEC-B5DE28E2C7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3ED176-004F-4C68-A5DB-F41C89B71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BC06-C208-443B-B41D-782F803A9FC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F67FBB-2C59-4F0C-9643-3975B98C9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B7A85A-6250-46B9-8C33-7AC6A796F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D24-D83F-4096-B188-65C748ED0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93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9869A-890B-479A-B9C3-CA4C30DA6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FAF428-F053-435C-995A-A7E4F0482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BC06-C208-443B-B41D-782F803A9FC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CDB4AF-08EE-45F8-ADD8-6FFCC97B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F8B158-033C-4B65-BBDD-241446D8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D24-D83F-4096-B188-65C748ED0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3FAB61-5CEA-4F9A-BAC7-7F66C01E1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BC06-C208-443B-B41D-782F803A9FC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87E32C-ED2B-4DC1-927A-D0CF3B138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5E660-EBDD-43B5-9C57-919697D7E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D24-D83F-4096-B188-65C748ED0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02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FD176-4180-4F76-9F41-5BFD0D9EE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F15B3-6A6B-44BD-A000-D9A5299F1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E5396E-278A-437F-89C4-2F2EA16EA0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3D1D32-7C4E-4537-982B-F0937391E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BC06-C208-443B-B41D-782F803A9FC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4B9199-6F00-4AEC-A924-1E2D139CE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197638-518D-44E7-BCD8-D3B722D65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D24-D83F-4096-B188-65C748ED0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6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F75F8-5AC9-40A7-8B3B-3B51E8F83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A26AC9-FD62-4CAC-9D01-8951F86708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85CBA9-C513-4D12-AD82-D1B3270CAB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4E8B3-88B7-48C4-9702-BA388414D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BC06-C208-443B-B41D-782F803A9FC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701891-445D-47CB-9658-CC74A9228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E82E3-77AE-455A-9346-E68D4FE47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CFD24-D83F-4096-B188-65C748ED0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111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3DE7C7-487A-482E-BF38-00D453741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541C1-6A69-421E-B31C-4E29BA3C5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7B18D-DF3F-4026-8739-9B9DF12FBF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EBC06-C208-443B-B41D-782F803A9FC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8F800-58E7-407B-A95A-20DB2FA972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AEF28-7F4B-44E2-87E3-34BD29FEE9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CFD24-D83F-4096-B188-65C748ED0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77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B6B59DF-FAF7-47D2-9220-7C3D46FA59AF}"/>
              </a:ext>
            </a:extLst>
          </p:cNvPr>
          <p:cNvSpPr txBox="1"/>
          <p:nvPr/>
        </p:nvSpPr>
        <p:spPr>
          <a:xfrm>
            <a:off x="57003" y="-12254"/>
            <a:ext cx="2581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75C920A-F7BA-448C-8736-6AB1D521F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825" y="2401887"/>
            <a:ext cx="3562350" cy="205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02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melkelthesciencegal@outlook.com</dc:creator>
  <cp:lastModifiedBy>melkelthesciencegal@outlook.com</cp:lastModifiedBy>
  <cp:revision>4</cp:revision>
  <dcterms:created xsi:type="dcterms:W3CDTF">2021-11-19T19:21:14Z</dcterms:created>
  <dcterms:modified xsi:type="dcterms:W3CDTF">2021-11-22T18:12:00Z</dcterms:modified>
</cp:coreProperties>
</file>