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0"/>
  </p:notesMasterIdLst>
  <p:sldIdLst>
    <p:sldId id="260" r:id="rId5"/>
    <p:sldId id="257" r:id="rId6"/>
    <p:sldId id="258" r:id="rId7"/>
    <p:sldId id="259" r:id="rId8"/>
    <p:sldId id="261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2574F8DB-4360-BEC9-96C1-DABBA4A0FA8D}" name="Cameron Beaudreault" initials="CB" userId="Cameron Beaudreault" providerId="Non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93" autoAdjust="0"/>
    <p:restoredTop sz="95401" autoAdjust="0"/>
  </p:normalViewPr>
  <p:slideViewPr>
    <p:cSldViewPr snapToGrid="0">
      <p:cViewPr varScale="1">
        <p:scale>
          <a:sx n="79" d="100"/>
          <a:sy n="79" d="100"/>
        </p:scale>
        <p:origin x="138" y="1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8/10/relationships/authors" Target="author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EEF454-29C3-4594-AC90-413AE5525C4D}" type="datetimeFigureOut">
              <a:rPr lang="en-US" smtClean="0"/>
              <a:t>3/13/2022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645DAF-E6B1-46C3-8EAC-2F5F8B9ED9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5198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645DAF-E6B1-46C3-8EAC-2F5F8B9ED91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48430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645DAF-E6B1-46C3-8EAC-2F5F8B9ED91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8985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645DAF-E6B1-46C3-8EAC-2F5F8B9ED91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8874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645DAF-E6B1-46C3-8EAC-2F5F8B9ED91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6524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1CE0E3-085D-4E46-9070-67B7748A3B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8394F49-8FDF-4ED1-92FB-8C484C94E6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F08E26-DC5E-40BC-899F-A3B1C9DB15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381ED-990E-4B6E-87DE-06CBA9E721C4}" type="datetimeFigureOut">
              <a:rPr lang="en-US" smtClean="0"/>
              <a:t>3/13/2022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9797FE-68B3-4F1A-81A8-1E59635BCD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43B60D-16FD-4F83-9CBC-7EA274228E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DB76A-FE58-49F0-8163-05140CF21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5592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650F53-6906-4B8C-AE61-FCA815390D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A3FA6F5-7DEC-45A5-B38F-D0153A739F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20E485-3374-4D66-BAB5-268A0B27C8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381ED-990E-4B6E-87DE-06CBA9E721C4}" type="datetimeFigureOut">
              <a:rPr lang="en-US" smtClean="0"/>
              <a:t>3/13/2022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147C9B-AB8D-45C3-86C5-1D7D9982E2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93F1D4-06A2-4F4C-8BF2-2E5BCDCFFA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DB76A-FE58-49F0-8163-05140CF21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4644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770A295-0EA4-4F52-9351-2CA53B298CF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ED079C1-DBC3-4786-9F42-A52EC2E832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469FB0-0C05-4078-9932-8CAC1FAE5E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381ED-990E-4B6E-87DE-06CBA9E721C4}" type="datetimeFigureOut">
              <a:rPr lang="en-US" smtClean="0"/>
              <a:t>3/13/2022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2E9835-A169-4DAE-A8D6-62A5DCD869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72785C-F2A4-4530-9633-B6B3811D37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DB76A-FE58-49F0-8163-05140CF21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7442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769A98-D7D7-4F68-8B23-5B120F57FB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D68D8B-298B-4174-82E3-08AA7F1744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033A79-82DE-46A0-8294-6A34A68C73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381ED-990E-4B6E-87DE-06CBA9E721C4}" type="datetimeFigureOut">
              <a:rPr lang="en-US" smtClean="0"/>
              <a:t>3/13/2022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3CF88E-17C5-46CD-A50E-5261FF0485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6478FD-BCF9-45B2-B9D1-5CB616546E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DB76A-FE58-49F0-8163-05140CF21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87766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17806C-D1F8-41C1-B19C-61B6E23C9A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EF8E79-DF3F-4D13-9DCC-46BE4AE41B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475D33-16CB-4EFC-B03C-42F3C1FD33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381ED-990E-4B6E-87DE-06CBA9E721C4}" type="datetimeFigureOut">
              <a:rPr lang="en-US" smtClean="0"/>
              <a:t>3/13/2022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A67A2-8D30-4CA2-BBF6-E3EC21BBE6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D09D39-112D-4E62-BDFF-0EE243B255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DB76A-FE58-49F0-8163-05140CF21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697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7EBFB1-ACA7-4235-A73A-0A6EDD5508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F22A2D-6F35-4C24-B4DB-43E4B68C64F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A06A487-12E0-4C58-982C-F9AF3C1600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70FF02-13BC-414E-B65E-901C50B8BB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381ED-990E-4B6E-87DE-06CBA9E721C4}" type="datetimeFigureOut">
              <a:rPr lang="en-US" smtClean="0"/>
              <a:t>3/13/2022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055103-2A57-447A-9EF8-65E107AD7C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296C28-BF0D-4D3B-8926-4E65E7CA0B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DB76A-FE58-49F0-8163-05140CF21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47148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B6B815-746A-4B49-9EF6-EC62C17C26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4DFF85-721C-4471-82C8-AB3A3CD3B4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AD9002-F618-4867-8D16-ED0E468098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EC03317-B728-4611-8D22-56802B35EF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4F5ADC3-DAB8-4EDA-9CB1-2B0D5CF83D2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5DF1D83-15BC-4852-B9EF-F5004699C1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381ED-990E-4B6E-87DE-06CBA9E721C4}" type="datetimeFigureOut">
              <a:rPr lang="en-US" smtClean="0"/>
              <a:t>3/13/2022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522E700-DCA7-41D9-AD93-96529CD5F7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5E85C75-0DA1-4F18-A6F9-63434A7D80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DB76A-FE58-49F0-8163-05140CF21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5252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C5F9A3-EBC6-4F60-81FD-C35CAFFBB9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C372DF2-A205-45D1-87CA-1D1BB1332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381ED-990E-4B6E-87DE-06CBA9E721C4}" type="datetimeFigureOut">
              <a:rPr lang="en-US" smtClean="0"/>
              <a:t>3/13/2022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F9A509-3290-425A-9022-D11174F66D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061430-EA23-4EDF-81CB-A918BDAF2A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DB76A-FE58-49F0-8163-05140CF21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316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6E0AB7C-C1EA-499F-AD59-F785EB29F1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381ED-990E-4B6E-87DE-06CBA9E721C4}" type="datetimeFigureOut">
              <a:rPr lang="en-US" smtClean="0"/>
              <a:t>3/13/2022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6C90655-08B8-4DF1-A308-343709773C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DA140A-1919-4E32-A974-123A4D9A8C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DB76A-FE58-49F0-8163-05140CF21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170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378A4-F7E3-4D26-AFB7-FF00F59E26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77B2F9-10EC-4773-B2D8-E120F20837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0792F9-881F-410B-ADED-5979488B13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9325FA-B9EB-44FB-B1F4-B4D88A8C53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381ED-990E-4B6E-87DE-06CBA9E721C4}" type="datetimeFigureOut">
              <a:rPr lang="en-US" smtClean="0"/>
              <a:t>3/13/2022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E10DAE-9CDA-4A85-B111-78481453A6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6DC175-4D93-48B4-8C33-12F82BAD58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DB76A-FE58-49F0-8163-05140CF21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661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453DCE-6CD4-4029-91E0-C1CF6B1327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D8113F2-31BE-4894-A63E-4D0DEB6C0D2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A94062-AA5F-4CD4-ABE9-67F89F43B8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C0F849-6324-48A7-B414-1252EAD5C0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381ED-990E-4B6E-87DE-06CBA9E721C4}" type="datetimeFigureOut">
              <a:rPr lang="en-US" smtClean="0"/>
              <a:t>3/13/2022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A80390-6A93-4640-A2C4-9DE1F8E321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5CB50C-B2F3-4360-8EE5-E2D27A8EE4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DB76A-FE58-49F0-8163-05140CF21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5542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0CDD165-18D7-49A8-9D81-045EB978BB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5E3E77-C43F-4437-BE98-6E598007E3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ED5A13-136E-49F7-B59B-24B8F92BA8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A381ED-990E-4B6E-87DE-06CBA9E721C4}" type="datetimeFigureOut">
              <a:rPr lang="en-US" smtClean="0"/>
              <a:t>3/13/2022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76215E-7E9F-4E89-9968-833E723A3C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FA2832-7816-4075-B2BC-8DD87FC117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3DB76A-FE58-49F0-8163-05140CF21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2641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B7A21BBF-7183-4FE3-A83D-090FD901D722}"/>
              </a:ext>
            </a:extLst>
          </p:cNvPr>
          <p:cNvSpPr txBox="1">
            <a:spLocks/>
          </p:cNvSpPr>
          <p:nvPr/>
        </p:nvSpPr>
        <p:spPr>
          <a:xfrm>
            <a:off x="2609767" y="-61988"/>
            <a:ext cx="986131" cy="44183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/>
              <a:t>A.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9E9492F-F9B9-4D84-9B33-C41AC6FF6C22}"/>
              </a:ext>
            </a:extLst>
          </p:cNvPr>
          <p:cNvSpPr txBox="1"/>
          <p:nvPr/>
        </p:nvSpPr>
        <p:spPr>
          <a:xfrm>
            <a:off x="2920138" y="549683"/>
            <a:ext cx="74004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400" b="1" i="0" dirty="0">
                <a:solidFill>
                  <a:srgbClr val="444444"/>
                </a:solidFill>
                <a:effectLst/>
                <a:latin typeface="Raleway" panose="020B0604020202020204" pitchFamily="2" charset="0"/>
              </a:rPr>
              <a:t>Ch 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9BF4E2E-7B49-4590-892B-B5B621D090D9}"/>
              </a:ext>
            </a:extLst>
          </p:cNvPr>
          <p:cNvSpPr txBox="1"/>
          <p:nvPr/>
        </p:nvSpPr>
        <p:spPr>
          <a:xfrm>
            <a:off x="2913249" y="1100733"/>
            <a:ext cx="74004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400" b="1" i="0" dirty="0">
                <a:solidFill>
                  <a:srgbClr val="444444"/>
                </a:solidFill>
                <a:effectLst/>
                <a:latin typeface="Raleway" panose="020B0604020202020204" pitchFamily="2" charset="0"/>
              </a:rPr>
              <a:t>Ch 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AA35965-2DFC-4616-8DF0-1B14EA9D2E6A}"/>
              </a:ext>
            </a:extLst>
          </p:cNvPr>
          <p:cNvSpPr txBox="1"/>
          <p:nvPr/>
        </p:nvSpPr>
        <p:spPr>
          <a:xfrm>
            <a:off x="2899473" y="1651783"/>
            <a:ext cx="74004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400" b="1" i="0" dirty="0">
                <a:solidFill>
                  <a:srgbClr val="444444"/>
                </a:solidFill>
                <a:effectLst/>
                <a:latin typeface="Raleway" panose="020B0604020202020204" pitchFamily="2" charset="0"/>
              </a:rPr>
              <a:t>Ch 3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3C9282A-34A9-4615-9C86-B320F67EB94E}"/>
              </a:ext>
            </a:extLst>
          </p:cNvPr>
          <p:cNvSpPr txBox="1"/>
          <p:nvPr/>
        </p:nvSpPr>
        <p:spPr>
          <a:xfrm>
            <a:off x="2906361" y="2202832"/>
            <a:ext cx="74004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400" b="1" i="0" dirty="0">
                <a:solidFill>
                  <a:srgbClr val="444444"/>
                </a:solidFill>
                <a:effectLst/>
                <a:latin typeface="Raleway" panose="020B0604020202020204" pitchFamily="2" charset="0"/>
              </a:rPr>
              <a:t>Ch 4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B7ADCA7-FF62-4EB0-96BF-EB6B13D488B1}"/>
              </a:ext>
            </a:extLst>
          </p:cNvPr>
          <p:cNvSpPr txBox="1"/>
          <p:nvPr/>
        </p:nvSpPr>
        <p:spPr>
          <a:xfrm>
            <a:off x="3238222" y="2237921"/>
            <a:ext cx="564542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000" b="1" dirty="0">
                <a:solidFill>
                  <a:srgbClr val="444444"/>
                </a:solidFill>
                <a:latin typeface="Raleway" panose="020B0604020202020204" pitchFamily="2" charset="0"/>
              </a:rPr>
              <a:t>0%</a:t>
            </a:r>
            <a:endParaRPr lang="en-US" sz="1000" b="1" i="0" dirty="0">
              <a:solidFill>
                <a:srgbClr val="444444"/>
              </a:solidFill>
              <a:effectLst/>
              <a:latin typeface="Raleway" panose="020B0604020202020204" pitchFamily="2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EB29C17-8B77-4786-911C-B88F1A6354F8}"/>
              </a:ext>
            </a:extLst>
          </p:cNvPr>
          <p:cNvSpPr txBox="1"/>
          <p:nvPr/>
        </p:nvSpPr>
        <p:spPr>
          <a:xfrm>
            <a:off x="3062720" y="2063530"/>
            <a:ext cx="74004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000" b="1" dirty="0">
                <a:solidFill>
                  <a:srgbClr val="444444"/>
                </a:solidFill>
                <a:latin typeface="Raleway" panose="020B0604020202020204" pitchFamily="2" charset="0"/>
              </a:rPr>
              <a:t>12.5%</a:t>
            </a:r>
            <a:endParaRPr lang="en-US" sz="1000" b="1" i="0" dirty="0">
              <a:solidFill>
                <a:srgbClr val="444444"/>
              </a:solidFill>
              <a:effectLst/>
              <a:latin typeface="Raleway" panose="020B0604020202020204" pitchFamily="2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3F6D871-D284-424A-AD7B-8671F0B4EE90}"/>
              </a:ext>
            </a:extLst>
          </p:cNvPr>
          <p:cNvSpPr txBox="1"/>
          <p:nvPr/>
        </p:nvSpPr>
        <p:spPr>
          <a:xfrm>
            <a:off x="3142624" y="2355480"/>
            <a:ext cx="644639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000" b="1" dirty="0">
                <a:solidFill>
                  <a:srgbClr val="444444"/>
                </a:solidFill>
                <a:latin typeface="Raleway" panose="020B0604020202020204" pitchFamily="2" charset="0"/>
              </a:rPr>
              <a:t>-12.5%</a:t>
            </a:r>
            <a:endParaRPr lang="en-US" sz="1000" b="1" i="0" dirty="0">
              <a:solidFill>
                <a:srgbClr val="444444"/>
              </a:solidFill>
              <a:effectLst/>
              <a:latin typeface="Raleway" panose="020B0604020202020204" pitchFamily="2" charset="0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C507A94-870A-4C34-8708-DC319537B8C7}"/>
              </a:ext>
            </a:extLst>
          </p:cNvPr>
          <p:cNvCxnSpPr>
            <a:cxnSpLocks/>
          </p:cNvCxnSpPr>
          <p:nvPr/>
        </p:nvCxnSpPr>
        <p:spPr>
          <a:xfrm>
            <a:off x="3714818" y="2054965"/>
            <a:ext cx="0" cy="488695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52561715-4E3E-49AA-97BB-AE78AB7E8AF6}"/>
              </a:ext>
            </a:extLst>
          </p:cNvPr>
          <p:cNvSpPr txBox="1"/>
          <p:nvPr/>
        </p:nvSpPr>
        <p:spPr>
          <a:xfrm>
            <a:off x="3030582" y="4604419"/>
            <a:ext cx="74004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000" b="1" i="0" dirty="0">
                <a:solidFill>
                  <a:srgbClr val="444444"/>
                </a:solidFill>
                <a:effectLst/>
                <a:latin typeface="Raleway" panose="020B0604020202020204" pitchFamily="2" charset="0"/>
              </a:rPr>
              <a:t>100 Hz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A17D881-2AAC-4050-B108-D5C4D7479D92}"/>
              </a:ext>
            </a:extLst>
          </p:cNvPr>
          <p:cNvSpPr txBox="1"/>
          <p:nvPr/>
        </p:nvSpPr>
        <p:spPr>
          <a:xfrm>
            <a:off x="3025812" y="4823496"/>
            <a:ext cx="74004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000" b="1" dirty="0">
                <a:solidFill>
                  <a:srgbClr val="444444"/>
                </a:solidFill>
                <a:latin typeface="Raleway" panose="020B0604020202020204" pitchFamily="2" charset="0"/>
              </a:rPr>
              <a:t>5</a:t>
            </a:r>
            <a:r>
              <a:rPr lang="en-US" sz="1000" b="1" i="0" dirty="0">
                <a:solidFill>
                  <a:srgbClr val="444444"/>
                </a:solidFill>
                <a:effectLst/>
                <a:latin typeface="Raleway" panose="020B0604020202020204" pitchFamily="2" charset="0"/>
              </a:rPr>
              <a:t>0 Hz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C8744B6-F740-4EA0-801D-76F722508F2E}"/>
              </a:ext>
            </a:extLst>
          </p:cNvPr>
          <p:cNvCxnSpPr>
            <a:cxnSpLocks/>
          </p:cNvCxnSpPr>
          <p:nvPr/>
        </p:nvCxnSpPr>
        <p:spPr>
          <a:xfrm>
            <a:off x="3714818" y="4599269"/>
            <a:ext cx="0" cy="488695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itle 1">
            <a:extLst>
              <a:ext uri="{FF2B5EF4-FFF2-40B4-BE49-F238E27FC236}">
                <a16:creationId xmlns:a16="http://schemas.microsoft.com/office/drawing/2014/main" id="{A1E10D4D-65E1-48EE-BFA4-BBC7B544D8E7}"/>
              </a:ext>
            </a:extLst>
          </p:cNvPr>
          <p:cNvSpPr txBox="1">
            <a:spLocks/>
          </p:cNvSpPr>
          <p:nvPr/>
        </p:nvSpPr>
        <p:spPr>
          <a:xfrm>
            <a:off x="2609767" y="2877525"/>
            <a:ext cx="986131" cy="44183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/>
              <a:t>B.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F871805-6BAF-42C5-8AB3-C869747E20FE}"/>
              </a:ext>
            </a:extLst>
          </p:cNvPr>
          <p:cNvSpPr txBox="1"/>
          <p:nvPr/>
        </p:nvSpPr>
        <p:spPr>
          <a:xfrm>
            <a:off x="2899473" y="5605936"/>
            <a:ext cx="699505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b="1" dirty="0"/>
              <a:t>Supplemental Figure 1. </a:t>
            </a:r>
            <a:r>
              <a:rPr lang="en-US" sz="1800" b="1" dirty="0"/>
              <a:t>Electrographic seizure detections in </a:t>
            </a:r>
            <a:r>
              <a:rPr lang="en-US" sz="1800" dirty="0"/>
              <a:t>Patient 4, (</a:t>
            </a:r>
            <a:r>
              <a:rPr lang="en-US" sz="1800" i="0" dirty="0">
                <a:effectLst/>
              </a:rPr>
              <a:t>Bilateral ANT), with semiology of atonic seizures. Ch 1. </a:t>
            </a:r>
            <a:r>
              <a:rPr lang="en-US" sz="1800" i="0" dirty="0">
                <a:solidFill>
                  <a:srgbClr val="444444"/>
                </a:solidFill>
                <a:effectLst/>
              </a:rPr>
              <a:t>LTha1 - LTha2; Ch 2. LTha3 - LTha4; Ch 3. RTha1 - RTha2; Ch 4. RTha3 - RTha4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6218BFC6-72EC-4F74-9A27-961ECC520447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5395" y="790399"/>
            <a:ext cx="5129784" cy="1810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94199E7E-8001-40E8-B702-DF654D42B2F6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5395" y="3326958"/>
            <a:ext cx="5129784" cy="1810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Arrow: Down 15">
            <a:extLst>
              <a:ext uri="{FF2B5EF4-FFF2-40B4-BE49-F238E27FC236}">
                <a16:creationId xmlns:a16="http://schemas.microsoft.com/office/drawing/2014/main" id="{5B5E549E-7B08-40C4-8E26-A9169DFF2D0F}"/>
              </a:ext>
            </a:extLst>
          </p:cNvPr>
          <p:cNvSpPr/>
          <p:nvPr/>
        </p:nvSpPr>
        <p:spPr>
          <a:xfrm>
            <a:off x="3839004" y="264275"/>
            <a:ext cx="247973" cy="436457"/>
          </a:xfrm>
          <a:prstGeom prst="down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Arrow: Down 16">
            <a:extLst>
              <a:ext uri="{FF2B5EF4-FFF2-40B4-BE49-F238E27FC236}">
                <a16:creationId xmlns:a16="http://schemas.microsoft.com/office/drawing/2014/main" id="{7ED98F7D-8694-4F67-8631-F25D96466F95}"/>
              </a:ext>
            </a:extLst>
          </p:cNvPr>
          <p:cNvSpPr/>
          <p:nvPr/>
        </p:nvSpPr>
        <p:spPr>
          <a:xfrm>
            <a:off x="3839004" y="3041052"/>
            <a:ext cx="247973" cy="436457"/>
          </a:xfrm>
          <a:prstGeom prst="down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54837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52E3A952-752B-499B-9711-2DD4AC8812CF}"/>
              </a:ext>
            </a:extLst>
          </p:cNvPr>
          <p:cNvSpPr txBox="1">
            <a:spLocks/>
          </p:cNvSpPr>
          <p:nvPr/>
        </p:nvSpPr>
        <p:spPr>
          <a:xfrm>
            <a:off x="-169880" y="-92984"/>
            <a:ext cx="986131" cy="4418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dirty="0"/>
              <a:t>A.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B04B3916-9D57-48DD-9B63-74F17967B9FC}"/>
              </a:ext>
            </a:extLst>
          </p:cNvPr>
          <p:cNvSpPr txBox="1">
            <a:spLocks/>
          </p:cNvSpPr>
          <p:nvPr/>
        </p:nvSpPr>
        <p:spPr>
          <a:xfrm>
            <a:off x="5802424" y="-92984"/>
            <a:ext cx="986131" cy="44183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/>
              <a:t>C.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1EA80A7-EE8A-44A6-A16D-787B73E55133}"/>
              </a:ext>
            </a:extLst>
          </p:cNvPr>
          <p:cNvSpPr txBox="1"/>
          <p:nvPr/>
        </p:nvSpPr>
        <p:spPr>
          <a:xfrm>
            <a:off x="-14207" y="366287"/>
            <a:ext cx="74004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400" b="1" i="0" dirty="0">
                <a:solidFill>
                  <a:srgbClr val="444444"/>
                </a:solidFill>
                <a:effectLst/>
                <a:latin typeface="Raleway" panose="020B0604020202020204" pitchFamily="2" charset="0"/>
              </a:rPr>
              <a:t>Ch 1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8458D06-CABD-4934-9A1A-90588077FF01}"/>
              </a:ext>
            </a:extLst>
          </p:cNvPr>
          <p:cNvSpPr txBox="1"/>
          <p:nvPr/>
        </p:nvSpPr>
        <p:spPr>
          <a:xfrm>
            <a:off x="-21096" y="917337"/>
            <a:ext cx="74004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400" b="1" i="0" dirty="0">
                <a:solidFill>
                  <a:srgbClr val="444444"/>
                </a:solidFill>
                <a:effectLst/>
                <a:latin typeface="Raleway" panose="020B0604020202020204" pitchFamily="2" charset="0"/>
              </a:rPr>
              <a:t>Ch 2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C768569-2BDE-4A49-AA25-72A34F4657C8}"/>
              </a:ext>
            </a:extLst>
          </p:cNvPr>
          <p:cNvSpPr txBox="1"/>
          <p:nvPr/>
        </p:nvSpPr>
        <p:spPr>
          <a:xfrm>
            <a:off x="-34872" y="1468387"/>
            <a:ext cx="74004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400" b="1" i="0" dirty="0">
                <a:solidFill>
                  <a:srgbClr val="444444"/>
                </a:solidFill>
                <a:effectLst/>
                <a:latin typeface="Raleway" panose="020B0604020202020204" pitchFamily="2" charset="0"/>
              </a:rPr>
              <a:t>Ch 3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A598E55-90EA-455D-8437-E27246EBF084}"/>
              </a:ext>
            </a:extLst>
          </p:cNvPr>
          <p:cNvSpPr txBox="1"/>
          <p:nvPr/>
        </p:nvSpPr>
        <p:spPr>
          <a:xfrm>
            <a:off x="-27984" y="2019436"/>
            <a:ext cx="74004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400" b="1" i="0" dirty="0">
                <a:solidFill>
                  <a:srgbClr val="444444"/>
                </a:solidFill>
                <a:effectLst/>
                <a:latin typeface="Raleway" panose="020B0604020202020204" pitchFamily="2" charset="0"/>
              </a:rPr>
              <a:t>Ch 4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EB5E9C2-07AD-40D0-9578-1E5603489B88}"/>
              </a:ext>
            </a:extLst>
          </p:cNvPr>
          <p:cNvSpPr txBox="1"/>
          <p:nvPr/>
        </p:nvSpPr>
        <p:spPr>
          <a:xfrm>
            <a:off x="365872" y="2085518"/>
            <a:ext cx="564542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000" b="1" dirty="0">
                <a:solidFill>
                  <a:srgbClr val="444444"/>
                </a:solidFill>
                <a:latin typeface="Raleway" panose="020B0604020202020204" pitchFamily="2" charset="0"/>
              </a:rPr>
              <a:t>0%</a:t>
            </a:r>
            <a:endParaRPr lang="en-US" sz="1000" b="1" i="0" dirty="0">
              <a:solidFill>
                <a:srgbClr val="444444"/>
              </a:solidFill>
              <a:effectLst/>
              <a:latin typeface="Raleway" panose="020B0604020202020204" pitchFamily="2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29BBC3F-F2E2-491E-9ECE-A0E402A5F39B}"/>
              </a:ext>
            </a:extLst>
          </p:cNvPr>
          <p:cNvSpPr txBox="1"/>
          <p:nvPr/>
        </p:nvSpPr>
        <p:spPr>
          <a:xfrm>
            <a:off x="190370" y="1939543"/>
            <a:ext cx="74004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000" b="1" dirty="0">
                <a:solidFill>
                  <a:srgbClr val="444444"/>
                </a:solidFill>
                <a:latin typeface="Raleway" panose="020B0604020202020204" pitchFamily="2" charset="0"/>
              </a:rPr>
              <a:t>12.5%</a:t>
            </a:r>
            <a:endParaRPr lang="en-US" sz="1000" b="1" i="0" dirty="0">
              <a:solidFill>
                <a:srgbClr val="444444"/>
              </a:solidFill>
              <a:effectLst/>
              <a:latin typeface="Raleway" panose="020B0604020202020204" pitchFamily="2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05E78A7-EABA-457E-8E68-A9092BC52313}"/>
              </a:ext>
            </a:extLst>
          </p:cNvPr>
          <p:cNvSpPr txBox="1"/>
          <p:nvPr/>
        </p:nvSpPr>
        <p:spPr>
          <a:xfrm>
            <a:off x="285775" y="2231493"/>
            <a:ext cx="644639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000" b="1" dirty="0">
                <a:solidFill>
                  <a:srgbClr val="444444"/>
                </a:solidFill>
                <a:latin typeface="Raleway" panose="020B0604020202020204" pitchFamily="2" charset="0"/>
              </a:rPr>
              <a:t>-12.5%</a:t>
            </a:r>
            <a:endParaRPr lang="en-US" sz="1000" b="1" i="0" dirty="0">
              <a:solidFill>
                <a:srgbClr val="444444"/>
              </a:solidFill>
              <a:effectLst/>
              <a:latin typeface="Raleway" panose="020B0604020202020204" pitchFamily="2" charset="0"/>
            </a:endParaRP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F88F7498-C340-4A51-8897-DF4376E6F79E}"/>
              </a:ext>
            </a:extLst>
          </p:cNvPr>
          <p:cNvCxnSpPr/>
          <p:nvPr/>
        </p:nvCxnSpPr>
        <p:spPr>
          <a:xfrm>
            <a:off x="873468" y="1949056"/>
            <a:ext cx="0" cy="488695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F8F34104-2F6D-4B95-8FBD-5E2AE4C6F37F}"/>
              </a:ext>
            </a:extLst>
          </p:cNvPr>
          <p:cNvSpPr txBox="1"/>
          <p:nvPr/>
        </p:nvSpPr>
        <p:spPr>
          <a:xfrm>
            <a:off x="6089545" y="379204"/>
            <a:ext cx="74004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400" b="1" i="0" dirty="0">
                <a:solidFill>
                  <a:srgbClr val="444444"/>
                </a:solidFill>
                <a:effectLst/>
                <a:latin typeface="Raleway" panose="020B0604020202020204" pitchFamily="2" charset="0"/>
              </a:rPr>
              <a:t>Ch 1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69B23CA-15D6-4C44-ADD7-C119586E3EE2}"/>
              </a:ext>
            </a:extLst>
          </p:cNvPr>
          <p:cNvSpPr txBox="1"/>
          <p:nvPr/>
        </p:nvSpPr>
        <p:spPr>
          <a:xfrm>
            <a:off x="6082656" y="930254"/>
            <a:ext cx="74004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400" b="1" i="0" dirty="0">
                <a:solidFill>
                  <a:srgbClr val="444444"/>
                </a:solidFill>
                <a:effectLst/>
                <a:latin typeface="Raleway" panose="020B0604020202020204" pitchFamily="2" charset="0"/>
              </a:rPr>
              <a:t>Ch 2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673E3A2-0FC8-4A6C-8FB9-38AA4F83047A}"/>
              </a:ext>
            </a:extLst>
          </p:cNvPr>
          <p:cNvSpPr txBox="1"/>
          <p:nvPr/>
        </p:nvSpPr>
        <p:spPr>
          <a:xfrm>
            <a:off x="6068880" y="1481304"/>
            <a:ext cx="74004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400" b="1" i="0" dirty="0">
                <a:solidFill>
                  <a:srgbClr val="444444"/>
                </a:solidFill>
                <a:effectLst/>
                <a:latin typeface="Raleway" panose="020B0604020202020204" pitchFamily="2" charset="0"/>
              </a:rPr>
              <a:t>Ch 3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C5B099BC-296D-4AF8-8488-1ECFFCD5F38C}"/>
              </a:ext>
            </a:extLst>
          </p:cNvPr>
          <p:cNvSpPr txBox="1"/>
          <p:nvPr/>
        </p:nvSpPr>
        <p:spPr>
          <a:xfrm>
            <a:off x="6075768" y="2032353"/>
            <a:ext cx="74004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400" b="1" i="0" dirty="0">
                <a:solidFill>
                  <a:srgbClr val="444444"/>
                </a:solidFill>
                <a:effectLst/>
                <a:latin typeface="Raleway" panose="020B0604020202020204" pitchFamily="2" charset="0"/>
              </a:rPr>
              <a:t>Ch 4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0E67D90F-B93F-4A78-92E4-BEC211E61627}"/>
              </a:ext>
            </a:extLst>
          </p:cNvPr>
          <p:cNvSpPr txBox="1"/>
          <p:nvPr/>
        </p:nvSpPr>
        <p:spPr>
          <a:xfrm>
            <a:off x="6405287" y="2067896"/>
            <a:ext cx="564542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000" b="1" dirty="0">
                <a:solidFill>
                  <a:srgbClr val="444444"/>
                </a:solidFill>
                <a:latin typeface="Raleway" panose="020B0604020202020204" pitchFamily="2" charset="0"/>
              </a:rPr>
              <a:t>0%</a:t>
            </a:r>
            <a:endParaRPr lang="en-US" sz="1000" b="1" i="0" dirty="0">
              <a:solidFill>
                <a:srgbClr val="444444"/>
              </a:solidFill>
              <a:effectLst/>
              <a:latin typeface="Raleway" panose="020B0604020202020204" pitchFamily="2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61A073A2-812A-4FED-8B81-3E42B219CF82}"/>
              </a:ext>
            </a:extLst>
          </p:cNvPr>
          <p:cNvSpPr txBox="1"/>
          <p:nvPr/>
        </p:nvSpPr>
        <p:spPr>
          <a:xfrm>
            <a:off x="6244074" y="1933829"/>
            <a:ext cx="74004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000" b="1" dirty="0">
                <a:solidFill>
                  <a:srgbClr val="444444"/>
                </a:solidFill>
                <a:latin typeface="Raleway" panose="020B0604020202020204" pitchFamily="2" charset="0"/>
              </a:rPr>
              <a:t>12.5%</a:t>
            </a:r>
            <a:endParaRPr lang="en-US" sz="1000" b="1" i="0" dirty="0">
              <a:solidFill>
                <a:srgbClr val="444444"/>
              </a:solidFill>
              <a:effectLst/>
              <a:latin typeface="Raleway" panose="020B0604020202020204" pitchFamily="2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587DD4A-92E7-4D12-AEA4-7610D896BED5}"/>
              </a:ext>
            </a:extLst>
          </p:cNvPr>
          <p:cNvSpPr txBox="1"/>
          <p:nvPr/>
        </p:nvSpPr>
        <p:spPr>
          <a:xfrm>
            <a:off x="6334716" y="2201964"/>
            <a:ext cx="644639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000" b="1" dirty="0">
                <a:solidFill>
                  <a:srgbClr val="444444"/>
                </a:solidFill>
                <a:latin typeface="Raleway" panose="020B0604020202020204" pitchFamily="2" charset="0"/>
              </a:rPr>
              <a:t>-12.5%</a:t>
            </a:r>
            <a:endParaRPr lang="en-US" sz="1000" b="1" i="0" dirty="0">
              <a:solidFill>
                <a:srgbClr val="444444"/>
              </a:solidFill>
              <a:effectLst/>
              <a:latin typeface="Raleway" panose="020B0604020202020204" pitchFamily="2" charset="0"/>
            </a:endParaRP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0B95D366-0E9F-47D2-B35C-1A5AE2ACB69D}"/>
              </a:ext>
            </a:extLst>
          </p:cNvPr>
          <p:cNvCxnSpPr/>
          <p:nvPr/>
        </p:nvCxnSpPr>
        <p:spPr>
          <a:xfrm>
            <a:off x="6912883" y="1943342"/>
            <a:ext cx="0" cy="488695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34241295-1540-4C08-94F2-F036B8959904}"/>
              </a:ext>
            </a:extLst>
          </p:cNvPr>
          <p:cNvSpPr txBox="1"/>
          <p:nvPr/>
        </p:nvSpPr>
        <p:spPr>
          <a:xfrm>
            <a:off x="158239" y="4699990"/>
            <a:ext cx="74004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000" b="1" i="0" dirty="0">
                <a:solidFill>
                  <a:srgbClr val="444444"/>
                </a:solidFill>
                <a:effectLst/>
                <a:latin typeface="Raleway" panose="020B0604020202020204" pitchFamily="2" charset="0"/>
              </a:rPr>
              <a:t>100 Hz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A6A9FC51-2D58-40BD-8507-90DF3F452A12}"/>
              </a:ext>
            </a:extLst>
          </p:cNvPr>
          <p:cNvSpPr txBox="1"/>
          <p:nvPr/>
        </p:nvSpPr>
        <p:spPr>
          <a:xfrm>
            <a:off x="153469" y="4919067"/>
            <a:ext cx="74004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000" b="1" dirty="0">
                <a:solidFill>
                  <a:srgbClr val="444444"/>
                </a:solidFill>
                <a:latin typeface="Raleway" panose="020B0604020202020204" pitchFamily="2" charset="0"/>
              </a:rPr>
              <a:t>5</a:t>
            </a:r>
            <a:r>
              <a:rPr lang="en-US" sz="1000" b="1" i="0" dirty="0">
                <a:solidFill>
                  <a:srgbClr val="444444"/>
                </a:solidFill>
                <a:effectLst/>
                <a:latin typeface="Raleway" panose="020B0604020202020204" pitchFamily="2" charset="0"/>
              </a:rPr>
              <a:t>0 Hz</a:t>
            </a:r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9E5F0C87-7D11-40D4-AD7E-E52E4BE76766}"/>
              </a:ext>
            </a:extLst>
          </p:cNvPr>
          <p:cNvCxnSpPr/>
          <p:nvPr/>
        </p:nvCxnSpPr>
        <p:spPr>
          <a:xfrm>
            <a:off x="829557" y="4694840"/>
            <a:ext cx="0" cy="488695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094B01EF-DEA0-419A-8CC9-0269174E4034}"/>
              </a:ext>
            </a:extLst>
          </p:cNvPr>
          <p:cNvSpPr txBox="1"/>
          <p:nvPr/>
        </p:nvSpPr>
        <p:spPr>
          <a:xfrm>
            <a:off x="6218077" y="4699991"/>
            <a:ext cx="74004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000" b="1" i="0" dirty="0">
                <a:solidFill>
                  <a:srgbClr val="444444"/>
                </a:solidFill>
                <a:effectLst/>
                <a:latin typeface="Raleway" panose="020B0604020202020204" pitchFamily="2" charset="0"/>
              </a:rPr>
              <a:t>100 Hz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6A89184E-760D-486C-82A4-5CFE0506B0BB}"/>
              </a:ext>
            </a:extLst>
          </p:cNvPr>
          <p:cNvSpPr txBox="1"/>
          <p:nvPr/>
        </p:nvSpPr>
        <p:spPr>
          <a:xfrm>
            <a:off x="6213307" y="4919068"/>
            <a:ext cx="74004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000" b="1" dirty="0">
                <a:solidFill>
                  <a:srgbClr val="444444"/>
                </a:solidFill>
                <a:latin typeface="Raleway" panose="020B0604020202020204" pitchFamily="2" charset="0"/>
              </a:rPr>
              <a:t>5</a:t>
            </a:r>
            <a:r>
              <a:rPr lang="en-US" sz="1000" b="1" i="0" dirty="0">
                <a:solidFill>
                  <a:srgbClr val="444444"/>
                </a:solidFill>
                <a:effectLst/>
                <a:latin typeface="Raleway" panose="020B0604020202020204" pitchFamily="2" charset="0"/>
              </a:rPr>
              <a:t>0 Hz</a:t>
            </a:r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226E41B6-026C-43BB-B123-86EF783B59F5}"/>
              </a:ext>
            </a:extLst>
          </p:cNvPr>
          <p:cNvCxnSpPr/>
          <p:nvPr/>
        </p:nvCxnSpPr>
        <p:spPr>
          <a:xfrm>
            <a:off x="6889395" y="4694841"/>
            <a:ext cx="0" cy="488695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E045578D-1BE9-4D84-A7ED-71BAD4CB8BB4}"/>
              </a:ext>
            </a:extLst>
          </p:cNvPr>
          <p:cNvSpPr txBox="1"/>
          <p:nvPr/>
        </p:nvSpPr>
        <p:spPr>
          <a:xfrm>
            <a:off x="829557" y="5980441"/>
            <a:ext cx="11466162" cy="8002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b="1" dirty="0"/>
              <a:t>Supplemental Figure 2. </a:t>
            </a:r>
            <a:r>
              <a:rPr lang="en-US" sz="1400" b="1" dirty="0"/>
              <a:t>Electrographic detection of a focal to bilateral tonic-clonic seizure in Patient 5 (Bilateral CMT), and a generalized tonic-clonic seizure in patient 7 (Bilateral CMT). For both patients, Ch 1. </a:t>
            </a:r>
            <a:r>
              <a:rPr lang="en-US" sz="1400" b="1" i="0" dirty="0">
                <a:effectLst/>
              </a:rPr>
              <a:t>LCM1 - LCM2; Ch 2.</a:t>
            </a:r>
            <a:r>
              <a:rPr lang="en-US" sz="1400" b="1" dirty="0"/>
              <a:t> </a:t>
            </a:r>
            <a:r>
              <a:rPr lang="en-US" sz="1400" b="1" i="0" dirty="0">
                <a:effectLst/>
              </a:rPr>
              <a:t>LCM3 - LCM4; Ch 3. RCM1 - RCM2; Ch 4.</a:t>
            </a:r>
            <a:r>
              <a:rPr lang="en-US" sz="1400" b="1" dirty="0"/>
              <a:t> </a:t>
            </a:r>
            <a:r>
              <a:rPr lang="en-US" sz="1400" b="1" i="0" dirty="0">
                <a:effectLst/>
              </a:rPr>
              <a:t>RCM3 - RCM4</a:t>
            </a:r>
          </a:p>
          <a:p>
            <a:pPr algn="l"/>
            <a:endParaRPr lang="en-US" sz="1400" dirty="0"/>
          </a:p>
        </p:txBody>
      </p:sp>
      <p:sp>
        <p:nvSpPr>
          <p:cNvPr id="12" name="Arrow: Down 11">
            <a:extLst>
              <a:ext uri="{FF2B5EF4-FFF2-40B4-BE49-F238E27FC236}">
                <a16:creationId xmlns:a16="http://schemas.microsoft.com/office/drawing/2014/main" id="{011358AC-F39E-47EE-BF4E-1A171A34603E}"/>
              </a:ext>
            </a:extLst>
          </p:cNvPr>
          <p:cNvSpPr/>
          <p:nvPr/>
        </p:nvSpPr>
        <p:spPr>
          <a:xfrm>
            <a:off x="2174548" y="2963565"/>
            <a:ext cx="247973" cy="436457"/>
          </a:xfrm>
          <a:prstGeom prst="down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Arrow: Down 63">
            <a:extLst>
              <a:ext uri="{FF2B5EF4-FFF2-40B4-BE49-F238E27FC236}">
                <a16:creationId xmlns:a16="http://schemas.microsoft.com/office/drawing/2014/main" id="{B6CDC844-5E7B-4316-A0FF-881EB03E8DBC}"/>
              </a:ext>
            </a:extLst>
          </p:cNvPr>
          <p:cNvSpPr/>
          <p:nvPr/>
        </p:nvSpPr>
        <p:spPr>
          <a:xfrm>
            <a:off x="2174548" y="155793"/>
            <a:ext cx="247973" cy="436457"/>
          </a:xfrm>
          <a:prstGeom prst="down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Arrow: Down 64">
            <a:extLst>
              <a:ext uri="{FF2B5EF4-FFF2-40B4-BE49-F238E27FC236}">
                <a16:creationId xmlns:a16="http://schemas.microsoft.com/office/drawing/2014/main" id="{908489B1-0019-4A92-9254-1976532EC3B3}"/>
              </a:ext>
            </a:extLst>
          </p:cNvPr>
          <p:cNvSpPr/>
          <p:nvPr/>
        </p:nvSpPr>
        <p:spPr>
          <a:xfrm>
            <a:off x="7079497" y="2927545"/>
            <a:ext cx="247973" cy="436457"/>
          </a:xfrm>
          <a:prstGeom prst="down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Arrow: Down 65">
            <a:extLst>
              <a:ext uri="{FF2B5EF4-FFF2-40B4-BE49-F238E27FC236}">
                <a16:creationId xmlns:a16="http://schemas.microsoft.com/office/drawing/2014/main" id="{BDA583AC-07AD-4AAF-A560-050D4473859E}"/>
              </a:ext>
            </a:extLst>
          </p:cNvPr>
          <p:cNvSpPr/>
          <p:nvPr/>
        </p:nvSpPr>
        <p:spPr>
          <a:xfrm>
            <a:off x="7096083" y="168157"/>
            <a:ext cx="247973" cy="436457"/>
          </a:xfrm>
          <a:prstGeom prst="down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Title 1">
            <a:extLst>
              <a:ext uri="{FF2B5EF4-FFF2-40B4-BE49-F238E27FC236}">
                <a16:creationId xmlns:a16="http://schemas.microsoft.com/office/drawing/2014/main" id="{F0055DD3-3C1C-4B01-9E1D-A423D2E62BBF}"/>
              </a:ext>
            </a:extLst>
          </p:cNvPr>
          <p:cNvSpPr txBox="1">
            <a:spLocks/>
          </p:cNvSpPr>
          <p:nvPr/>
        </p:nvSpPr>
        <p:spPr>
          <a:xfrm>
            <a:off x="-169880" y="2880107"/>
            <a:ext cx="986131" cy="44183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/>
              <a:t>B.</a:t>
            </a:r>
          </a:p>
        </p:txBody>
      </p:sp>
      <p:sp>
        <p:nvSpPr>
          <p:cNvPr id="68" name="Title 1">
            <a:extLst>
              <a:ext uri="{FF2B5EF4-FFF2-40B4-BE49-F238E27FC236}">
                <a16:creationId xmlns:a16="http://schemas.microsoft.com/office/drawing/2014/main" id="{41EFA0F9-A76A-4F4A-BAED-3EBA526FD8A6}"/>
              </a:ext>
            </a:extLst>
          </p:cNvPr>
          <p:cNvSpPr txBox="1">
            <a:spLocks/>
          </p:cNvSpPr>
          <p:nvPr/>
        </p:nvSpPr>
        <p:spPr>
          <a:xfrm>
            <a:off x="5802424" y="2877525"/>
            <a:ext cx="986131" cy="44183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/>
              <a:t>D.</a:t>
            </a:r>
          </a:p>
        </p:txBody>
      </p:sp>
      <p:pic>
        <p:nvPicPr>
          <p:cNvPr id="2058" name="Picture 10">
            <a:extLst>
              <a:ext uri="{FF2B5EF4-FFF2-40B4-BE49-F238E27FC236}">
                <a16:creationId xmlns:a16="http://schemas.microsoft.com/office/drawing/2014/main" id="{A07074E2-92F8-4297-B80F-EEB08ADBE8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608" y="707999"/>
            <a:ext cx="5071245" cy="1792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>
            <a:extLst>
              <a:ext uri="{FF2B5EF4-FFF2-40B4-BE49-F238E27FC236}">
                <a16:creationId xmlns:a16="http://schemas.microsoft.com/office/drawing/2014/main" id="{B1791066-0A0A-49A9-B364-CB72A11781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483" y="3444054"/>
            <a:ext cx="5079118" cy="1795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68FB53D3-4115-472B-95BA-C8BD1A0C186E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3351" y="707999"/>
            <a:ext cx="5074920" cy="1792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54B701CB-01E8-4C0D-B9D5-FED2729EE5DE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3351" y="3446836"/>
            <a:ext cx="5074920" cy="1792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00735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52E3A952-752B-499B-9711-2DD4AC8812CF}"/>
              </a:ext>
            </a:extLst>
          </p:cNvPr>
          <p:cNvSpPr txBox="1">
            <a:spLocks/>
          </p:cNvSpPr>
          <p:nvPr/>
        </p:nvSpPr>
        <p:spPr>
          <a:xfrm>
            <a:off x="-169880" y="-92984"/>
            <a:ext cx="986131" cy="4418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dirty="0"/>
              <a:t>A.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B04B3916-9D57-48DD-9B63-74F17967B9FC}"/>
              </a:ext>
            </a:extLst>
          </p:cNvPr>
          <p:cNvSpPr txBox="1">
            <a:spLocks/>
          </p:cNvSpPr>
          <p:nvPr/>
        </p:nvSpPr>
        <p:spPr>
          <a:xfrm>
            <a:off x="5802424" y="-92984"/>
            <a:ext cx="986131" cy="44183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/>
              <a:t>C.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1EA80A7-EE8A-44A6-A16D-787B73E55133}"/>
              </a:ext>
            </a:extLst>
          </p:cNvPr>
          <p:cNvSpPr txBox="1"/>
          <p:nvPr/>
        </p:nvSpPr>
        <p:spPr>
          <a:xfrm>
            <a:off x="-14207" y="366287"/>
            <a:ext cx="74004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400" b="1" i="0" dirty="0">
                <a:solidFill>
                  <a:srgbClr val="444444"/>
                </a:solidFill>
                <a:effectLst/>
                <a:latin typeface="Raleway" panose="020B0604020202020204" pitchFamily="2" charset="0"/>
              </a:rPr>
              <a:t>Ch 1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8458D06-CABD-4934-9A1A-90588077FF01}"/>
              </a:ext>
            </a:extLst>
          </p:cNvPr>
          <p:cNvSpPr txBox="1"/>
          <p:nvPr/>
        </p:nvSpPr>
        <p:spPr>
          <a:xfrm>
            <a:off x="-21096" y="917337"/>
            <a:ext cx="74004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400" b="1" i="0" dirty="0">
                <a:solidFill>
                  <a:srgbClr val="444444"/>
                </a:solidFill>
                <a:effectLst/>
                <a:latin typeface="Raleway" panose="020B0604020202020204" pitchFamily="2" charset="0"/>
              </a:rPr>
              <a:t>Ch 2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C768569-2BDE-4A49-AA25-72A34F4657C8}"/>
              </a:ext>
            </a:extLst>
          </p:cNvPr>
          <p:cNvSpPr txBox="1"/>
          <p:nvPr/>
        </p:nvSpPr>
        <p:spPr>
          <a:xfrm>
            <a:off x="-34872" y="1468387"/>
            <a:ext cx="74004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400" b="1" i="0" dirty="0">
                <a:solidFill>
                  <a:srgbClr val="444444"/>
                </a:solidFill>
                <a:effectLst/>
                <a:latin typeface="Raleway" panose="020B0604020202020204" pitchFamily="2" charset="0"/>
              </a:rPr>
              <a:t>Ch 3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A598E55-90EA-455D-8437-E27246EBF084}"/>
              </a:ext>
            </a:extLst>
          </p:cNvPr>
          <p:cNvSpPr txBox="1"/>
          <p:nvPr/>
        </p:nvSpPr>
        <p:spPr>
          <a:xfrm>
            <a:off x="-27984" y="2019436"/>
            <a:ext cx="74004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400" b="1" i="0" dirty="0">
                <a:solidFill>
                  <a:srgbClr val="444444"/>
                </a:solidFill>
                <a:effectLst/>
                <a:latin typeface="Raleway" panose="020B0604020202020204" pitchFamily="2" charset="0"/>
              </a:rPr>
              <a:t>Ch 4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EB5E9C2-07AD-40D0-9578-1E5603489B88}"/>
              </a:ext>
            </a:extLst>
          </p:cNvPr>
          <p:cNvSpPr txBox="1"/>
          <p:nvPr/>
        </p:nvSpPr>
        <p:spPr>
          <a:xfrm>
            <a:off x="365872" y="2085518"/>
            <a:ext cx="564542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000" b="1" dirty="0">
                <a:solidFill>
                  <a:srgbClr val="444444"/>
                </a:solidFill>
                <a:latin typeface="Raleway" panose="020B0604020202020204" pitchFamily="2" charset="0"/>
              </a:rPr>
              <a:t>0%</a:t>
            </a:r>
            <a:endParaRPr lang="en-US" sz="1000" b="1" i="0" dirty="0">
              <a:solidFill>
                <a:srgbClr val="444444"/>
              </a:solidFill>
              <a:effectLst/>
              <a:latin typeface="Raleway" panose="020B0604020202020204" pitchFamily="2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29BBC3F-F2E2-491E-9ECE-A0E402A5F39B}"/>
              </a:ext>
            </a:extLst>
          </p:cNvPr>
          <p:cNvSpPr txBox="1"/>
          <p:nvPr/>
        </p:nvSpPr>
        <p:spPr>
          <a:xfrm>
            <a:off x="190370" y="1939543"/>
            <a:ext cx="74004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000" b="1" dirty="0">
                <a:solidFill>
                  <a:srgbClr val="444444"/>
                </a:solidFill>
                <a:latin typeface="Raleway" panose="020B0604020202020204" pitchFamily="2" charset="0"/>
              </a:rPr>
              <a:t>12.5%</a:t>
            </a:r>
            <a:endParaRPr lang="en-US" sz="1000" b="1" i="0" dirty="0">
              <a:solidFill>
                <a:srgbClr val="444444"/>
              </a:solidFill>
              <a:effectLst/>
              <a:latin typeface="Raleway" panose="020B0604020202020204" pitchFamily="2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05E78A7-EABA-457E-8E68-A9092BC52313}"/>
              </a:ext>
            </a:extLst>
          </p:cNvPr>
          <p:cNvSpPr txBox="1"/>
          <p:nvPr/>
        </p:nvSpPr>
        <p:spPr>
          <a:xfrm>
            <a:off x="285775" y="2231493"/>
            <a:ext cx="644639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000" b="1" dirty="0">
                <a:solidFill>
                  <a:srgbClr val="444444"/>
                </a:solidFill>
                <a:latin typeface="Raleway" panose="020B0604020202020204" pitchFamily="2" charset="0"/>
              </a:rPr>
              <a:t>-12.5%</a:t>
            </a:r>
            <a:endParaRPr lang="en-US" sz="1000" b="1" i="0" dirty="0">
              <a:solidFill>
                <a:srgbClr val="444444"/>
              </a:solidFill>
              <a:effectLst/>
              <a:latin typeface="Raleway" panose="020B0604020202020204" pitchFamily="2" charset="0"/>
            </a:endParaRP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F88F7498-C340-4A51-8897-DF4376E6F79E}"/>
              </a:ext>
            </a:extLst>
          </p:cNvPr>
          <p:cNvCxnSpPr/>
          <p:nvPr/>
        </p:nvCxnSpPr>
        <p:spPr>
          <a:xfrm>
            <a:off x="873468" y="1949056"/>
            <a:ext cx="0" cy="488695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F8F34104-2F6D-4B95-8FBD-5E2AE4C6F37F}"/>
              </a:ext>
            </a:extLst>
          </p:cNvPr>
          <p:cNvSpPr txBox="1"/>
          <p:nvPr/>
        </p:nvSpPr>
        <p:spPr>
          <a:xfrm>
            <a:off x="6089545" y="379204"/>
            <a:ext cx="74004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400" b="1" i="0" dirty="0">
                <a:solidFill>
                  <a:srgbClr val="444444"/>
                </a:solidFill>
                <a:effectLst/>
                <a:latin typeface="Raleway" panose="020B0604020202020204" pitchFamily="2" charset="0"/>
              </a:rPr>
              <a:t>Ch 1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69B23CA-15D6-4C44-ADD7-C119586E3EE2}"/>
              </a:ext>
            </a:extLst>
          </p:cNvPr>
          <p:cNvSpPr txBox="1"/>
          <p:nvPr/>
        </p:nvSpPr>
        <p:spPr>
          <a:xfrm>
            <a:off x="6082656" y="930254"/>
            <a:ext cx="74004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400" b="1" i="0" dirty="0">
                <a:solidFill>
                  <a:srgbClr val="444444"/>
                </a:solidFill>
                <a:effectLst/>
                <a:latin typeface="Raleway" panose="020B0604020202020204" pitchFamily="2" charset="0"/>
              </a:rPr>
              <a:t>Ch 2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673E3A2-0FC8-4A6C-8FB9-38AA4F83047A}"/>
              </a:ext>
            </a:extLst>
          </p:cNvPr>
          <p:cNvSpPr txBox="1"/>
          <p:nvPr/>
        </p:nvSpPr>
        <p:spPr>
          <a:xfrm>
            <a:off x="6068880" y="1481304"/>
            <a:ext cx="74004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400" b="1" i="0" dirty="0">
                <a:solidFill>
                  <a:srgbClr val="444444"/>
                </a:solidFill>
                <a:effectLst/>
                <a:latin typeface="Raleway" panose="020B0604020202020204" pitchFamily="2" charset="0"/>
              </a:rPr>
              <a:t>Ch 3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C5B099BC-296D-4AF8-8488-1ECFFCD5F38C}"/>
              </a:ext>
            </a:extLst>
          </p:cNvPr>
          <p:cNvSpPr txBox="1"/>
          <p:nvPr/>
        </p:nvSpPr>
        <p:spPr>
          <a:xfrm>
            <a:off x="6075768" y="2032353"/>
            <a:ext cx="74004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400" b="1" i="0" dirty="0">
                <a:solidFill>
                  <a:srgbClr val="444444"/>
                </a:solidFill>
                <a:effectLst/>
                <a:latin typeface="Raleway" panose="020B0604020202020204" pitchFamily="2" charset="0"/>
              </a:rPr>
              <a:t>Ch 4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0E67D90F-B93F-4A78-92E4-BEC211E61627}"/>
              </a:ext>
            </a:extLst>
          </p:cNvPr>
          <p:cNvSpPr txBox="1"/>
          <p:nvPr/>
        </p:nvSpPr>
        <p:spPr>
          <a:xfrm>
            <a:off x="6405287" y="2067896"/>
            <a:ext cx="564542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000" b="1" dirty="0">
                <a:solidFill>
                  <a:srgbClr val="444444"/>
                </a:solidFill>
                <a:latin typeface="Raleway" panose="020B0604020202020204" pitchFamily="2" charset="0"/>
              </a:rPr>
              <a:t>0%</a:t>
            </a:r>
            <a:endParaRPr lang="en-US" sz="1000" b="1" i="0" dirty="0">
              <a:solidFill>
                <a:srgbClr val="444444"/>
              </a:solidFill>
              <a:effectLst/>
              <a:latin typeface="Raleway" panose="020B0604020202020204" pitchFamily="2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61A073A2-812A-4FED-8B81-3E42B219CF82}"/>
              </a:ext>
            </a:extLst>
          </p:cNvPr>
          <p:cNvSpPr txBox="1"/>
          <p:nvPr/>
        </p:nvSpPr>
        <p:spPr>
          <a:xfrm>
            <a:off x="6244074" y="1933829"/>
            <a:ext cx="74004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000" b="1" dirty="0">
                <a:solidFill>
                  <a:srgbClr val="444444"/>
                </a:solidFill>
                <a:latin typeface="Raleway" panose="020B0604020202020204" pitchFamily="2" charset="0"/>
              </a:rPr>
              <a:t>12.5%</a:t>
            </a:r>
            <a:endParaRPr lang="en-US" sz="1000" b="1" i="0" dirty="0">
              <a:solidFill>
                <a:srgbClr val="444444"/>
              </a:solidFill>
              <a:effectLst/>
              <a:latin typeface="Raleway" panose="020B0604020202020204" pitchFamily="2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587DD4A-92E7-4D12-AEA4-7610D896BED5}"/>
              </a:ext>
            </a:extLst>
          </p:cNvPr>
          <p:cNvSpPr txBox="1"/>
          <p:nvPr/>
        </p:nvSpPr>
        <p:spPr>
          <a:xfrm>
            <a:off x="6334716" y="2201964"/>
            <a:ext cx="644639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000" b="1" dirty="0">
                <a:solidFill>
                  <a:srgbClr val="444444"/>
                </a:solidFill>
                <a:latin typeface="Raleway" panose="020B0604020202020204" pitchFamily="2" charset="0"/>
              </a:rPr>
              <a:t>-12.5%</a:t>
            </a:r>
            <a:endParaRPr lang="en-US" sz="1000" b="1" i="0" dirty="0">
              <a:solidFill>
                <a:srgbClr val="444444"/>
              </a:solidFill>
              <a:effectLst/>
              <a:latin typeface="Raleway" panose="020B0604020202020204" pitchFamily="2" charset="0"/>
            </a:endParaRP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0B95D366-0E9F-47D2-B35C-1A5AE2ACB69D}"/>
              </a:ext>
            </a:extLst>
          </p:cNvPr>
          <p:cNvCxnSpPr/>
          <p:nvPr/>
        </p:nvCxnSpPr>
        <p:spPr>
          <a:xfrm>
            <a:off x="6912883" y="1943342"/>
            <a:ext cx="0" cy="488695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34241295-1540-4C08-94F2-F036B8959904}"/>
              </a:ext>
            </a:extLst>
          </p:cNvPr>
          <p:cNvSpPr txBox="1"/>
          <p:nvPr/>
        </p:nvSpPr>
        <p:spPr>
          <a:xfrm>
            <a:off x="158239" y="4699990"/>
            <a:ext cx="74004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000" b="1" i="0" dirty="0">
                <a:solidFill>
                  <a:srgbClr val="444444"/>
                </a:solidFill>
                <a:effectLst/>
                <a:latin typeface="Raleway" panose="020B0604020202020204" pitchFamily="2" charset="0"/>
              </a:rPr>
              <a:t>100 Hz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A6A9FC51-2D58-40BD-8507-90DF3F452A12}"/>
              </a:ext>
            </a:extLst>
          </p:cNvPr>
          <p:cNvSpPr txBox="1"/>
          <p:nvPr/>
        </p:nvSpPr>
        <p:spPr>
          <a:xfrm>
            <a:off x="153469" y="4919067"/>
            <a:ext cx="74004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000" b="1" dirty="0">
                <a:solidFill>
                  <a:srgbClr val="444444"/>
                </a:solidFill>
                <a:latin typeface="Raleway" panose="020B0604020202020204" pitchFamily="2" charset="0"/>
              </a:rPr>
              <a:t>5</a:t>
            </a:r>
            <a:r>
              <a:rPr lang="en-US" sz="1000" b="1" i="0" dirty="0">
                <a:solidFill>
                  <a:srgbClr val="444444"/>
                </a:solidFill>
                <a:effectLst/>
                <a:latin typeface="Raleway" panose="020B0604020202020204" pitchFamily="2" charset="0"/>
              </a:rPr>
              <a:t>0 Hz</a:t>
            </a:r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9E5F0C87-7D11-40D4-AD7E-E52E4BE76766}"/>
              </a:ext>
            </a:extLst>
          </p:cNvPr>
          <p:cNvCxnSpPr/>
          <p:nvPr/>
        </p:nvCxnSpPr>
        <p:spPr>
          <a:xfrm>
            <a:off x="829557" y="4694840"/>
            <a:ext cx="0" cy="488695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094B01EF-DEA0-419A-8CC9-0269174E4034}"/>
              </a:ext>
            </a:extLst>
          </p:cNvPr>
          <p:cNvSpPr txBox="1"/>
          <p:nvPr/>
        </p:nvSpPr>
        <p:spPr>
          <a:xfrm>
            <a:off x="6218077" y="4699991"/>
            <a:ext cx="74004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000" b="1" i="0" dirty="0">
                <a:solidFill>
                  <a:srgbClr val="444444"/>
                </a:solidFill>
                <a:effectLst/>
                <a:latin typeface="Raleway" panose="020B0604020202020204" pitchFamily="2" charset="0"/>
              </a:rPr>
              <a:t>100 Hz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6A89184E-760D-486C-82A4-5CFE0506B0BB}"/>
              </a:ext>
            </a:extLst>
          </p:cNvPr>
          <p:cNvSpPr txBox="1"/>
          <p:nvPr/>
        </p:nvSpPr>
        <p:spPr>
          <a:xfrm>
            <a:off x="6213307" y="4919068"/>
            <a:ext cx="74004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000" b="1" dirty="0">
                <a:solidFill>
                  <a:srgbClr val="444444"/>
                </a:solidFill>
                <a:latin typeface="Raleway" panose="020B0604020202020204" pitchFamily="2" charset="0"/>
              </a:rPr>
              <a:t>5</a:t>
            </a:r>
            <a:r>
              <a:rPr lang="en-US" sz="1000" b="1" i="0" dirty="0">
                <a:solidFill>
                  <a:srgbClr val="444444"/>
                </a:solidFill>
                <a:effectLst/>
                <a:latin typeface="Raleway" panose="020B0604020202020204" pitchFamily="2" charset="0"/>
              </a:rPr>
              <a:t>0 Hz</a:t>
            </a:r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226E41B6-026C-43BB-B123-86EF783B59F5}"/>
              </a:ext>
            </a:extLst>
          </p:cNvPr>
          <p:cNvCxnSpPr/>
          <p:nvPr/>
        </p:nvCxnSpPr>
        <p:spPr>
          <a:xfrm>
            <a:off x="6889395" y="4694841"/>
            <a:ext cx="0" cy="488695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E045578D-1BE9-4D84-A7ED-71BAD4CB8BB4}"/>
              </a:ext>
            </a:extLst>
          </p:cNvPr>
          <p:cNvSpPr txBox="1"/>
          <p:nvPr/>
        </p:nvSpPr>
        <p:spPr>
          <a:xfrm>
            <a:off x="285776" y="5691016"/>
            <a:ext cx="11647918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b="1" dirty="0"/>
              <a:t>Supplemental Figure 3</a:t>
            </a:r>
            <a:r>
              <a:rPr lang="en-US" dirty="0"/>
              <a:t>. </a:t>
            </a:r>
            <a:r>
              <a:rPr lang="en-US" sz="1400" dirty="0"/>
              <a:t>Electrographic seizure detections in Patients 8 (Bilateral ANT) and 11 (Bilateral ANT). For Both Patients, Ch 1. </a:t>
            </a:r>
            <a:r>
              <a:rPr lang="fr-FR" sz="1400" i="0" dirty="0">
                <a:effectLst/>
                <a:latin typeface="Raleway" pitchFamily="2" charset="0"/>
              </a:rPr>
              <a:t>LANT1 - LANT2;</a:t>
            </a:r>
            <a:r>
              <a:rPr lang="fr-FR" sz="1400" dirty="0">
                <a:latin typeface="Raleway" pitchFamily="2" charset="0"/>
              </a:rPr>
              <a:t> </a:t>
            </a:r>
            <a:r>
              <a:rPr lang="fr-FR" sz="1400" dirty="0" err="1">
                <a:latin typeface="Raleway" pitchFamily="2" charset="0"/>
              </a:rPr>
              <a:t>Ch</a:t>
            </a:r>
            <a:r>
              <a:rPr lang="fr-FR" sz="1400" dirty="0">
                <a:latin typeface="Raleway" pitchFamily="2" charset="0"/>
              </a:rPr>
              <a:t> 2. </a:t>
            </a:r>
            <a:r>
              <a:rPr lang="fr-FR" sz="1400" i="0" dirty="0">
                <a:effectLst/>
                <a:latin typeface="Raleway" pitchFamily="2" charset="0"/>
              </a:rPr>
              <a:t>LANT3 - LANT4;</a:t>
            </a:r>
            <a:r>
              <a:rPr lang="fr-FR" sz="1400" dirty="0">
                <a:latin typeface="Raleway" pitchFamily="2" charset="0"/>
              </a:rPr>
              <a:t> </a:t>
            </a:r>
            <a:r>
              <a:rPr lang="fr-FR" sz="1400" dirty="0" err="1">
                <a:latin typeface="Raleway" pitchFamily="2" charset="0"/>
              </a:rPr>
              <a:t>Ch</a:t>
            </a:r>
            <a:r>
              <a:rPr lang="fr-FR" sz="1400" dirty="0">
                <a:latin typeface="Raleway" pitchFamily="2" charset="0"/>
              </a:rPr>
              <a:t> 3. </a:t>
            </a:r>
            <a:r>
              <a:rPr lang="fr-FR" sz="1400" i="0" dirty="0">
                <a:effectLst/>
                <a:latin typeface="Raleway" pitchFamily="2" charset="0"/>
              </a:rPr>
              <a:t>RANT1 - RANT2; </a:t>
            </a:r>
            <a:r>
              <a:rPr lang="fr-FR" sz="1400" i="0" dirty="0" err="1">
                <a:effectLst/>
                <a:latin typeface="Raleway" pitchFamily="2" charset="0"/>
              </a:rPr>
              <a:t>Ch</a:t>
            </a:r>
            <a:r>
              <a:rPr lang="fr-FR" sz="1400" i="0" dirty="0">
                <a:effectLst/>
                <a:latin typeface="Raleway" pitchFamily="2" charset="0"/>
              </a:rPr>
              <a:t> 4. RANT3 - RANT4</a:t>
            </a:r>
          </a:p>
          <a:p>
            <a:pPr algn="l"/>
            <a:r>
              <a:rPr lang="en-US" dirty="0"/>
              <a:t> </a:t>
            </a:r>
            <a:endParaRPr lang="en-US" sz="1400" dirty="0"/>
          </a:p>
        </p:txBody>
      </p:sp>
      <p:sp>
        <p:nvSpPr>
          <p:cNvPr id="12" name="Arrow: Down 11">
            <a:extLst>
              <a:ext uri="{FF2B5EF4-FFF2-40B4-BE49-F238E27FC236}">
                <a16:creationId xmlns:a16="http://schemas.microsoft.com/office/drawing/2014/main" id="{011358AC-F39E-47EE-BF4E-1A171A34603E}"/>
              </a:ext>
            </a:extLst>
          </p:cNvPr>
          <p:cNvSpPr/>
          <p:nvPr/>
        </p:nvSpPr>
        <p:spPr>
          <a:xfrm>
            <a:off x="2949462" y="2963566"/>
            <a:ext cx="247973" cy="436457"/>
          </a:xfrm>
          <a:prstGeom prst="down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Arrow: Down 63">
            <a:extLst>
              <a:ext uri="{FF2B5EF4-FFF2-40B4-BE49-F238E27FC236}">
                <a16:creationId xmlns:a16="http://schemas.microsoft.com/office/drawing/2014/main" id="{B6CDC844-5E7B-4316-A0FF-881EB03E8DBC}"/>
              </a:ext>
            </a:extLst>
          </p:cNvPr>
          <p:cNvSpPr/>
          <p:nvPr/>
        </p:nvSpPr>
        <p:spPr>
          <a:xfrm>
            <a:off x="2949462" y="202291"/>
            <a:ext cx="247973" cy="436457"/>
          </a:xfrm>
          <a:prstGeom prst="down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Arrow: Down 64">
            <a:extLst>
              <a:ext uri="{FF2B5EF4-FFF2-40B4-BE49-F238E27FC236}">
                <a16:creationId xmlns:a16="http://schemas.microsoft.com/office/drawing/2014/main" id="{908489B1-0019-4A92-9254-1976532EC3B3}"/>
              </a:ext>
            </a:extLst>
          </p:cNvPr>
          <p:cNvSpPr/>
          <p:nvPr/>
        </p:nvSpPr>
        <p:spPr>
          <a:xfrm>
            <a:off x="8402292" y="3022981"/>
            <a:ext cx="247973" cy="436457"/>
          </a:xfrm>
          <a:prstGeom prst="down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Arrow: Down 65">
            <a:extLst>
              <a:ext uri="{FF2B5EF4-FFF2-40B4-BE49-F238E27FC236}">
                <a16:creationId xmlns:a16="http://schemas.microsoft.com/office/drawing/2014/main" id="{BDA583AC-07AD-4AAF-A560-050D4473859E}"/>
              </a:ext>
            </a:extLst>
          </p:cNvPr>
          <p:cNvSpPr/>
          <p:nvPr/>
        </p:nvSpPr>
        <p:spPr>
          <a:xfrm>
            <a:off x="8402292" y="215198"/>
            <a:ext cx="247973" cy="436457"/>
          </a:xfrm>
          <a:prstGeom prst="down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Title 1">
            <a:extLst>
              <a:ext uri="{FF2B5EF4-FFF2-40B4-BE49-F238E27FC236}">
                <a16:creationId xmlns:a16="http://schemas.microsoft.com/office/drawing/2014/main" id="{F0055DD3-3C1C-4B01-9E1D-A423D2E62BBF}"/>
              </a:ext>
            </a:extLst>
          </p:cNvPr>
          <p:cNvSpPr txBox="1">
            <a:spLocks/>
          </p:cNvSpPr>
          <p:nvPr/>
        </p:nvSpPr>
        <p:spPr>
          <a:xfrm>
            <a:off x="-169880" y="2880107"/>
            <a:ext cx="986131" cy="44183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/>
              <a:t>B.</a:t>
            </a:r>
          </a:p>
        </p:txBody>
      </p:sp>
      <p:sp>
        <p:nvSpPr>
          <p:cNvPr id="68" name="Title 1">
            <a:extLst>
              <a:ext uri="{FF2B5EF4-FFF2-40B4-BE49-F238E27FC236}">
                <a16:creationId xmlns:a16="http://schemas.microsoft.com/office/drawing/2014/main" id="{41EFA0F9-A76A-4F4A-BAED-3EBA526FD8A6}"/>
              </a:ext>
            </a:extLst>
          </p:cNvPr>
          <p:cNvSpPr txBox="1">
            <a:spLocks/>
          </p:cNvSpPr>
          <p:nvPr/>
        </p:nvSpPr>
        <p:spPr>
          <a:xfrm>
            <a:off x="5802424" y="2877525"/>
            <a:ext cx="986131" cy="44183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/>
              <a:t>D.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8FB8B3A0-80AB-449B-9983-1F54319CF3FF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0185" y="737271"/>
            <a:ext cx="4956048" cy="174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BC8CE70F-F752-4E46-AF17-D49356412717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467" y="3474243"/>
            <a:ext cx="4956048" cy="174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>
            <a:extLst>
              <a:ext uri="{FF2B5EF4-FFF2-40B4-BE49-F238E27FC236}">
                <a16:creationId xmlns:a16="http://schemas.microsoft.com/office/drawing/2014/main" id="{65DC55B8-0DAB-431E-B39C-60726E8253C2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3351" y="737271"/>
            <a:ext cx="4956048" cy="174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>
            <a:extLst>
              <a:ext uri="{FF2B5EF4-FFF2-40B4-BE49-F238E27FC236}">
                <a16:creationId xmlns:a16="http://schemas.microsoft.com/office/drawing/2014/main" id="{C81D5374-D27F-4832-AB72-AB2612F476E6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7853" y="3474243"/>
            <a:ext cx="4956048" cy="174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66288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52E3A952-752B-499B-9711-2DD4AC8812CF}"/>
              </a:ext>
            </a:extLst>
          </p:cNvPr>
          <p:cNvSpPr txBox="1">
            <a:spLocks/>
          </p:cNvSpPr>
          <p:nvPr/>
        </p:nvSpPr>
        <p:spPr>
          <a:xfrm>
            <a:off x="-169880" y="-92984"/>
            <a:ext cx="986131" cy="4418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dirty="0"/>
              <a:t>A.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B04B3916-9D57-48DD-9B63-74F17967B9FC}"/>
              </a:ext>
            </a:extLst>
          </p:cNvPr>
          <p:cNvSpPr txBox="1">
            <a:spLocks/>
          </p:cNvSpPr>
          <p:nvPr/>
        </p:nvSpPr>
        <p:spPr>
          <a:xfrm>
            <a:off x="5802424" y="-92984"/>
            <a:ext cx="986131" cy="44183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/>
              <a:t>C.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1EA80A7-EE8A-44A6-A16D-787B73E55133}"/>
              </a:ext>
            </a:extLst>
          </p:cNvPr>
          <p:cNvSpPr txBox="1"/>
          <p:nvPr/>
        </p:nvSpPr>
        <p:spPr>
          <a:xfrm>
            <a:off x="-14207" y="366287"/>
            <a:ext cx="74004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400" b="1" i="0" dirty="0">
                <a:solidFill>
                  <a:srgbClr val="444444"/>
                </a:solidFill>
                <a:effectLst/>
                <a:latin typeface="Raleway" panose="020B0604020202020204" pitchFamily="2" charset="0"/>
              </a:rPr>
              <a:t>Ch 1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8458D06-CABD-4934-9A1A-90588077FF01}"/>
              </a:ext>
            </a:extLst>
          </p:cNvPr>
          <p:cNvSpPr txBox="1"/>
          <p:nvPr/>
        </p:nvSpPr>
        <p:spPr>
          <a:xfrm>
            <a:off x="-21096" y="917337"/>
            <a:ext cx="74004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400" b="1" i="0" dirty="0">
                <a:solidFill>
                  <a:srgbClr val="444444"/>
                </a:solidFill>
                <a:effectLst/>
                <a:latin typeface="Raleway" panose="020B0604020202020204" pitchFamily="2" charset="0"/>
              </a:rPr>
              <a:t>Ch 2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C768569-2BDE-4A49-AA25-72A34F4657C8}"/>
              </a:ext>
            </a:extLst>
          </p:cNvPr>
          <p:cNvSpPr txBox="1"/>
          <p:nvPr/>
        </p:nvSpPr>
        <p:spPr>
          <a:xfrm>
            <a:off x="-34872" y="1468387"/>
            <a:ext cx="74004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400" b="1" i="0" dirty="0">
                <a:solidFill>
                  <a:srgbClr val="444444"/>
                </a:solidFill>
                <a:effectLst/>
                <a:latin typeface="Raleway" panose="020B0604020202020204" pitchFamily="2" charset="0"/>
              </a:rPr>
              <a:t>Ch 3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A598E55-90EA-455D-8437-E27246EBF084}"/>
              </a:ext>
            </a:extLst>
          </p:cNvPr>
          <p:cNvSpPr txBox="1"/>
          <p:nvPr/>
        </p:nvSpPr>
        <p:spPr>
          <a:xfrm>
            <a:off x="-27984" y="2019436"/>
            <a:ext cx="74004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400" b="1" i="0" dirty="0">
                <a:solidFill>
                  <a:srgbClr val="444444"/>
                </a:solidFill>
                <a:effectLst/>
                <a:latin typeface="Raleway" panose="020B0604020202020204" pitchFamily="2" charset="0"/>
              </a:rPr>
              <a:t>Ch 4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EB5E9C2-07AD-40D0-9578-1E5603489B88}"/>
              </a:ext>
            </a:extLst>
          </p:cNvPr>
          <p:cNvSpPr txBox="1"/>
          <p:nvPr/>
        </p:nvSpPr>
        <p:spPr>
          <a:xfrm>
            <a:off x="365872" y="2085518"/>
            <a:ext cx="564542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000" b="1" dirty="0">
                <a:solidFill>
                  <a:srgbClr val="444444"/>
                </a:solidFill>
                <a:latin typeface="Raleway" panose="020B0604020202020204" pitchFamily="2" charset="0"/>
              </a:rPr>
              <a:t>0%</a:t>
            </a:r>
            <a:endParaRPr lang="en-US" sz="1000" b="1" i="0" dirty="0">
              <a:solidFill>
                <a:srgbClr val="444444"/>
              </a:solidFill>
              <a:effectLst/>
              <a:latin typeface="Raleway" panose="020B0604020202020204" pitchFamily="2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29BBC3F-F2E2-491E-9ECE-A0E402A5F39B}"/>
              </a:ext>
            </a:extLst>
          </p:cNvPr>
          <p:cNvSpPr txBox="1"/>
          <p:nvPr/>
        </p:nvSpPr>
        <p:spPr>
          <a:xfrm>
            <a:off x="190370" y="1939543"/>
            <a:ext cx="74004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000" b="1" dirty="0">
                <a:solidFill>
                  <a:srgbClr val="444444"/>
                </a:solidFill>
                <a:latin typeface="Raleway" panose="020B0604020202020204" pitchFamily="2" charset="0"/>
              </a:rPr>
              <a:t>12.5%</a:t>
            </a:r>
            <a:endParaRPr lang="en-US" sz="1000" b="1" i="0" dirty="0">
              <a:solidFill>
                <a:srgbClr val="444444"/>
              </a:solidFill>
              <a:effectLst/>
              <a:latin typeface="Raleway" panose="020B0604020202020204" pitchFamily="2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05E78A7-EABA-457E-8E68-A9092BC52313}"/>
              </a:ext>
            </a:extLst>
          </p:cNvPr>
          <p:cNvSpPr txBox="1"/>
          <p:nvPr/>
        </p:nvSpPr>
        <p:spPr>
          <a:xfrm>
            <a:off x="285775" y="2231493"/>
            <a:ext cx="644639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000" b="1" dirty="0">
                <a:solidFill>
                  <a:srgbClr val="444444"/>
                </a:solidFill>
                <a:latin typeface="Raleway" panose="020B0604020202020204" pitchFamily="2" charset="0"/>
              </a:rPr>
              <a:t>-12.5%</a:t>
            </a:r>
            <a:endParaRPr lang="en-US" sz="1000" b="1" i="0" dirty="0">
              <a:solidFill>
                <a:srgbClr val="444444"/>
              </a:solidFill>
              <a:effectLst/>
              <a:latin typeface="Raleway" panose="020B0604020202020204" pitchFamily="2" charset="0"/>
            </a:endParaRP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F88F7498-C340-4A51-8897-DF4376E6F79E}"/>
              </a:ext>
            </a:extLst>
          </p:cNvPr>
          <p:cNvCxnSpPr/>
          <p:nvPr/>
        </p:nvCxnSpPr>
        <p:spPr>
          <a:xfrm>
            <a:off x="873468" y="1949056"/>
            <a:ext cx="0" cy="488695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F8F34104-2F6D-4B95-8FBD-5E2AE4C6F37F}"/>
              </a:ext>
            </a:extLst>
          </p:cNvPr>
          <p:cNvSpPr txBox="1"/>
          <p:nvPr/>
        </p:nvSpPr>
        <p:spPr>
          <a:xfrm>
            <a:off x="6089545" y="379204"/>
            <a:ext cx="74004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400" b="1" i="0" dirty="0">
                <a:solidFill>
                  <a:srgbClr val="444444"/>
                </a:solidFill>
                <a:effectLst/>
                <a:latin typeface="Raleway" panose="020B0604020202020204" pitchFamily="2" charset="0"/>
              </a:rPr>
              <a:t>Ch 1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69B23CA-15D6-4C44-ADD7-C119586E3EE2}"/>
              </a:ext>
            </a:extLst>
          </p:cNvPr>
          <p:cNvSpPr txBox="1"/>
          <p:nvPr/>
        </p:nvSpPr>
        <p:spPr>
          <a:xfrm>
            <a:off x="6082656" y="930254"/>
            <a:ext cx="74004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400" b="1" i="0" dirty="0">
                <a:solidFill>
                  <a:srgbClr val="444444"/>
                </a:solidFill>
                <a:effectLst/>
                <a:latin typeface="Raleway" panose="020B0604020202020204" pitchFamily="2" charset="0"/>
              </a:rPr>
              <a:t>Ch 2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673E3A2-0FC8-4A6C-8FB9-38AA4F83047A}"/>
              </a:ext>
            </a:extLst>
          </p:cNvPr>
          <p:cNvSpPr txBox="1"/>
          <p:nvPr/>
        </p:nvSpPr>
        <p:spPr>
          <a:xfrm>
            <a:off x="6068880" y="1481304"/>
            <a:ext cx="74004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400" b="1" i="0" dirty="0">
                <a:solidFill>
                  <a:srgbClr val="444444"/>
                </a:solidFill>
                <a:effectLst/>
                <a:latin typeface="Raleway" panose="020B0604020202020204" pitchFamily="2" charset="0"/>
              </a:rPr>
              <a:t>Ch 3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C5B099BC-296D-4AF8-8488-1ECFFCD5F38C}"/>
              </a:ext>
            </a:extLst>
          </p:cNvPr>
          <p:cNvSpPr txBox="1"/>
          <p:nvPr/>
        </p:nvSpPr>
        <p:spPr>
          <a:xfrm>
            <a:off x="6075768" y="2032353"/>
            <a:ext cx="74004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400" b="1" i="0" dirty="0">
                <a:solidFill>
                  <a:srgbClr val="444444"/>
                </a:solidFill>
                <a:effectLst/>
                <a:latin typeface="Raleway" panose="020B0604020202020204" pitchFamily="2" charset="0"/>
              </a:rPr>
              <a:t>Ch 4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0E67D90F-B93F-4A78-92E4-BEC211E61627}"/>
              </a:ext>
            </a:extLst>
          </p:cNvPr>
          <p:cNvSpPr txBox="1"/>
          <p:nvPr/>
        </p:nvSpPr>
        <p:spPr>
          <a:xfrm>
            <a:off x="6405287" y="2067896"/>
            <a:ext cx="564542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000" b="1" dirty="0">
                <a:solidFill>
                  <a:srgbClr val="444444"/>
                </a:solidFill>
                <a:latin typeface="Raleway" panose="020B0604020202020204" pitchFamily="2" charset="0"/>
              </a:rPr>
              <a:t>0%</a:t>
            </a:r>
            <a:endParaRPr lang="en-US" sz="1000" b="1" i="0" dirty="0">
              <a:solidFill>
                <a:srgbClr val="444444"/>
              </a:solidFill>
              <a:effectLst/>
              <a:latin typeface="Raleway" panose="020B0604020202020204" pitchFamily="2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61A073A2-812A-4FED-8B81-3E42B219CF82}"/>
              </a:ext>
            </a:extLst>
          </p:cNvPr>
          <p:cNvSpPr txBox="1"/>
          <p:nvPr/>
        </p:nvSpPr>
        <p:spPr>
          <a:xfrm>
            <a:off x="6244074" y="1933829"/>
            <a:ext cx="74004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000" b="1" dirty="0">
                <a:solidFill>
                  <a:srgbClr val="444444"/>
                </a:solidFill>
                <a:latin typeface="Raleway" panose="020B0604020202020204" pitchFamily="2" charset="0"/>
              </a:rPr>
              <a:t>12.5%</a:t>
            </a:r>
            <a:endParaRPr lang="en-US" sz="1000" b="1" i="0" dirty="0">
              <a:solidFill>
                <a:srgbClr val="444444"/>
              </a:solidFill>
              <a:effectLst/>
              <a:latin typeface="Raleway" panose="020B0604020202020204" pitchFamily="2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587DD4A-92E7-4D12-AEA4-7610D896BED5}"/>
              </a:ext>
            </a:extLst>
          </p:cNvPr>
          <p:cNvSpPr txBox="1"/>
          <p:nvPr/>
        </p:nvSpPr>
        <p:spPr>
          <a:xfrm>
            <a:off x="6334716" y="2201964"/>
            <a:ext cx="644639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000" b="1" dirty="0">
                <a:solidFill>
                  <a:srgbClr val="444444"/>
                </a:solidFill>
                <a:latin typeface="Raleway" panose="020B0604020202020204" pitchFamily="2" charset="0"/>
              </a:rPr>
              <a:t>-12.5%</a:t>
            </a:r>
            <a:endParaRPr lang="en-US" sz="1000" b="1" i="0" dirty="0">
              <a:solidFill>
                <a:srgbClr val="444444"/>
              </a:solidFill>
              <a:effectLst/>
              <a:latin typeface="Raleway" panose="020B0604020202020204" pitchFamily="2" charset="0"/>
            </a:endParaRP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0B95D366-0E9F-47D2-B35C-1A5AE2ACB69D}"/>
              </a:ext>
            </a:extLst>
          </p:cNvPr>
          <p:cNvCxnSpPr/>
          <p:nvPr/>
        </p:nvCxnSpPr>
        <p:spPr>
          <a:xfrm>
            <a:off x="6912883" y="1943342"/>
            <a:ext cx="0" cy="488695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34241295-1540-4C08-94F2-F036B8959904}"/>
              </a:ext>
            </a:extLst>
          </p:cNvPr>
          <p:cNvSpPr txBox="1"/>
          <p:nvPr/>
        </p:nvSpPr>
        <p:spPr>
          <a:xfrm>
            <a:off x="158239" y="4699990"/>
            <a:ext cx="74004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000" b="1" i="0" dirty="0">
                <a:solidFill>
                  <a:srgbClr val="444444"/>
                </a:solidFill>
                <a:effectLst/>
                <a:latin typeface="Raleway" panose="020B0604020202020204" pitchFamily="2" charset="0"/>
              </a:rPr>
              <a:t>100 Hz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A6A9FC51-2D58-40BD-8507-90DF3F452A12}"/>
              </a:ext>
            </a:extLst>
          </p:cNvPr>
          <p:cNvSpPr txBox="1"/>
          <p:nvPr/>
        </p:nvSpPr>
        <p:spPr>
          <a:xfrm>
            <a:off x="153469" y="4919067"/>
            <a:ext cx="74004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000" b="1" dirty="0">
                <a:solidFill>
                  <a:srgbClr val="444444"/>
                </a:solidFill>
                <a:latin typeface="Raleway" panose="020B0604020202020204" pitchFamily="2" charset="0"/>
              </a:rPr>
              <a:t>5</a:t>
            </a:r>
            <a:r>
              <a:rPr lang="en-US" sz="1000" b="1" i="0" dirty="0">
                <a:solidFill>
                  <a:srgbClr val="444444"/>
                </a:solidFill>
                <a:effectLst/>
                <a:latin typeface="Raleway" panose="020B0604020202020204" pitchFamily="2" charset="0"/>
              </a:rPr>
              <a:t>0 Hz</a:t>
            </a:r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9E5F0C87-7D11-40D4-AD7E-E52E4BE76766}"/>
              </a:ext>
            </a:extLst>
          </p:cNvPr>
          <p:cNvCxnSpPr/>
          <p:nvPr/>
        </p:nvCxnSpPr>
        <p:spPr>
          <a:xfrm>
            <a:off x="829557" y="4694840"/>
            <a:ext cx="0" cy="488695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094B01EF-DEA0-419A-8CC9-0269174E4034}"/>
              </a:ext>
            </a:extLst>
          </p:cNvPr>
          <p:cNvSpPr txBox="1"/>
          <p:nvPr/>
        </p:nvSpPr>
        <p:spPr>
          <a:xfrm>
            <a:off x="6218077" y="4699991"/>
            <a:ext cx="74004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000" b="1" i="0" dirty="0">
                <a:solidFill>
                  <a:srgbClr val="444444"/>
                </a:solidFill>
                <a:effectLst/>
                <a:latin typeface="Raleway" panose="020B0604020202020204" pitchFamily="2" charset="0"/>
              </a:rPr>
              <a:t>100 Hz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6A89184E-760D-486C-82A4-5CFE0506B0BB}"/>
              </a:ext>
            </a:extLst>
          </p:cNvPr>
          <p:cNvSpPr txBox="1"/>
          <p:nvPr/>
        </p:nvSpPr>
        <p:spPr>
          <a:xfrm>
            <a:off x="6213307" y="4919068"/>
            <a:ext cx="74004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000" b="1" dirty="0">
                <a:solidFill>
                  <a:srgbClr val="444444"/>
                </a:solidFill>
                <a:latin typeface="Raleway" panose="020B0604020202020204" pitchFamily="2" charset="0"/>
              </a:rPr>
              <a:t>5</a:t>
            </a:r>
            <a:r>
              <a:rPr lang="en-US" sz="1000" b="1" i="0" dirty="0">
                <a:solidFill>
                  <a:srgbClr val="444444"/>
                </a:solidFill>
                <a:effectLst/>
                <a:latin typeface="Raleway" panose="020B0604020202020204" pitchFamily="2" charset="0"/>
              </a:rPr>
              <a:t>0 Hz</a:t>
            </a:r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226E41B6-026C-43BB-B123-86EF783B59F5}"/>
              </a:ext>
            </a:extLst>
          </p:cNvPr>
          <p:cNvCxnSpPr/>
          <p:nvPr/>
        </p:nvCxnSpPr>
        <p:spPr>
          <a:xfrm>
            <a:off x="6889395" y="4694841"/>
            <a:ext cx="0" cy="488695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E045578D-1BE9-4D84-A7ED-71BAD4CB8BB4}"/>
              </a:ext>
            </a:extLst>
          </p:cNvPr>
          <p:cNvSpPr txBox="1"/>
          <p:nvPr/>
        </p:nvSpPr>
        <p:spPr>
          <a:xfrm>
            <a:off x="285776" y="5691016"/>
            <a:ext cx="11647918" cy="8002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b="1" dirty="0"/>
              <a:t>Supplemental Figure 4. </a:t>
            </a:r>
            <a:r>
              <a:rPr lang="en-US" sz="1400" dirty="0"/>
              <a:t>Electrographic seizure detections in Patients 10 (Bilateral CMT) and 12 (Bilateral CMT). Ch 1. </a:t>
            </a:r>
            <a:r>
              <a:rPr lang="en-US" sz="1400" i="0" dirty="0">
                <a:solidFill>
                  <a:srgbClr val="444444"/>
                </a:solidFill>
                <a:effectLst/>
                <a:latin typeface="Raleway" pitchFamily="2" charset="0"/>
              </a:rPr>
              <a:t>LCM1 - LCM2; Ch 2. LCM3 - LCM4;</a:t>
            </a:r>
            <a:r>
              <a:rPr lang="en-US" sz="1400" dirty="0">
                <a:solidFill>
                  <a:srgbClr val="444444"/>
                </a:solidFill>
                <a:latin typeface="Raleway" pitchFamily="2" charset="0"/>
              </a:rPr>
              <a:t> Ch 3. </a:t>
            </a:r>
            <a:r>
              <a:rPr lang="en-US" sz="1400" i="0" dirty="0">
                <a:solidFill>
                  <a:srgbClr val="444444"/>
                </a:solidFill>
                <a:effectLst/>
                <a:latin typeface="Raleway" pitchFamily="2" charset="0"/>
              </a:rPr>
              <a:t>RCM1 - RCM2;</a:t>
            </a:r>
            <a:r>
              <a:rPr lang="en-US" sz="1400" dirty="0">
                <a:solidFill>
                  <a:srgbClr val="444444"/>
                </a:solidFill>
                <a:latin typeface="Raleway" pitchFamily="2" charset="0"/>
              </a:rPr>
              <a:t> Ch 4. </a:t>
            </a:r>
            <a:r>
              <a:rPr lang="en-US" sz="1400" i="0" dirty="0">
                <a:solidFill>
                  <a:srgbClr val="444444"/>
                </a:solidFill>
                <a:effectLst/>
                <a:latin typeface="Raleway" pitchFamily="2" charset="0"/>
              </a:rPr>
              <a:t>RCM3 - RCM4</a:t>
            </a:r>
          </a:p>
          <a:p>
            <a:pPr algn="l"/>
            <a:endParaRPr lang="en-US" sz="1400" dirty="0"/>
          </a:p>
        </p:txBody>
      </p:sp>
      <p:sp>
        <p:nvSpPr>
          <p:cNvPr id="12" name="Arrow: Down 11">
            <a:extLst>
              <a:ext uri="{FF2B5EF4-FFF2-40B4-BE49-F238E27FC236}">
                <a16:creationId xmlns:a16="http://schemas.microsoft.com/office/drawing/2014/main" id="{011358AC-F39E-47EE-BF4E-1A171A34603E}"/>
              </a:ext>
            </a:extLst>
          </p:cNvPr>
          <p:cNvSpPr/>
          <p:nvPr/>
        </p:nvSpPr>
        <p:spPr>
          <a:xfrm>
            <a:off x="3135443" y="3103052"/>
            <a:ext cx="247973" cy="436457"/>
          </a:xfrm>
          <a:prstGeom prst="down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Arrow: Down 63">
            <a:extLst>
              <a:ext uri="{FF2B5EF4-FFF2-40B4-BE49-F238E27FC236}">
                <a16:creationId xmlns:a16="http://schemas.microsoft.com/office/drawing/2014/main" id="{B6CDC844-5E7B-4316-A0FF-881EB03E8DBC}"/>
              </a:ext>
            </a:extLst>
          </p:cNvPr>
          <p:cNvSpPr/>
          <p:nvPr/>
        </p:nvSpPr>
        <p:spPr>
          <a:xfrm>
            <a:off x="3135443" y="357270"/>
            <a:ext cx="247973" cy="436457"/>
          </a:xfrm>
          <a:prstGeom prst="down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Arrow: Down 64">
            <a:extLst>
              <a:ext uri="{FF2B5EF4-FFF2-40B4-BE49-F238E27FC236}">
                <a16:creationId xmlns:a16="http://schemas.microsoft.com/office/drawing/2014/main" id="{908489B1-0019-4A92-9254-1976532EC3B3}"/>
              </a:ext>
            </a:extLst>
          </p:cNvPr>
          <p:cNvSpPr/>
          <p:nvPr/>
        </p:nvSpPr>
        <p:spPr>
          <a:xfrm>
            <a:off x="7394897" y="2945487"/>
            <a:ext cx="247973" cy="436457"/>
          </a:xfrm>
          <a:prstGeom prst="down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Arrow: Down 65">
            <a:extLst>
              <a:ext uri="{FF2B5EF4-FFF2-40B4-BE49-F238E27FC236}">
                <a16:creationId xmlns:a16="http://schemas.microsoft.com/office/drawing/2014/main" id="{BDA583AC-07AD-4AAF-A560-050D4473859E}"/>
              </a:ext>
            </a:extLst>
          </p:cNvPr>
          <p:cNvSpPr/>
          <p:nvPr/>
        </p:nvSpPr>
        <p:spPr>
          <a:xfrm>
            <a:off x="7394897" y="292686"/>
            <a:ext cx="247973" cy="436457"/>
          </a:xfrm>
          <a:prstGeom prst="down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Title 1">
            <a:extLst>
              <a:ext uri="{FF2B5EF4-FFF2-40B4-BE49-F238E27FC236}">
                <a16:creationId xmlns:a16="http://schemas.microsoft.com/office/drawing/2014/main" id="{F0055DD3-3C1C-4B01-9E1D-A423D2E62BBF}"/>
              </a:ext>
            </a:extLst>
          </p:cNvPr>
          <p:cNvSpPr txBox="1">
            <a:spLocks/>
          </p:cNvSpPr>
          <p:nvPr/>
        </p:nvSpPr>
        <p:spPr>
          <a:xfrm>
            <a:off x="-169880" y="2880107"/>
            <a:ext cx="986131" cy="44183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/>
              <a:t>B.</a:t>
            </a:r>
          </a:p>
        </p:txBody>
      </p:sp>
      <p:sp>
        <p:nvSpPr>
          <p:cNvPr id="68" name="Title 1">
            <a:extLst>
              <a:ext uri="{FF2B5EF4-FFF2-40B4-BE49-F238E27FC236}">
                <a16:creationId xmlns:a16="http://schemas.microsoft.com/office/drawing/2014/main" id="{41EFA0F9-A76A-4F4A-BAED-3EBA526FD8A6}"/>
              </a:ext>
            </a:extLst>
          </p:cNvPr>
          <p:cNvSpPr txBox="1">
            <a:spLocks/>
          </p:cNvSpPr>
          <p:nvPr/>
        </p:nvSpPr>
        <p:spPr>
          <a:xfrm>
            <a:off x="5802424" y="2877525"/>
            <a:ext cx="986131" cy="44183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/>
              <a:t>D.</a:t>
            </a: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3D1EA2EF-0523-4C33-81C9-D7C674053A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180" y="839892"/>
            <a:ext cx="4582850" cy="1619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>
            <a:extLst>
              <a:ext uri="{FF2B5EF4-FFF2-40B4-BE49-F238E27FC236}">
                <a16:creationId xmlns:a16="http://schemas.microsoft.com/office/drawing/2014/main" id="{A3E1C4B8-093A-4B81-AFFE-BE8B92457D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180" y="3588112"/>
            <a:ext cx="4582849" cy="1619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>
            <a:extLst>
              <a:ext uri="{FF2B5EF4-FFF2-40B4-BE49-F238E27FC236}">
                <a16:creationId xmlns:a16="http://schemas.microsoft.com/office/drawing/2014/main" id="{7E3E94FE-2CF4-4005-B087-89F09A1F9248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3351" y="841025"/>
            <a:ext cx="4581144" cy="1618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CA5A731B-95F0-4421-8EAE-9F84F767AD10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3351" y="3589244"/>
            <a:ext cx="4581144" cy="1618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63632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A8708A58-0E06-48AC-A4E1-970E7AD071BE}"/>
              </a:ext>
            </a:extLst>
          </p:cNvPr>
          <p:cNvSpPr txBox="1"/>
          <p:nvPr/>
        </p:nvSpPr>
        <p:spPr>
          <a:xfrm>
            <a:off x="572524" y="6116081"/>
            <a:ext cx="1104695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Supplemental Figure 5. </a:t>
            </a:r>
            <a:r>
              <a:rPr lang="en-US" sz="1800" dirty="0"/>
              <a:t>Electrographic detection of myoclonic seizures in Patient 13 (Bilateral CMT). Ch 1. </a:t>
            </a:r>
            <a:r>
              <a:rPr lang="en-US" sz="1800" i="0" dirty="0">
                <a:solidFill>
                  <a:srgbClr val="444444"/>
                </a:solidFill>
                <a:effectLst/>
                <a:latin typeface="Raleway" pitchFamily="2" charset="0"/>
              </a:rPr>
              <a:t>LCM1 - LCM2; Ch 2. LCM3 - LCM4;</a:t>
            </a:r>
            <a:r>
              <a:rPr lang="en-US" sz="1800" dirty="0">
                <a:solidFill>
                  <a:srgbClr val="444444"/>
                </a:solidFill>
                <a:latin typeface="Raleway" pitchFamily="2" charset="0"/>
              </a:rPr>
              <a:t> Ch 3. </a:t>
            </a:r>
            <a:r>
              <a:rPr lang="en-US" sz="1800" i="0" dirty="0">
                <a:solidFill>
                  <a:srgbClr val="444444"/>
                </a:solidFill>
                <a:effectLst/>
                <a:latin typeface="Raleway" pitchFamily="2" charset="0"/>
              </a:rPr>
              <a:t>RCM1 - RCM2;</a:t>
            </a:r>
            <a:r>
              <a:rPr lang="en-US" sz="1800" dirty="0">
                <a:solidFill>
                  <a:srgbClr val="444444"/>
                </a:solidFill>
                <a:latin typeface="Raleway" pitchFamily="2" charset="0"/>
              </a:rPr>
              <a:t> Ch 4. </a:t>
            </a:r>
            <a:r>
              <a:rPr lang="en-US" sz="1800" i="0" dirty="0">
                <a:solidFill>
                  <a:srgbClr val="444444"/>
                </a:solidFill>
                <a:effectLst/>
                <a:latin typeface="Raleway" pitchFamily="2" charset="0"/>
              </a:rPr>
              <a:t>RCM3 - RCM4</a:t>
            </a:r>
            <a:endParaRPr lang="en-US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A99B1074-87CB-4DB3-8615-AFBF100A3A28}"/>
              </a:ext>
            </a:extLst>
          </p:cNvPr>
          <p:cNvSpPr txBox="1">
            <a:spLocks/>
          </p:cNvSpPr>
          <p:nvPr/>
        </p:nvSpPr>
        <p:spPr>
          <a:xfrm>
            <a:off x="-169880" y="-92984"/>
            <a:ext cx="986131" cy="4418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dirty="0"/>
              <a:t>A.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EE57FCE-EA41-4FD0-888B-E856DC9A21BC}"/>
              </a:ext>
            </a:extLst>
          </p:cNvPr>
          <p:cNvSpPr txBox="1"/>
          <p:nvPr/>
        </p:nvSpPr>
        <p:spPr>
          <a:xfrm>
            <a:off x="-14207" y="366287"/>
            <a:ext cx="74004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400" b="1" i="0" dirty="0">
                <a:solidFill>
                  <a:srgbClr val="444444"/>
                </a:solidFill>
                <a:effectLst/>
                <a:latin typeface="Raleway" panose="020B0604020202020204" pitchFamily="2" charset="0"/>
              </a:rPr>
              <a:t>Ch 1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B811DB8-DD55-4A6D-9B3D-4C9440B5ABB5}"/>
              </a:ext>
            </a:extLst>
          </p:cNvPr>
          <p:cNvSpPr txBox="1"/>
          <p:nvPr/>
        </p:nvSpPr>
        <p:spPr>
          <a:xfrm>
            <a:off x="-21096" y="917337"/>
            <a:ext cx="74004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400" b="1" i="0" dirty="0">
                <a:solidFill>
                  <a:srgbClr val="444444"/>
                </a:solidFill>
                <a:effectLst/>
                <a:latin typeface="Raleway" panose="020B0604020202020204" pitchFamily="2" charset="0"/>
              </a:rPr>
              <a:t>Ch 2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8DFDAB3-687F-468F-8469-9842DF3A2826}"/>
              </a:ext>
            </a:extLst>
          </p:cNvPr>
          <p:cNvSpPr txBox="1"/>
          <p:nvPr/>
        </p:nvSpPr>
        <p:spPr>
          <a:xfrm>
            <a:off x="-34872" y="1468387"/>
            <a:ext cx="74004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400" b="1" i="0" dirty="0">
                <a:solidFill>
                  <a:srgbClr val="444444"/>
                </a:solidFill>
                <a:effectLst/>
                <a:latin typeface="Raleway" panose="020B0604020202020204" pitchFamily="2" charset="0"/>
              </a:rPr>
              <a:t>Ch 3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090945E-800C-42DF-A2B5-73D29D0B311C}"/>
              </a:ext>
            </a:extLst>
          </p:cNvPr>
          <p:cNvSpPr txBox="1"/>
          <p:nvPr/>
        </p:nvSpPr>
        <p:spPr>
          <a:xfrm>
            <a:off x="-27984" y="2019436"/>
            <a:ext cx="74004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400" b="1" i="0" dirty="0">
                <a:solidFill>
                  <a:srgbClr val="444444"/>
                </a:solidFill>
                <a:effectLst/>
                <a:latin typeface="Raleway" panose="020B0604020202020204" pitchFamily="2" charset="0"/>
              </a:rPr>
              <a:t>Ch 4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200337D-C090-489C-B9E9-F42AA4A4F987}"/>
              </a:ext>
            </a:extLst>
          </p:cNvPr>
          <p:cNvSpPr txBox="1"/>
          <p:nvPr/>
        </p:nvSpPr>
        <p:spPr>
          <a:xfrm>
            <a:off x="365872" y="2085518"/>
            <a:ext cx="564542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000" b="1" dirty="0">
                <a:solidFill>
                  <a:srgbClr val="444444"/>
                </a:solidFill>
                <a:latin typeface="Raleway" panose="020B0604020202020204" pitchFamily="2" charset="0"/>
              </a:rPr>
              <a:t>0%</a:t>
            </a:r>
            <a:endParaRPr lang="en-US" sz="1000" b="1" i="0" dirty="0">
              <a:solidFill>
                <a:srgbClr val="444444"/>
              </a:solidFill>
              <a:effectLst/>
              <a:latin typeface="Raleway" panose="020B0604020202020204" pitchFamily="2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F7893BE-7761-48E7-A967-429E64FA01C3}"/>
              </a:ext>
            </a:extLst>
          </p:cNvPr>
          <p:cNvSpPr txBox="1"/>
          <p:nvPr/>
        </p:nvSpPr>
        <p:spPr>
          <a:xfrm>
            <a:off x="190370" y="1939543"/>
            <a:ext cx="74004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000" b="1" dirty="0">
                <a:solidFill>
                  <a:srgbClr val="444444"/>
                </a:solidFill>
                <a:latin typeface="Raleway" panose="020B0604020202020204" pitchFamily="2" charset="0"/>
              </a:rPr>
              <a:t>12.5%</a:t>
            </a:r>
            <a:endParaRPr lang="en-US" sz="1000" b="1" i="0" dirty="0">
              <a:solidFill>
                <a:srgbClr val="444444"/>
              </a:solidFill>
              <a:effectLst/>
              <a:latin typeface="Raleway" panose="020B0604020202020204" pitchFamily="2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C5C9CD1-D86B-4C6B-8F24-BBFFA2415F59}"/>
              </a:ext>
            </a:extLst>
          </p:cNvPr>
          <p:cNvSpPr txBox="1"/>
          <p:nvPr/>
        </p:nvSpPr>
        <p:spPr>
          <a:xfrm>
            <a:off x="285775" y="2231493"/>
            <a:ext cx="644639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000" b="1" dirty="0">
                <a:solidFill>
                  <a:srgbClr val="444444"/>
                </a:solidFill>
                <a:latin typeface="Raleway" panose="020B0604020202020204" pitchFamily="2" charset="0"/>
              </a:rPr>
              <a:t>-12.5%</a:t>
            </a:r>
            <a:endParaRPr lang="en-US" sz="1000" b="1" i="0" dirty="0">
              <a:solidFill>
                <a:srgbClr val="444444"/>
              </a:solidFill>
              <a:effectLst/>
              <a:latin typeface="Raleway" panose="020B0604020202020204" pitchFamily="2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550EF4A0-D87B-4F8A-83C3-8705B0B9B091}"/>
              </a:ext>
            </a:extLst>
          </p:cNvPr>
          <p:cNvCxnSpPr/>
          <p:nvPr/>
        </p:nvCxnSpPr>
        <p:spPr>
          <a:xfrm>
            <a:off x="873468" y="1949056"/>
            <a:ext cx="0" cy="488695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12772EDD-2019-418F-8313-7D4DBCBDC854}"/>
              </a:ext>
            </a:extLst>
          </p:cNvPr>
          <p:cNvSpPr txBox="1"/>
          <p:nvPr/>
        </p:nvSpPr>
        <p:spPr>
          <a:xfrm>
            <a:off x="158239" y="4699990"/>
            <a:ext cx="74004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000" b="1" i="0" dirty="0">
                <a:solidFill>
                  <a:srgbClr val="444444"/>
                </a:solidFill>
                <a:effectLst/>
                <a:latin typeface="Raleway" panose="020B0604020202020204" pitchFamily="2" charset="0"/>
              </a:rPr>
              <a:t>100 Hz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0A52EBB-23D3-499C-9275-F9EBB5C7CC2C}"/>
              </a:ext>
            </a:extLst>
          </p:cNvPr>
          <p:cNvSpPr txBox="1"/>
          <p:nvPr/>
        </p:nvSpPr>
        <p:spPr>
          <a:xfrm>
            <a:off x="153469" y="4919067"/>
            <a:ext cx="74004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000" b="1" dirty="0">
                <a:solidFill>
                  <a:srgbClr val="444444"/>
                </a:solidFill>
                <a:latin typeface="Raleway" panose="020B0604020202020204" pitchFamily="2" charset="0"/>
              </a:rPr>
              <a:t>5</a:t>
            </a:r>
            <a:r>
              <a:rPr lang="en-US" sz="1000" b="1" i="0" dirty="0">
                <a:solidFill>
                  <a:srgbClr val="444444"/>
                </a:solidFill>
                <a:effectLst/>
                <a:latin typeface="Raleway" panose="020B0604020202020204" pitchFamily="2" charset="0"/>
              </a:rPr>
              <a:t>0 Hz</a:t>
            </a: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B8D65A68-E52A-4187-956C-E34A4DD0A956}"/>
              </a:ext>
            </a:extLst>
          </p:cNvPr>
          <p:cNvCxnSpPr/>
          <p:nvPr/>
        </p:nvCxnSpPr>
        <p:spPr>
          <a:xfrm>
            <a:off x="829557" y="4694840"/>
            <a:ext cx="0" cy="488695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5" name="Arrow: Down 44">
            <a:extLst>
              <a:ext uri="{FF2B5EF4-FFF2-40B4-BE49-F238E27FC236}">
                <a16:creationId xmlns:a16="http://schemas.microsoft.com/office/drawing/2014/main" id="{39477E2F-50AE-41A5-BCC0-83AB7B8303E4}"/>
              </a:ext>
            </a:extLst>
          </p:cNvPr>
          <p:cNvSpPr/>
          <p:nvPr/>
        </p:nvSpPr>
        <p:spPr>
          <a:xfrm>
            <a:off x="2236541" y="2926200"/>
            <a:ext cx="247973" cy="436457"/>
          </a:xfrm>
          <a:prstGeom prst="down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Arrow: Down 45">
            <a:extLst>
              <a:ext uri="{FF2B5EF4-FFF2-40B4-BE49-F238E27FC236}">
                <a16:creationId xmlns:a16="http://schemas.microsoft.com/office/drawing/2014/main" id="{E89E5886-5068-405B-BECF-24F589E6900D}"/>
              </a:ext>
            </a:extLst>
          </p:cNvPr>
          <p:cNvSpPr/>
          <p:nvPr/>
        </p:nvSpPr>
        <p:spPr>
          <a:xfrm>
            <a:off x="2236541" y="139480"/>
            <a:ext cx="247973" cy="436457"/>
          </a:xfrm>
          <a:prstGeom prst="down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itle 1">
            <a:extLst>
              <a:ext uri="{FF2B5EF4-FFF2-40B4-BE49-F238E27FC236}">
                <a16:creationId xmlns:a16="http://schemas.microsoft.com/office/drawing/2014/main" id="{D2EB5C06-A27B-4585-B2E1-93C2F37E1BFE}"/>
              </a:ext>
            </a:extLst>
          </p:cNvPr>
          <p:cNvSpPr txBox="1">
            <a:spLocks/>
          </p:cNvSpPr>
          <p:nvPr/>
        </p:nvSpPr>
        <p:spPr>
          <a:xfrm>
            <a:off x="-169880" y="2880107"/>
            <a:ext cx="986131" cy="44183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/>
              <a:t>B.</a:t>
            </a: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9EDFDABA-5858-4A4B-A21B-37BEEC0BB1D6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526" y="685163"/>
            <a:ext cx="5129784" cy="1810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>
            <a:extLst>
              <a:ext uri="{FF2B5EF4-FFF2-40B4-BE49-F238E27FC236}">
                <a16:creationId xmlns:a16="http://schemas.microsoft.com/office/drawing/2014/main" id="{810337CF-B599-483B-A3FA-776FA7C9134D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032" y="3423286"/>
            <a:ext cx="5129784" cy="1810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99228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8E95C66EB1C8D4280B93CF03054CD4C" ma:contentTypeVersion="13" ma:contentTypeDescription="Create a new document." ma:contentTypeScope="" ma:versionID="163444657d687f8d0a53d2fa97f56036">
  <xsd:schema xmlns:xsd="http://www.w3.org/2001/XMLSchema" xmlns:xs="http://www.w3.org/2001/XMLSchema" xmlns:p="http://schemas.microsoft.com/office/2006/metadata/properties" xmlns:ns3="efd1cf12-5269-45b9-b8f3-0c1ae13788e6" xmlns:ns4="24ed593d-ca36-4bfe-9cf5-0580f19b5f80" targetNamespace="http://schemas.microsoft.com/office/2006/metadata/properties" ma:root="true" ma:fieldsID="0ef378798bac551951bc0a84bc3c35b5" ns3:_="" ns4:_="">
    <xsd:import namespace="efd1cf12-5269-45b9-b8f3-0c1ae13788e6"/>
    <xsd:import namespace="24ed593d-ca36-4bfe-9cf5-0580f19b5f80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LengthInSecond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fd1cf12-5269-45b9-b8f3-0c1ae13788e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7" nillable="true" ma:displayName="Tags" ma:internalName="MediaServiceAutoTags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4ed593d-ca36-4bfe-9cf5-0580f19b5f80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718B87B-02E1-4AAC-B30D-EB0083F68516}">
  <ds:schemaRefs>
    <ds:schemaRef ds:uri="http://schemas.microsoft.com/office/infopath/2007/PartnerControls"/>
    <ds:schemaRef ds:uri="http://www.w3.org/XML/1998/namespace"/>
    <ds:schemaRef ds:uri="efd1cf12-5269-45b9-b8f3-0c1ae13788e6"/>
    <ds:schemaRef ds:uri="http://purl.org/dc/elements/1.1/"/>
    <ds:schemaRef ds:uri="http://schemas.openxmlformats.org/package/2006/metadata/core-properties"/>
    <ds:schemaRef ds:uri="http://schemas.microsoft.com/office/2006/documentManagement/types"/>
    <ds:schemaRef ds:uri="24ed593d-ca36-4bfe-9cf5-0580f19b5f80"/>
    <ds:schemaRef ds:uri="http://schemas.microsoft.com/office/2006/metadata/properties"/>
    <ds:schemaRef ds:uri="http://purl.org/dc/dcmitype/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40C3822A-5AED-4DEA-869D-A34AF683109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53636BC-5F45-45E1-8445-D9934544C7A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fd1cf12-5269-45b9-b8f3-0c1ae13788e6"/>
    <ds:schemaRef ds:uri="24ed593d-ca36-4bfe-9cf5-0580f19b5f8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4229</TotalTime>
  <Words>441</Words>
  <Application>Microsoft Office PowerPoint</Application>
  <PresentationFormat>Widescreen</PresentationFormat>
  <Paragraphs>98</Paragraphs>
  <Slides>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Raleway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A.</dc:title>
  <dc:creator>Cameron Beaudreault</dc:creator>
  <cp:lastModifiedBy>Cameron Beaudreault</cp:lastModifiedBy>
  <cp:revision>28</cp:revision>
  <dcterms:created xsi:type="dcterms:W3CDTF">2022-01-01T22:35:53Z</dcterms:created>
  <dcterms:modified xsi:type="dcterms:W3CDTF">2022-03-15T21:05:25Z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0x010100B8E95C66EB1C8D4280B93CF03054CD4C</vt:lpwstr>
  </property>
</Properties>
</file>