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enig, Halvard" initials="BH" lastIdx="12" clrIdx="0">
    <p:extLst>
      <p:ext uri="{19B8F6BF-5375-455C-9EA6-DF929625EA0E}">
        <p15:presenceInfo xmlns:p15="http://schemas.microsoft.com/office/powerpoint/2012/main" userId="Boenig, Halvard" providerId="None"/>
      </p:ext>
    </p:extLst>
  </p:cmAuthor>
  <p:cmAuthor id="2" name="Sabine Hünecke" initials="SH" lastIdx="3" clrIdx="1">
    <p:extLst>
      <p:ext uri="{19B8F6BF-5375-455C-9EA6-DF929625EA0E}">
        <p15:presenceInfo xmlns:p15="http://schemas.microsoft.com/office/powerpoint/2012/main" userId="5c1a4f766e0b95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94690" autoAdjust="0"/>
  </p:normalViewPr>
  <p:slideViewPr>
    <p:cSldViewPr snapToGrid="0">
      <p:cViewPr varScale="1">
        <p:scale>
          <a:sx n="52" d="100"/>
          <a:sy n="52" d="100"/>
        </p:scale>
        <p:origin x="20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5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0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25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267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8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35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537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30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56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2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35E27-15A7-4A6F-832F-63CD9AAB8B5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DA4D-0896-4055-B391-B4684DAC4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5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A35D1236-403C-417C-A957-D9AF5E4D261D}"/>
              </a:ext>
            </a:extLst>
          </p:cNvPr>
          <p:cNvSpPr txBox="1"/>
          <p:nvPr/>
        </p:nvSpPr>
        <p:spPr>
          <a:xfrm>
            <a:off x="25729" y="2837"/>
            <a:ext cx="212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Supplement Figure 1</a:t>
            </a:r>
            <a:endParaRPr lang="en-US" dirty="0"/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6E05F4F6-5463-4242-8B15-B28C7235DF29}"/>
              </a:ext>
            </a:extLst>
          </p:cNvPr>
          <p:cNvGrpSpPr/>
          <p:nvPr/>
        </p:nvGrpSpPr>
        <p:grpSpPr>
          <a:xfrm>
            <a:off x="26399" y="379714"/>
            <a:ext cx="6803438" cy="5970509"/>
            <a:chOff x="26399" y="379714"/>
            <a:chExt cx="6803438" cy="5970509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4C21DF4D-E37C-4148-A26F-46E55E2D18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083" y="3600932"/>
              <a:ext cx="3350886" cy="2749291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67824335-28C1-49BE-964D-B2BC2FCE828E}"/>
                </a:ext>
              </a:extLst>
            </p:cNvPr>
            <p:cNvSpPr txBox="1"/>
            <p:nvPr/>
          </p:nvSpPr>
          <p:spPr>
            <a:xfrm>
              <a:off x="26399" y="37971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</a:t>
              </a:r>
              <a:endParaRPr lang="en-US" dirty="0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48839F1B-C9EE-460A-ADEA-58A6F262ED6D}"/>
                </a:ext>
              </a:extLst>
            </p:cNvPr>
            <p:cNvSpPr txBox="1"/>
            <p:nvPr/>
          </p:nvSpPr>
          <p:spPr>
            <a:xfrm>
              <a:off x="26399" y="1916832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B</a:t>
              </a:r>
              <a:endParaRPr lang="en-US" dirty="0"/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74322325-BDD2-4447-898A-1633B11F4407}"/>
                </a:ext>
              </a:extLst>
            </p:cNvPr>
            <p:cNvSpPr txBox="1"/>
            <p:nvPr/>
          </p:nvSpPr>
          <p:spPr>
            <a:xfrm>
              <a:off x="130629" y="3579842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C</a:t>
              </a:r>
              <a:endParaRPr lang="en-US" dirty="0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63D47240-B663-4DCA-8017-A3B5835E6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0629" y="2265343"/>
              <a:ext cx="6699208" cy="1139478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5F07A529-26C0-4668-85D5-BCAC4559C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9002" y="821580"/>
              <a:ext cx="4512279" cy="1179060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F291DFB2-073E-4804-BDFD-7FAA76CDEF52}"/>
                </a:ext>
              </a:extLst>
            </p:cNvPr>
            <p:cNvSpPr txBox="1"/>
            <p:nvPr/>
          </p:nvSpPr>
          <p:spPr>
            <a:xfrm rot="16200000">
              <a:off x="1961389" y="2683855"/>
              <a:ext cx="77296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IFN-</a:t>
              </a:r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PE</a:t>
              </a:r>
              <a:endParaRPr lang="en-US" sz="1200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3F4E18AD-D382-44E4-860F-ADE50052D462}"/>
                </a:ext>
              </a:extLst>
            </p:cNvPr>
            <p:cNvSpPr txBox="1"/>
            <p:nvPr/>
          </p:nvSpPr>
          <p:spPr>
            <a:xfrm rot="16200000">
              <a:off x="825047" y="2683855"/>
              <a:ext cx="77296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IFN-</a:t>
              </a:r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PE</a:t>
              </a:r>
              <a:endParaRPr lang="en-US" sz="1200" dirty="0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4EFBBBE2-D4CD-40A1-9DAB-DAD010849495}"/>
                </a:ext>
              </a:extLst>
            </p:cNvPr>
            <p:cNvSpPr txBox="1"/>
            <p:nvPr/>
          </p:nvSpPr>
          <p:spPr>
            <a:xfrm rot="16200000">
              <a:off x="-228796" y="2683855"/>
              <a:ext cx="77296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IFN-</a:t>
              </a:r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PE</a:t>
              </a:r>
              <a:endParaRPr lang="en-US" sz="1200" dirty="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5C8074D5-7AE7-42A4-97BD-52758533EDC2}"/>
                </a:ext>
              </a:extLst>
            </p:cNvPr>
            <p:cNvSpPr txBox="1"/>
            <p:nvPr/>
          </p:nvSpPr>
          <p:spPr>
            <a:xfrm rot="16200000">
              <a:off x="983972" y="1227527"/>
              <a:ext cx="77296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IFN-</a:t>
              </a:r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PE</a:t>
              </a:r>
              <a:endParaRPr lang="en-US" sz="1200" dirty="0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6928B53A-F8BC-499F-977C-1C30A70E11AF}"/>
                </a:ext>
              </a:extLst>
            </p:cNvPr>
            <p:cNvSpPr txBox="1"/>
            <p:nvPr/>
          </p:nvSpPr>
          <p:spPr>
            <a:xfrm>
              <a:off x="368523" y="3261520"/>
              <a:ext cx="69281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IL-2  </a:t>
              </a:r>
              <a:r>
                <a:rPr lang="de-DE" sz="1000" dirty="0"/>
                <a:t>ECD</a:t>
              </a:r>
              <a:endParaRPr lang="en-US" sz="1200" dirty="0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4F28B26B-8A4F-4B0E-8FE9-F1C3BB2E686B}"/>
                </a:ext>
              </a:extLst>
            </p:cNvPr>
            <p:cNvSpPr txBox="1"/>
            <p:nvPr/>
          </p:nvSpPr>
          <p:spPr>
            <a:xfrm>
              <a:off x="3735517" y="3261520"/>
              <a:ext cx="69281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IL-2  </a:t>
              </a:r>
              <a:r>
                <a:rPr lang="de-DE" sz="1000" dirty="0"/>
                <a:t>ECD</a:t>
              </a:r>
              <a:endParaRPr lang="en-US" sz="1200" dirty="0"/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35C634EF-11F7-4E4E-A6BB-8CA9B1B31EB3}"/>
                </a:ext>
              </a:extLst>
            </p:cNvPr>
            <p:cNvSpPr txBox="1"/>
            <p:nvPr/>
          </p:nvSpPr>
          <p:spPr>
            <a:xfrm rot="16200000">
              <a:off x="5395234" y="2683856"/>
              <a:ext cx="69281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IL-2  </a:t>
              </a:r>
              <a:r>
                <a:rPr lang="de-DE" sz="1000" dirty="0"/>
                <a:t>ECD</a:t>
              </a:r>
              <a:endParaRPr lang="en-US" sz="1200" dirty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7063A46E-295B-49BB-9B02-B044A2C0E455}"/>
                </a:ext>
              </a:extLst>
            </p:cNvPr>
            <p:cNvSpPr txBox="1"/>
            <p:nvPr/>
          </p:nvSpPr>
          <p:spPr>
            <a:xfrm>
              <a:off x="5903756" y="3261520"/>
              <a:ext cx="88998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CD154  </a:t>
              </a:r>
              <a:r>
                <a:rPr lang="de-DE" sz="1000" dirty="0"/>
                <a:t>FITC</a:t>
              </a:r>
              <a:endParaRPr lang="en-US" sz="1200" dirty="0"/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A29CEF17-4172-4C6D-AD09-8FD9D1F88F65}"/>
                </a:ext>
              </a:extLst>
            </p:cNvPr>
            <p:cNvSpPr txBox="1"/>
            <p:nvPr/>
          </p:nvSpPr>
          <p:spPr>
            <a:xfrm>
              <a:off x="4766119" y="3261520"/>
              <a:ext cx="88998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CD154  </a:t>
              </a:r>
              <a:r>
                <a:rPr lang="de-DE" sz="1000" dirty="0"/>
                <a:t>FITC</a:t>
              </a:r>
              <a:endParaRPr lang="en-US" sz="1200" dirty="0"/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149E0611-6B0B-4ECE-A4CF-9B6187706790}"/>
                </a:ext>
              </a:extLst>
            </p:cNvPr>
            <p:cNvSpPr txBox="1"/>
            <p:nvPr/>
          </p:nvSpPr>
          <p:spPr>
            <a:xfrm rot="16200000">
              <a:off x="-265992" y="1227527"/>
              <a:ext cx="88998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CD154  </a:t>
              </a:r>
              <a:r>
                <a:rPr lang="de-DE" sz="1000" dirty="0"/>
                <a:t>FITC</a:t>
              </a:r>
              <a:endParaRPr lang="en-US" sz="1200" dirty="0"/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62A05E84-F026-44BA-B6E0-4016EBCDE6DF}"/>
                </a:ext>
              </a:extLst>
            </p:cNvPr>
            <p:cNvSpPr txBox="1"/>
            <p:nvPr/>
          </p:nvSpPr>
          <p:spPr>
            <a:xfrm rot="16200000">
              <a:off x="2117558" y="1227527"/>
              <a:ext cx="70403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IL-2  </a:t>
              </a:r>
              <a:r>
                <a:rPr lang="de-DE" sz="1000" dirty="0"/>
                <a:t>ECD</a:t>
              </a:r>
              <a:endParaRPr lang="en-US" sz="1200" dirty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C925B262-57F9-4C3C-B678-7CB836E40B77}"/>
                </a:ext>
              </a:extLst>
            </p:cNvPr>
            <p:cNvSpPr txBox="1"/>
            <p:nvPr/>
          </p:nvSpPr>
          <p:spPr>
            <a:xfrm>
              <a:off x="2507746" y="3261520"/>
              <a:ext cx="88998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CD154  </a:t>
              </a:r>
              <a:r>
                <a:rPr lang="de-DE" sz="1000" dirty="0"/>
                <a:t>FITC</a:t>
              </a:r>
              <a:endParaRPr lang="en-US" sz="1200" dirty="0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A081145D-7E05-441F-8207-096EE52FC37F}"/>
                </a:ext>
              </a:extLst>
            </p:cNvPr>
            <p:cNvSpPr txBox="1"/>
            <p:nvPr/>
          </p:nvSpPr>
          <p:spPr>
            <a:xfrm rot="16200000">
              <a:off x="3055091" y="2683855"/>
              <a:ext cx="83708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TNF-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de-DE" sz="1200" dirty="0"/>
                <a:t>  </a:t>
              </a:r>
              <a:r>
                <a:rPr lang="de-DE" sz="1000" dirty="0"/>
                <a:t>PC7</a:t>
              </a:r>
              <a:endParaRPr lang="en-US" sz="1200" dirty="0"/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9BB737DD-84E3-4F31-8C23-6745AD7C8CE8}"/>
                </a:ext>
              </a:extLst>
            </p:cNvPr>
            <p:cNvSpPr txBox="1"/>
            <p:nvPr/>
          </p:nvSpPr>
          <p:spPr>
            <a:xfrm rot="16200000">
              <a:off x="4186757" y="2683855"/>
              <a:ext cx="83708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TNF-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de-DE" sz="1200" dirty="0"/>
                <a:t>  </a:t>
              </a:r>
              <a:r>
                <a:rPr lang="de-DE" sz="1000" dirty="0"/>
                <a:t>PC7</a:t>
              </a:r>
              <a:endParaRPr lang="en-US" sz="1200" dirty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BE7C2EE3-B49F-41F6-9BDC-4757D7D587B2}"/>
                </a:ext>
              </a:extLst>
            </p:cNvPr>
            <p:cNvSpPr txBox="1"/>
            <p:nvPr/>
          </p:nvSpPr>
          <p:spPr>
            <a:xfrm rot="16200000">
              <a:off x="3167982" y="1227527"/>
              <a:ext cx="83708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TNF-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de-DE" sz="1200" dirty="0"/>
                <a:t>  </a:t>
              </a:r>
              <a:r>
                <a:rPr lang="de-DE" sz="1000" dirty="0"/>
                <a:t>PC7</a:t>
              </a:r>
              <a:endParaRPr lang="en-US" sz="1200" dirty="0"/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53851520-A6DB-4D7B-B10C-C8362560DF91}"/>
                </a:ext>
              </a:extLst>
            </p:cNvPr>
            <p:cNvSpPr txBox="1"/>
            <p:nvPr/>
          </p:nvSpPr>
          <p:spPr>
            <a:xfrm>
              <a:off x="1393038" y="3261520"/>
              <a:ext cx="83708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TNF-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de-DE" sz="1200" dirty="0"/>
                <a:t>  </a:t>
              </a:r>
              <a:r>
                <a:rPr lang="de-DE" sz="1000" dirty="0"/>
                <a:t>PC7</a:t>
              </a:r>
              <a:endParaRPr lang="en-US" sz="1200" dirty="0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32DB92A4-59CA-487E-AE9C-1BEDA2B4AF6D}"/>
                </a:ext>
              </a:extLst>
            </p:cNvPr>
            <p:cNvSpPr txBox="1"/>
            <p:nvPr/>
          </p:nvSpPr>
          <p:spPr>
            <a:xfrm>
              <a:off x="2928065" y="3911975"/>
              <a:ext cx="87556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IFN-</a:t>
              </a:r>
              <a:r>
                <a:rPr lang="el-GR" sz="1400" dirty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PE</a:t>
              </a:r>
              <a:endParaRPr lang="en-US" sz="1400" dirty="0"/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9AFC7BC2-2783-41FB-8820-F5C8B51DC23A}"/>
                </a:ext>
              </a:extLst>
            </p:cNvPr>
            <p:cNvSpPr txBox="1"/>
            <p:nvPr/>
          </p:nvSpPr>
          <p:spPr>
            <a:xfrm>
              <a:off x="2609644" y="4465932"/>
              <a:ext cx="100867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CD154  </a:t>
              </a:r>
              <a:r>
                <a:rPr lang="de-DE" sz="1200" dirty="0"/>
                <a:t>FITC</a:t>
              </a:r>
              <a:endParaRPr lang="en-US" sz="1400" dirty="0"/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CD9A2C3A-9644-4A5E-9E42-02893E326FEF}"/>
                </a:ext>
              </a:extLst>
            </p:cNvPr>
            <p:cNvSpPr txBox="1"/>
            <p:nvPr/>
          </p:nvSpPr>
          <p:spPr>
            <a:xfrm>
              <a:off x="3035947" y="4960914"/>
              <a:ext cx="85696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r>
                <a:rPr lang="de-DE" sz="1400" dirty="0"/>
                <a:t>TNF-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de-DE" sz="1400" dirty="0"/>
                <a:t>  </a:t>
              </a:r>
              <a:r>
                <a:rPr lang="de-DE" sz="1200" dirty="0"/>
                <a:t>PC7</a:t>
              </a:r>
              <a:endParaRPr lang="en-US" sz="1400" dirty="0"/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EFDA5B17-4BE8-4E88-926A-104A2DA78A30}"/>
                </a:ext>
              </a:extLst>
            </p:cNvPr>
            <p:cNvSpPr txBox="1"/>
            <p:nvPr/>
          </p:nvSpPr>
          <p:spPr>
            <a:xfrm>
              <a:off x="501899" y="5796937"/>
              <a:ext cx="78079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IL-2  </a:t>
              </a:r>
              <a:r>
                <a:rPr lang="de-DE" sz="1200" dirty="0"/>
                <a:t>ECD</a:t>
              </a:r>
              <a:endParaRPr lang="en-US" sz="1400" dirty="0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DA4CBE09-9C73-41D2-8CCA-A15589F04DAB}"/>
                </a:ext>
              </a:extLst>
            </p:cNvPr>
            <p:cNvSpPr txBox="1"/>
            <p:nvPr/>
          </p:nvSpPr>
          <p:spPr>
            <a:xfrm>
              <a:off x="592524" y="1843905"/>
              <a:ext cx="407484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SSC</a:t>
              </a:r>
              <a:endParaRPr lang="en-US" sz="1200" dirty="0"/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7511F158-FA2E-4FD3-B4F5-C58F9894D577}"/>
                </a:ext>
              </a:extLst>
            </p:cNvPr>
            <p:cNvSpPr txBox="1"/>
            <p:nvPr/>
          </p:nvSpPr>
          <p:spPr>
            <a:xfrm>
              <a:off x="1743827" y="1843905"/>
              <a:ext cx="407484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SSC</a:t>
              </a:r>
              <a:endParaRPr lang="en-US" sz="1200" dirty="0"/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769305DE-4676-4BE7-A023-6809047702D1}"/>
                </a:ext>
              </a:extLst>
            </p:cNvPr>
            <p:cNvSpPr txBox="1"/>
            <p:nvPr/>
          </p:nvSpPr>
          <p:spPr>
            <a:xfrm>
              <a:off x="2867539" y="1843905"/>
              <a:ext cx="407484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SSC</a:t>
              </a:r>
              <a:endParaRPr lang="en-US" sz="1200" dirty="0"/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39C98DDF-F5C6-49EF-ACCA-6F91BFE3DCE4}"/>
                </a:ext>
              </a:extLst>
            </p:cNvPr>
            <p:cNvSpPr txBox="1"/>
            <p:nvPr/>
          </p:nvSpPr>
          <p:spPr>
            <a:xfrm>
              <a:off x="4020851" y="1843905"/>
              <a:ext cx="407484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de-DE" sz="1200" dirty="0"/>
                <a:t>SSC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19149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</Words>
  <Application>Microsoft Office PowerPoint</Application>
  <PresentationFormat>Bildschirmpräsentation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Sabine Hünecke</dc:creator>
  <cp:lastModifiedBy>Jarisch, Andrea</cp:lastModifiedBy>
  <cp:revision>32</cp:revision>
  <dcterms:created xsi:type="dcterms:W3CDTF">2021-11-30T10:05:09Z</dcterms:created>
  <dcterms:modified xsi:type="dcterms:W3CDTF">2022-03-24T17:17:22Z</dcterms:modified>
</cp:coreProperties>
</file>