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/>
    <p:restoredTop sz="94653"/>
  </p:normalViewPr>
  <p:slideViewPr>
    <p:cSldViewPr snapToGrid="0" snapToObjects="1">
      <p:cViewPr varScale="1">
        <p:scale>
          <a:sx n="80" d="100"/>
          <a:sy n="80" d="100"/>
        </p:scale>
        <p:origin x="7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B5EE8-B4EE-D541-8680-873BF51DF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855F1D-1F0E-7644-AE52-81660CACE8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554DB-60F5-7A4C-B1BF-4C4B6AFC5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0509B-68B0-5342-A3E8-EE65718BF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CE8BC-2B5B-9A40-86AF-E03D393F6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34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C04E6-B331-4B49-9FAE-B837B2075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1FC5E0-A2BE-324A-A2C8-3765B18CD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BA776-44D7-5444-B25C-743511F62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6C211-5CA1-7745-90C4-1748CDFD5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8D177-A8AF-604D-BA81-1637011BE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0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33B5A-A0F8-E34F-ADCE-055176FB2F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53DFDE-5F7A-C64A-8453-15E93D80F9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28023-3123-8641-8584-BBFAC2514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BFA9D-FC11-164F-85B3-18F631486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0C7874-4BB7-3246-A6EA-D36F4B9C5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50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05465-A2A5-DC4B-B048-DC7981DE9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45BD8-0751-6C46-B0F5-1C84C3BAD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3F123E-3F73-6F43-8488-5E91153D8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8420E-4338-E84E-A754-0CB5F0346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2DF03-FAB9-7C4F-AB8D-413A9ED00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431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7C90C-81AA-DD49-BCA2-977EBD6A8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A8E75-0841-A144-8C3B-0E2D682A9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81F20-152F-AE40-9989-5EFB95CB4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FC8DC-AA7B-9847-AF7F-8140EA95F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AA5DE-4748-F743-9FB3-00CECBB15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786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837F2-D988-404B-9FC0-9425D42E2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43FDE-C261-3941-9F48-C711B0FA3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0185EE-A775-224A-95AD-34C7EF478C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149C59-7DCE-2942-94AC-FAA9A6110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9E1553-D843-4E4F-B2A0-193FCF3CE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E8BFE1-1FED-664F-AD21-BB915AE27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8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BDE48-C0E3-974E-AD97-39C58DAE5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00CB7-E970-DD41-968B-D32F76049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46A179-9012-A241-B7BA-72917D6587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CA0534-D111-8547-B852-4D5210A26D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511A37-E3F5-A145-A9B9-F84D88FDC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B4322F-171A-9843-A978-9549810E2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ACD015-B49B-9A42-9775-DBB22C660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12EBBB-BAC9-1540-9874-7F6D90D31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5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F80FB-26DD-9C4B-9BAB-0F4883461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DB3801-CDCA-0446-9409-F558AD590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F3C539-110E-1B43-BA14-180043058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C0047-C61A-4B4D-A648-7B08F8AF1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141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3413BF-68A0-0E47-9307-C6804DD6E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DA7243-DC2F-DD4A-8087-862961161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F9DA64-0BF4-5844-90D7-6F018F3C3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865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922C4-5504-6941-A6DE-F044FB1D0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40D74-AAA2-204C-B6FD-424E0CD71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532D4-5235-C145-85B1-A96304A40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B6DA31-FB48-6146-B8D7-CD4A73B1E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AB7432-0C22-B949-94C9-26BAD0E80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65322-906D-9E4C-A889-336717B8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11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37EF3-2B6F-5346-88AA-C4F5D2295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238F26-C7F4-4444-87AE-E1C10C70CC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B98DF0-863D-924A-9CE9-6117D4F63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0D16E-F4CB-7B44-9374-069139ADD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F0FAAD-189F-734E-974A-07A82682F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13CBF5-578F-2741-8B0A-87984AB3B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87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AEC63D-3187-2547-A77D-37D61E555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C30159-AC60-8241-AE6C-881138854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4FADD-DAF5-104C-BBBD-7AC10C2E58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0781B-81D9-1342-AF0C-0DC14B7A8519}" type="datetimeFigureOut">
              <a:rPr lang="en-US" smtClean="0"/>
              <a:t>8/2/21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B1B63-BED1-7447-B7A2-7BB7A5F46D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63D9D-18A6-BA42-9C4A-408D946ACE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7D1FA-7FBF-754A-9E39-354B0CA11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50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37C7257-B801-4C4A-B4A8-B4D67EA78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590" y="288756"/>
            <a:ext cx="4103671" cy="31074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094030-F54C-E148-80AC-ED9F95E1F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261" y="288756"/>
            <a:ext cx="4168041" cy="31074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DA2304-C870-1043-B26C-5AE11AF10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8590" y="3396246"/>
            <a:ext cx="4283242" cy="30657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F6E10A-13BA-CC4A-9F9D-C8F738C7CE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2500" y="3256546"/>
            <a:ext cx="4067802" cy="320541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73D0DB4-C3E2-E24A-BE1B-F2BCD976CF23}"/>
              </a:ext>
            </a:extLst>
          </p:cNvPr>
          <p:cNvSpPr/>
          <p:nvPr/>
        </p:nvSpPr>
        <p:spPr>
          <a:xfrm>
            <a:off x="1748589" y="288756"/>
            <a:ext cx="4103671" cy="336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A: ROX index prior to HFNC initiation among pneumonia patients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422B42-B3F8-4747-89A6-BFA4A3F4439F}"/>
              </a:ext>
            </a:extLst>
          </p:cNvPr>
          <p:cNvSpPr/>
          <p:nvPr/>
        </p:nvSpPr>
        <p:spPr>
          <a:xfrm>
            <a:off x="1748590" y="3380204"/>
            <a:ext cx="4103671" cy="336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C: ROX index prior to HFNC initiation among non-pneumonia patients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BD3F3C-7767-904D-9CAB-247D07DF8E31}"/>
              </a:ext>
            </a:extLst>
          </p:cNvPr>
          <p:cNvSpPr/>
          <p:nvPr/>
        </p:nvSpPr>
        <p:spPr>
          <a:xfrm>
            <a:off x="5934565" y="288755"/>
            <a:ext cx="4103671" cy="336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B: ROX index one—hour post-HFNC initiation among pneumonia patients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3E8B45-9FEA-904C-A1EC-0A12B04EFAFA}"/>
              </a:ext>
            </a:extLst>
          </p:cNvPr>
          <p:cNvSpPr/>
          <p:nvPr/>
        </p:nvSpPr>
        <p:spPr>
          <a:xfrm>
            <a:off x="6011669" y="3367504"/>
            <a:ext cx="4103671" cy="336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D: ROX index one—hour post-HFNC initiation among non-pneumonia patients</a:t>
            </a:r>
          </a:p>
        </p:txBody>
      </p:sp>
    </p:spTree>
    <p:extLst>
      <p:ext uri="{BB962C8B-B14F-4D97-AF65-F5344CB8AC3E}">
        <p14:creationId xmlns:p14="http://schemas.microsoft.com/office/powerpoint/2010/main" val="1800536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46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2021-08-02T03:28:48Z</dcterms:created>
  <dcterms:modified xsi:type="dcterms:W3CDTF">2021-08-02T03:34:14Z</dcterms:modified>
</cp:coreProperties>
</file>