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29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recovery group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Urinary Summary scores</c:v>
                </c:pt>
                <c:pt idx="1">
                  <c:v>Urinary Function scores</c:v>
                </c:pt>
                <c:pt idx="2">
                  <c:v>Urinary Bother scores</c:v>
                </c:pt>
                <c:pt idx="3">
                  <c:v>Urinary Irritative Obstructive scores</c:v>
                </c:pt>
                <c:pt idx="4">
                  <c:v>Urinary Incontinence scores</c:v>
                </c:pt>
                <c:pt idx="5">
                  <c:v>Bowel summary scores</c:v>
                </c:pt>
                <c:pt idx="6">
                  <c:v>Bowel Function scores</c:v>
                </c:pt>
                <c:pt idx="7">
                  <c:v>Bowel Bother scores</c:v>
                </c:pt>
                <c:pt idx="8">
                  <c:v>Sexual Summary scores</c:v>
                </c:pt>
                <c:pt idx="9">
                  <c:v>Sexual Functional scores</c:v>
                </c:pt>
                <c:pt idx="10">
                  <c:v>Sexual Bother scores</c:v>
                </c:pt>
                <c:pt idx="11">
                  <c:v>Hormonal summary scores</c:v>
                </c:pt>
                <c:pt idx="12">
                  <c:v>Hormonal Function scores</c:v>
                </c:pt>
                <c:pt idx="13">
                  <c:v>Hormonal Bother scores</c:v>
                </c:pt>
                <c:pt idx="14">
                  <c:v>Satisfactory scores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42.714570858283437</c:v>
                </c:pt>
                <c:pt idx="1">
                  <c:v>45.752895752895753</c:v>
                </c:pt>
                <c:pt idx="2">
                  <c:v>60.665362035225044</c:v>
                </c:pt>
                <c:pt idx="3">
                  <c:v>73.673870333988205</c:v>
                </c:pt>
                <c:pt idx="4">
                  <c:v>44.467213114754102</c:v>
                </c:pt>
                <c:pt idx="5">
                  <c:v>71.905697445972493</c:v>
                </c:pt>
                <c:pt idx="6">
                  <c:v>74.951830443159935</c:v>
                </c:pt>
                <c:pt idx="7">
                  <c:v>87.866927592954994</c:v>
                </c:pt>
                <c:pt idx="8">
                  <c:v>30.374753451676529</c:v>
                </c:pt>
                <c:pt idx="9">
                  <c:v>29.666011787819251</c:v>
                </c:pt>
                <c:pt idx="10">
                  <c:v>72.983870967741936</c:v>
                </c:pt>
                <c:pt idx="11">
                  <c:v>85.148514851485146</c:v>
                </c:pt>
                <c:pt idx="12">
                  <c:v>87.2340425531915</c:v>
                </c:pt>
                <c:pt idx="13">
                  <c:v>89.960629921259837</c:v>
                </c:pt>
                <c:pt idx="14">
                  <c:v>91.183879093198996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5A-4F26-AA07-61AC182A3B4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non-recovery group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Urinary Summary scores</c:v>
                </c:pt>
                <c:pt idx="1">
                  <c:v>Urinary Function scores</c:v>
                </c:pt>
                <c:pt idx="2">
                  <c:v>Urinary Bother scores</c:v>
                </c:pt>
                <c:pt idx="3">
                  <c:v>Urinary Irritative Obstructive scores</c:v>
                </c:pt>
                <c:pt idx="4">
                  <c:v>Urinary Incontinence scores</c:v>
                </c:pt>
                <c:pt idx="5">
                  <c:v>Bowel summary scores</c:v>
                </c:pt>
                <c:pt idx="6">
                  <c:v>Bowel Function scores</c:v>
                </c:pt>
                <c:pt idx="7">
                  <c:v>Bowel Bother scores</c:v>
                </c:pt>
                <c:pt idx="8">
                  <c:v>Sexual Summary scores</c:v>
                </c:pt>
                <c:pt idx="9">
                  <c:v>Sexual Functional scores</c:v>
                </c:pt>
                <c:pt idx="10">
                  <c:v>Sexual Bother scores</c:v>
                </c:pt>
                <c:pt idx="11">
                  <c:v>Hormonal summary scores</c:v>
                </c:pt>
                <c:pt idx="12">
                  <c:v>Hormonal Function scores</c:v>
                </c:pt>
                <c:pt idx="13">
                  <c:v>Hormonal Bother scores</c:v>
                </c:pt>
                <c:pt idx="14">
                  <c:v>Satisfactory scores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57.28542914171657</c:v>
                </c:pt>
                <c:pt idx="1">
                  <c:v>54.247104247104247</c:v>
                </c:pt>
                <c:pt idx="2">
                  <c:v>39.334637964774949</c:v>
                </c:pt>
                <c:pt idx="3">
                  <c:v>26.326129666011788</c:v>
                </c:pt>
                <c:pt idx="4">
                  <c:v>55.532786885245898</c:v>
                </c:pt>
                <c:pt idx="5">
                  <c:v>28.094302554027507</c:v>
                </c:pt>
                <c:pt idx="6">
                  <c:v>25.048169556840076</c:v>
                </c:pt>
                <c:pt idx="7">
                  <c:v>12.13307240704501</c:v>
                </c:pt>
                <c:pt idx="8">
                  <c:v>69.625246548323474</c:v>
                </c:pt>
                <c:pt idx="9">
                  <c:v>70.333988212180742</c:v>
                </c:pt>
                <c:pt idx="10">
                  <c:v>27.016129032258064</c:v>
                </c:pt>
                <c:pt idx="11">
                  <c:v>14.85148514851485</c:v>
                </c:pt>
                <c:pt idx="12">
                  <c:v>12.76595744680851</c:v>
                </c:pt>
                <c:pt idx="13">
                  <c:v>10.039370078740157</c:v>
                </c:pt>
                <c:pt idx="14">
                  <c:v>8.8161209068010074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5A-4F26-AA07-61AC182A3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4398456"/>
        <c:axId val="774395712"/>
      </c:barChart>
      <c:catAx>
        <c:axId val="774398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ja-JP"/>
          </a:p>
        </c:txPr>
        <c:crossAx val="774395712"/>
        <c:crosses val="autoZero"/>
        <c:auto val="1"/>
        <c:lblAlgn val="ctr"/>
        <c:lblOffset val="100"/>
        <c:noMultiLvlLbl val="0"/>
      </c:catAx>
      <c:valAx>
        <c:axId val="774395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ja-JP"/>
          </a:p>
        </c:txPr>
        <c:crossAx val="77439845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91804-49E7-490A-A6BD-C0133174DB0E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24199-B5F2-43D7-B0CC-13792792C2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8165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7C2C2D-3395-43BA-B1D7-D4879E30F8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6CFBE65-81CB-49EA-ACFA-3281CD1A6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5313E5-81A6-4B01-8BC7-B71A515A8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A15CA7-AAC1-4077-B1E1-CB4F51F97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0658AA-BC8F-454D-A3AD-9F6E19C57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936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70A3A7-4BAF-40EC-883E-4582C58A8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8944E81-D86F-4284-945A-5C66285225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B899DC-067A-43F8-A332-A925C8405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54DD7C-4977-41AB-AD05-43BC6315C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C2CDD1-5933-45A3-8E2B-F16198A81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08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0170113-0DEC-4B49-8B54-1462F1AEE0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929BB15-A346-44B8-8D1D-82F89B1CB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43196A-790A-47AE-A356-45E3FB2DE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426843-9599-4174-81F4-FEE6E7BE0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1AB7E4-85C8-471F-A104-15BDDCF5F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851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4AD756-1D84-4E21-A21E-D4887EE1F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17C947-8479-4C64-A071-E40222DFA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09A1C4-7061-476A-8885-A4F922240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F7C63B-AAA7-4905-8379-9A73A0AE1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8B85F6-E4DF-4F74-B350-A51655A17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30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5F99E-CE05-42AA-AB44-378586B16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AB0DED-16FF-4608-A0C8-2BA7DEE34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858B29-3DA6-4FE5-B376-04F1BA526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B62341-30FF-4F08-8DB6-2C0A3413B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399738-632A-4326-BD4E-E9BB02709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43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EAA125-4962-43D8-A83B-DFA057544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CE1035-BEB6-45B8-960C-849F2273A9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2E3068-DCBE-4EF6-9823-0328F9BBED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E9152D7-9E4A-441A-AE44-D6BEE3918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5D6EF0-1A5C-4CF2-8081-D3A1205E7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6C6DA0-352B-4882-ACE0-54DDE3014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50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59CB38-3BF0-4000-AE73-37C4BAC2F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7B71B-D6D8-4487-9B9D-72D89E638E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3C5A24C-CB4B-4A11-8589-D8AABDDE73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CB53041-5961-4A1B-A7D8-169008DCAD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0A5B3EE-DA4A-4293-9FC1-7B2BB2526C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E9FB81-B915-458B-9A69-18FA3571D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8B7A006-E1F2-48C8-95B7-6238D0D32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81933E9-6F41-4C0C-BACF-89AE210B4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16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18768B-3FE2-48F9-BD0D-EC4A5EBA2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3E89AB3-D925-4E42-8E1A-437435092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75793F0-2EBE-4C66-B85E-64F85A564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C4A442C-5C3C-45BB-8D8A-A76AB00CB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45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D922CD3-450B-4A75-ADD0-60C13442B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CA55861-BF2F-4237-9173-93DB2094B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5DE3641-7E83-4DE5-B197-60E04E11C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76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2FE5A4-5D89-4EAD-A666-2D3DA1E5F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92079A-7A71-4F91-9042-778352F9A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24745D3-932F-4B38-B6F8-6DB1474D0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1462A6-8407-4232-8798-BA8B0FFE3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3414660-1CAF-49F3-891A-010C63B8A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51D04A-5901-4183-96EA-EC73B3FD5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88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8E5EEA-AF3D-4F40-BCD5-6EBB7D663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7911ABE-FF67-4EF9-A21E-A9D4DFBB9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68370EB-39BF-4892-B718-349F02A6A8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1D36AA-22B3-4676-A10E-E0AB18017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9BF7C5-9E34-4988-8509-47FC37FCE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863BA05-4F6A-48B0-AB60-6D8E3FD69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693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CCD33C-7D24-4B67-9443-80A4F92D7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C2D389-38CC-4D0E-8C84-078A48568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FA8AC4-7BB7-4BFF-9B77-B1A3AF313E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3B93A-FEB4-42D5-8A4F-AA05365CE64A}" type="datetimeFigureOut">
              <a:rPr kumimoji="1" lang="ja-JP" altLang="en-US" smtClean="0"/>
              <a:t>2021/4/17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14BE09-D635-4AFA-BBFE-C666EAC8F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77DDDA-6D7C-43E3-A17B-547E576ED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94306-03B5-4110-A091-7D45FA447D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24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995" y="194153"/>
            <a:ext cx="10515600" cy="586345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Figure.1 </a:t>
            </a:r>
            <a:endParaRPr kumimoji="1" lang="ja-JP" altLang="en-US" sz="2400" dirty="0"/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39BBBFCE-E21F-4383-A02B-F7E435CF27E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37995" y="851770"/>
          <a:ext cx="11686783" cy="5812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3363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Supplementary Figure.1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史孝 清水</dc:creator>
  <cp:lastModifiedBy>武藤 智</cp:lastModifiedBy>
  <cp:revision>14</cp:revision>
  <cp:lastPrinted>2021-04-05T13:37:11Z</cp:lastPrinted>
  <dcterms:created xsi:type="dcterms:W3CDTF">2021-03-28T12:47:29Z</dcterms:created>
  <dcterms:modified xsi:type="dcterms:W3CDTF">2021-04-17T22:43:46Z</dcterms:modified>
</cp:coreProperties>
</file>