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5" r:id="rId2"/>
  </p:sldIdLst>
  <p:sldSz cx="9144000" cy="6858000" type="screen4x3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-1704" y="-23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smtClean="0"/>
              <a:t>按一下以編輯母片副標題樣式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30CF32-2BE9-4423-9ABF-BD983546D5C9}" type="datetimeFigureOut">
              <a:rPr lang="zh-TW" altLang="en-US" smtClean="0"/>
              <a:t>2022/3/7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5C2AF6-6331-449E-9353-A0D649FC4FA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9224122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30CF32-2BE9-4423-9ABF-BD983546D5C9}" type="datetimeFigureOut">
              <a:rPr lang="zh-TW" altLang="en-US" smtClean="0"/>
              <a:t>2022/3/7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5C2AF6-6331-449E-9353-A0D649FC4FA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8601524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30CF32-2BE9-4423-9ABF-BD983546D5C9}" type="datetimeFigureOut">
              <a:rPr lang="zh-TW" altLang="en-US" smtClean="0"/>
              <a:t>2022/3/7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5C2AF6-6331-449E-9353-A0D649FC4FA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0696505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30CF32-2BE9-4423-9ABF-BD983546D5C9}" type="datetimeFigureOut">
              <a:rPr lang="zh-TW" altLang="en-US" smtClean="0"/>
              <a:t>2022/3/7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5C2AF6-6331-449E-9353-A0D649FC4FA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1980942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30CF32-2BE9-4423-9ABF-BD983546D5C9}" type="datetimeFigureOut">
              <a:rPr lang="zh-TW" altLang="en-US" smtClean="0"/>
              <a:t>2022/3/7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5C2AF6-6331-449E-9353-A0D649FC4FA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1228941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30CF32-2BE9-4423-9ABF-BD983546D5C9}" type="datetimeFigureOut">
              <a:rPr lang="zh-TW" altLang="en-US" smtClean="0"/>
              <a:t>2022/3/7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5C2AF6-6331-449E-9353-A0D649FC4FA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5956385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30CF32-2BE9-4423-9ABF-BD983546D5C9}" type="datetimeFigureOut">
              <a:rPr lang="zh-TW" altLang="en-US" smtClean="0"/>
              <a:t>2022/3/7</a:t>
            </a:fld>
            <a:endParaRPr lang="zh-TW" alt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5C2AF6-6331-449E-9353-A0D649FC4FA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6340697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30CF32-2BE9-4423-9ABF-BD983546D5C9}" type="datetimeFigureOut">
              <a:rPr lang="zh-TW" altLang="en-US" smtClean="0"/>
              <a:t>2022/3/7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5C2AF6-6331-449E-9353-A0D649FC4FA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4817513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30CF32-2BE9-4423-9ABF-BD983546D5C9}" type="datetimeFigureOut">
              <a:rPr lang="zh-TW" altLang="en-US" smtClean="0"/>
              <a:t>2022/3/7</a:t>
            </a:fld>
            <a:endParaRPr lang="zh-TW" alt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5C2AF6-6331-449E-9353-A0D649FC4FA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7126471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30CF32-2BE9-4423-9ABF-BD983546D5C9}" type="datetimeFigureOut">
              <a:rPr lang="zh-TW" altLang="en-US" smtClean="0"/>
              <a:t>2022/3/7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5C2AF6-6331-449E-9353-A0D649FC4FA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5006111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30CF32-2BE9-4423-9ABF-BD983546D5C9}" type="datetimeFigureOut">
              <a:rPr lang="zh-TW" altLang="en-US" smtClean="0"/>
              <a:t>2022/3/7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5C2AF6-6331-449E-9353-A0D649FC4FA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6503222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30CF32-2BE9-4423-9ABF-BD983546D5C9}" type="datetimeFigureOut">
              <a:rPr lang="zh-TW" altLang="en-US" smtClean="0"/>
              <a:t>2022/3/7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5C2AF6-6331-449E-9353-A0D649FC4FA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5822336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字方塊 3"/>
          <p:cNvSpPr txBox="1"/>
          <p:nvPr/>
        </p:nvSpPr>
        <p:spPr>
          <a:xfrm>
            <a:off x="1403648" y="4725144"/>
            <a:ext cx="7632848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dirty="0"/>
              <a:t>Supplementary Figure 1. We used Image J to count the number of cells.</a:t>
            </a:r>
            <a:endParaRPr lang="zh-TW" altLang="zh-TW" dirty="0"/>
          </a:p>
          <a:p>
            <a:r>
              <a:rPr lang="en-US" altLang="zh-TW" dirty="0"/>
              <a:t>(A) </a:t>
            </a:r>
            <a:r>
              <a:rPr lang="en-US" altLang="zh-TW" dirty="0"/>
              <a:t>The number of cells was 263 when </a:t>
            </a:r>
            <a:r>
              <a:rPr lang="en-US" altLang="zh-TW" dirty="0" err="1"/>
              <a:t>ligustilide</a:t>
            </a:r>
            <a:r>
              <a:rPr lang="en-US" altLang="zh-TW" dirty="0"/>
              <a:t> was use alone</a:t>
            </a:r>
            <a:r>
              <a:rPr lang="en-US" altLang="zh-TW" dirty="0" smtClean="0"/>
              <a:t>.</a:t>
            </a:r>
            <a:r>
              <a:rPr lang="en-US" altLang="zh-TW" dirty="0"/>
              <a:t> (B) </a:t>
            </a:r>
            <a:r>
              <a:rPr lang="en-US" altLang="zh-TW" dirty="0" smtClean="0"/>
              <a:t>When </a:t>
            </a:r>
            <a:r>
              <a:rPr lang="en-US" altLang="zh-TW" dirty="0"/>
              <a:t>10074-G5 was co-treated with </a:t>
            </a:r>
            <a:r>
              <a:rPr lang="en-US" altLang="zh-TW" dirty="0" err="1"/>
              <a:t>ligustilide</a:t>
            </a:r>
            <a:r>
              <a:rPr lang="en-US" altLang="zh-TW" dirty="0"/>
              <a:t>, the number of cells was 781.</a:t>
            </a:r>
            <a:endParaRPr lang="zh-TW" altLang="zh-TW" dirty="0"/>
          </a:p>
          <a:p>
            <a:r>
              <a:rPr lang="en-US" altLang="zh-TW" dirty="0" smtClean="0"/>
              <a:t>(</a:t>
            </a:r>
            <a:r>
              <a:rPr lang="en-US" altLang="zh-TW" dirty="0"/>
              <a:t>C) </a:t>
            </a:r>
            <a:r>
              <a:rPr lang="en-US" altLang="zh-TW" dirty="0"/>
              <a:t>When </a:t>
            </a:r>
            <a:r>
              <a:rPr lang="en-US" altLang="zh-TW" dirty="0" err="1"/>
              <a:t>ligustilide</a:t>
            </a:r>
            <a:r>
              <a:rPr lang="en-US" altLang="zh-TW" dirty="0"/>
              <a:t> was used alone, the number of cells was 88. </a:t>
            </a:r>
            <a:r>
              <a:rPr lang="en-US" altLang="zh-TW" dirty="0" smtClean="0"/>
              <a:t>(</a:t>
            </a:r>
            <a:r>
              <a:rPr lang="en-US" altLang="zh-TW" dirty="0"/>
              <a:t>D) </a:t>
            </a:r>
            <a:r>
              <a:rPr lang="en-US" altLang="zh-TW" dirty="0" smtClean="0"/>
              <a:t>When </a:t>
            </a:r>
            <a:r>
              <a:rPr lang="en-US" altLang="zh-TW" dirty="0"/>
              <a:t>STF083010 was co-treated with </a:t>
            </a:r>
            <a:r>
              <a:rPr lang="en-US" altLang="zh-TW" dirty="0" err="1"/>
              <a:t>ligustilide</a:t>
            </a:r>
            <a:r>
              <a:rPr lang="en-US" altLang="zh-TW" dirty="0"/>
              <a:t>, the number of cells was 165. </a:t>
            </a:r>
            <a:r>
              <a:rPr lang="en-US" altLang="zh-TW" dirty="0" smtClean="0"/>
              <a:t>The </a:t>
            </a:r>
            <a:r>
              <a:rPr lang="en-US" altLang="zh-TW" dirty="0"/>
              <a:t>yellow mark (number) in the figure is the number of each individual cell.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1916802" y="369941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dirty="0" smtClean="0">
                <a:solidFill>
                  <a:schemeClr val="bg1"/>
                </a:solidFill>
              </a:rPr>
              <a:t>A</a:t>
            </a:r>
            <a:endParaRPr lang="zh-TW" altLang="en-US" dirty="0">
              <a:solidFill>
                <a:schemeClr val="bg1"/>
              </a:solidFill>
            </a:endParaRPr>
          </a:p>
        </p:txBody>
      </p:sp>
      <p:sp>
        <p:nvSpPr>
          <p:cNvPr id="7" name="文字方塊 6"/>
          <p:cNvSpPr txBox="1"/>
          <p:nvPr/>
        </p:nvSpPr>
        <p:spPr>
          <a:xfrm>
            <a:off x="4654800" y="332656"/>
            <a:ext cx="3097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dirty="0">
                <a:solidFill>
                  <a:schemeClr val="bg1"/>
                </a:solidFill>
              </a:rPr>
              <a:t>B</a:t>
            </a:r>
            <a:endParaRPr lang="zh-TW" altLang="en-US" dirty="0">
              <a:solidFill>
                <a:schemeClr val="bg1"/>
              </a:solidFill>
            </a:endParaRPr>
          </a:p>
        </p:txBody>
      </p:sp>
      <p:sp>
        <p:nvSpPr>
          <p:cNvPr id="8" name="文字方塊 7"/>
          <p:cNvSpPr txBox="1"/>
          <p:nvPr/>
        </p:nvSpPr>
        <p:spPr>
          <a:xfrm>
            <a:off x="2483768" y="2483604"/>
            <a:ext cx="3097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dirty="0">
                <a:solidFill>
                  <a:schemeClr val="bg1"/>
                </a:solidFill>
              </a:rPr>
              <a:t>B</a:t>
            </a:r>
            <a:endParaRPr lang="zh-TW" altLang="en-US" dirty="0">
              <a:solidFill>
                <a:schemeClr val="bg1"/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-36065"/>
            <a:ext cx="6791350" cy="47075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77099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195</TotalTime>
  <Words>100</Words>
  <Application>Microsoft Office PowerPoint</Application>
  <PresentationFormat>如螢幕大小 (4:3)</PresentationFormat>
  <Paragraphs>6</Paragraphs>
  <Slides>1</Slides>
  <Notes>0</Notes>
  <HiddenSlides>0</HiddenSlides>
  <MMClips>0</MMClips>
  <ScaleCrop>false</ScaleCrop>
  <HeadingPairs>
    <vt:vector size="4" baseType="variant">
      <vt:variant>
        <vt:lpstr>佈景主題</vt:lpstr>
      </vt:variant>
      <vt:variant>
        <vt:i4>1</vt:i4>
      </vt:variant>
      <vt:variant>
        <vt:lpstr>投影片標題</vt:lpstr>
      </vt:variant>
      <vt:variant>
        <vt:i4>1</vt:i4>
      </vt:variant>
    </vt:vector>
  </HeadingPairs>
  <TitlesOfParts>
    <vt:vector size="2" baseType="lpstr">
      <vt:lpstr>Office 佈景主題</vt:lpstr>
      <vt:lpstr>PowerPoint 簡報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RJ Hsu</dc:creator>
  <cp:lastModifiedBy>RJ Hsu</cp:lastModifiedBy>
  <cp:revision>12</cp:revision>
  <dcterms:created xsi:type="dcterms:W3CDTF">2022-03-01T13:51:11Z</dcterms:created>
  <dcterms:modified xsi:type="dcterms:W3CDTF">2022-03-06T17:51:22Z</dcterms:modified>
</cp:coreProperties>
</file>