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7" r:id="rId2"/>
  </p:sldIdLst>
  <p:sldSz cx="16002000" cy="2743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E6BECA-EEF5-43B5-81C9-716D75004D6B}" v="339" dt="2022-03-21T18:58:08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" d="100"/>
          <a:sy n="15" d="100"/>
        </p:scale>
        <p:origin x="244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4489452"/>
            <a:ext cx="13601700" cy="9550400"/>
          </a:xfrm>
        </p:spPr>
        <p:txBody>
          <a:bodyPr anchor="b"/>
          <a:lstStyle>
            <a:lvl1pPr algn="ctr">
              <a:defRPr sz="10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0250" y="14408152"/>
            <a:ext cx="12001500" cy="6623048"/>
          </a:xfrm>
        </p:spPr>
        <p:txBody>
          <a:bodyPr/>
          <a:lstStyle>
            <a:lvl1pPr marL="0" indent="0" algn="ctr">
              <a:buNone/>
              <a:defRPr sz="4200"/>
            </a:lvl1pPr>
            <a:lvl2pPr marL="800100" indent="0" algn="ctr">
              <a:buNone/>
              <a:defRPr sz="3500"/>
            </a:lvl2pPr>
            <a:lvl3pPr marL="1600200" indent="0" algn="ctr">
              <a:buNone/>
              <a:defRPr sz="3150"/>
            </a:lvl3pPr>
            <a:lvl4pPr marL="2400300" indent="0" algn="ctr">
              <a:buNone/>
              <a:defRPr sz="2800"/>
            </a:lvl4pPr>
            <a:lvl5pPr marL="3200400" indent="0" algn="ctr">
              <a:buNone/>
              <a:defRPr sz="2800"/>
            </a:lvl5pPr>
            <a:lvl6pPr marL="4000500" indent="0" algn="ctr">
              <a:buNone/>
              <a:defRPr sz="2800"/>
            </a:lvl6pPr>
            <a:lvl7pPr marL="4800600" indent="0" algn="ctr">
              <a:buNone/>
              <a:defRPr sz="2800"/>
            </a:lvl7pPr>
            <a:lvl8pPr marL="5600700" indent="0" algn="ctr">
              <a:buNone/>
              <a:defRPr sz="2800"/>
            </a:lvl8pPr>
            <a:lvl9pPr marL="6400800" indent="0" algn="ctr"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19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47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1432" y="1460500"/>
            <a:ext cx="3450431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0138" y="1460500"/>
            <a:ext cx="10151269" cy="232473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368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7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804" y="6838958"/>
            <a:ext cx="13801725" cy="11410948"/>
          </a:xfrm>
        </p:spPr>
        <p:txBody>
          <a:bodyPr anchor="b"/>
          <a:lstStyle>
            <a:lvl1pPr>
              <a:defRPr sz="10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804" y="18357858"/>
            <a:ext cx="13801725" cy="6000748"/>
          </a:xfrm>
        </p:spPr>
        <p:txBody>
          <a:bodyPr/>
          <a:lstStyle>
            <a:lvl1pPr marL="0" indent="0">
              <a:buNone/>
              <a:defRPr sz="4200">
                <a:solidFill>
                  <a:schemeClr val="tx1"/>
                </a:solidFill>
              </a:defRPr>
            </a:lvl1pPr>
            <a:lvl2pPr marL="80010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2pPr>
            <a:lvl3pPr marL="160020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3pPr>
            <a:lvl4pPr marL="24003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200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0005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4800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56007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162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0138" y="7302500"/>
            <a:ext cx="680085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01013" y="7302500"/>
            <a:ext cx="680085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9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222" y="1460506"/>
            <a:ext cx="13801725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24" y="6724652"/>
            <a:ext cx="6769595" cy="3295648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800100" indent="0">
              <a:buNone/>
              <a:defRPr sz="3500" b="1"/>
            </a:lvl2pPr>
            <a:lvl3pPr marL="1600200" indent="0">
              <a:buNone/>
              <a:defRPr sz="3150" b="1"/>
            </a:lvl3pPr>
            <a:lvl4pPr marL="2400300" indent="0">
              <a:buNone/>
              <a:defRPr sz="2800" b="1"/>
            </a:lvl4pPr>
            <a:lvl5pPr marL="3200400" indent="0">
              <a:buNone/>
              <a:defRPr sz="2800" b="1"/>
            </a:lvl5pPr>
            <a:lvl6pPr marL="4000500" indent="0">
              <a:buNone/>
              <a:defRPr sz="2800" b="1"/>
            </a:lvl6pPr>
            <a:lvl7pPr marL="4800600" indent="0">
              <a:buNone/>
              <a:defRPr sz="2800" b="1"/>
            </a:lvl7pPr>
            <a:lvl8pPr marL="5600700" indent="0">
              <a:buNone/>
              <a:defRPr sz="2800" b="1"/>
            </a:lvl8pPr>
            <a:lvl9pPr marL="6400800" indent="0">
              <a:buNone/>
              <a:defRPr sz="2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24" y="10020300"/>
            <a:ext cx="6769595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101014" y="6724652"/>
            <a:ext cx="6802934" cy="3295648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800100" indent="0">
              <a:buNone/>
              <a:defRPr sz="3500" b="1"/>
            </a:lvl2pPr>
            <a:lvl3pPr marL="1600200" indent="0">
              <a:buNone/>
              <a:defRPr sz="3150" b="1"/>
            </a:lvl3pPr>
            <a:lvl4pPr marL="2400300" indent="0">
              <a:buNone/>
              <a:defRPr sz="2800" b="1"/>
            </a:lvl4pPr>
            <a:lvl5pPr marL="3200400" indent="0">
              <a:buNone/>
              <a:defRPr sz="2800" b="1"/>
            </a:lvl5pPr>
            <a:lvl6pPr marL="4000500" indent="0">
              <a:buNone/>
              <a:defRPr sz="2800" b="1"/>
            </a:lvl6pPr>
            <a:lvl7pPr marL="4800600" indent="0">
              <a:buNone/>
              <a:defRPr sz="2800" b="1"/>
            </a:lvl7pPr>
            <a:lvl8pPr marL="5600700" indent="0">
              <a:buNone/>
              <a:defRPr sz="2800" b="1"/>
            </a:lvl8pPr>
            <a:lvl9pPr marL="6400800" indent="0">
              <a:buNone/>
              <a:defRPr sz="2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101014" y="10020300"/>
            <a:ext cx="6802934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5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19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8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222" y="1828800"/>
            <a:ext cx="5161062" cy="6400800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2934" y="3949706"/>
            <a:ext cx="8101013" cy="19494500"/>
          </a:xfrm>
        </p:spPr>
        <p:txBody>
          <a:bodyPr/>
          <a:lstStyle>
            <a:lvl1pPr>
              <a:defRPr sz="5600"/>
            </a:lvl1pPr>
            <a:lvl2pPr>
              <a:defRPr sz="49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2222" y="8229600"/>
            <a:ext cx="5161062" cy="15246352"/>
          </a:xfrm>
        </p:spPr>
        <p:txBody>
          <a:bodyPr/>
          <a:lstStyle>
            <a:lvl1pPr marL="0" indent="0">
              <a:buNone/>
              <a:defRPr sz="2800"/>
            </a:lvl1pPr>
            <a:lvl2pPr marL="800100" indent="0">
              <a:buNone/>
              <a:defRPr sz="2450"/>
            </a:lvl2pPr>
            <a:lvl3pPr marL="1600200" indent="0">
              <a:buNone/>
              <a:defRPr sz="2100"/>
            </a:lvl3pPr>
            <a:lvl4pPr marL="2400300" indent="0">
              <a:buNone/>
              <a:defRPr sz="1750"/>
            </a:lvl4pPr>
            <a:lvl5pPr marL="3200400" indent="0">
              <a:buNone/>
              <a:defRPr sz="1750"/>
            </a:lvl5pPr>
            <a:lvl6pPr marL="4000500" indent="0">
              <a:buNone/>
              <a:defRPr sz="1750"/>
            </a:lvl6pPr>
            <a:lvl7pPr marL="4800600" indent="0">
              <a:buNone/>
              <a:defRPr sz="1750"/>
            </a:lvl7pPr>
            <a:lvl8pPr marL="5600700" indent="0">
              <a:buNone/>
              <a:defRPr sz="1750"/>
            </a:lvl8pPr>
            <a:lvl9pPr marL="6400800" indent="0">
              <a:buNone/>
              <a:defRPr sz="1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2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222" y="1828800"/>
            <a:ext cx="5161062" cy="6400800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2934" y="3949706"/>
            <a:ext cx="8101013" cy="19494500"/>
          </a:xfrm>
        </p:spPr>
        <p:txBody>
          <a:bodyPr anchor="t"/>
          <a:lstStyle>
            <a:lvl1pPr marL="0" indent="0">
              <a:buNone/>
              <a:defRPr sz="5600"/>
            </a:lvl1pPr>
            <a:lvl2pPr marL="800100" indent="0">
              <a:buNone/>
              <a:defRPr sz="4900"/>
            </a:lvl2pPr>
            <a:lvl3pPr marL="1600200" indent="0">
              <a:buNone/>
              <a:defRPr sz="4200"/>
            </a:lvl3pPr>
            <a:lvl4pPr marL="2400300" indent="0">
              <a:buNone/>
              <a:defRPr sz="3500"/>
            </a:lvl4pPr>
            <a:lvl5pPr marL="3200400" indent="0">
              <a:buNone/>
              <a:defRPr sz="3500"/>
            </a:lvl5pPr>
            <a:lvl6pPr marL="4000500" indent="0">
              <a:buNone/>
              <a:defRPr sz="3500"/>
            </a:lvl6pPr>
            <a:lvl7pPr marL="4800600" indent="0">
              <a:buNone/>
              <a:defRPr sz="3500"/>
            </a:lvl7pPr>
            <a:lvl8pPr marL="5600700" indent="0">
              <a:buNone/>
              <a:defRPr sz="3500"/>
            </a:lvl8pPr>
            <a:lvl9pPr marL="6400800" indent="0">
              <a:buNone/>
              <a:defRPr sz="3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2222" y="8229600"/>
            <a:ext cx="5161062" cy="15246352"/>
          </a:xfrm>
        </p:spPr>
        <p:txBody>
          <a:bodyPr/>
          <a:lstStyle>
            <a:lvl1pPr marL="0" indent="0">
              <a:buNone/>
              <a:defRPr sz="2800"/>
            </a:lvl1pPr>
            <a:lvl2pPr marL="800100" indent="0">
              <a:buNone/>
              <a:defRPr sz="2450"/>
            </a:lvl2pPr>
            <a:lvl3pPr marL="1600200" indent="0">
              <a:buNone/>
              <a:defRPr sz="2100"/>
            </a:lvl3pPr>
            <a:lvl4pPr marL="2400300" indent="0">
              <a:buNone/>
              <a:defRPr sz="1750"/>
            </a:lvl4pPr>
            <a:lvl5pPr marL="3200400" indent="0">
              <a:buNone/>
              <a:defRPr sz="1750"/>
            </a:lvl5pPr>
            <a:lvl6pPr marL="4000500" indent="0">
              <a:buNone/>
              <a:defRPr sz="1750"/>
            </a:lvl6pPr>
            <a:lvl7pPr marL="4800600" indent="0">
              <a:buNone/>
              <a:defRPr sz="1750"/>
            </a:lvl7pPr>
            <a:lvl8pPr marL="5600700" indent="0">
              <a:buNone/>
              <a:defRPr sz="1750"/>
            </a:lvl8pPr>
            <a:lvl9pPr marL="6400800" indent="0">
              <a:buNone/>
              <a:defRPr sz="1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58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0138" y="1460506"/>
            <a:ext cx="13801725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0138" y="7302500"/>
            <a:ext cx="13801725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0138" y="25425406"/>
            <a:ext cx="360045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0663" y="25425406"/>
            <a:ext cx="5400675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1413" y="25425406"/>
            <a:ext cx="360045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35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1600200" rtl="0" eaLnBrk="1" latinLnBrk="0" hangingPunct="1">
        <a:lnSpc>
          <a:spcPct val="90000"/>
        </a:lnSpc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050" indent="-400050" algn="l" defTabSz="1600200" rtl="0" eaLnBrk="1" latinLnBrk="0" hangingPunct="1">
        <a:lnSpc>
          <a:spcPct val="90000"/>
        </a:lnSpc>
        <a:spcBef>
          <a:spcPts val="1750"/>
        </a:spcBef>
        <a:buFont typeface="Arial" panose="020B0604020202020204" pitchFamily="34" charset="0"/>
        <a:buChar char="•"/>
        <a:defRPr sz="4900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0002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8003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4pPr>
      <a:lvl5pPr marL="36004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5pPr>
      <a:lvl6pPr marL="44005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6pPr>
      <a:lvl7pPr marL="52006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7pPr>
      <a:lvl8pPr marL="60007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8pPr>
      <a:lvl9pPr marL="6800850" indent="-400050" algn="l" defTabSz="1600200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4pPr>
      <a:lvl5pPr marL="32004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5pPr>
      <a:lvl6pPr marL="40005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6pPr>
      <a:lvl7pPr marL="48006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7pPr>
      <a:lvl8pPr marL="56007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8pPr>
      <a:lvl9pPr marL="6400800" algn="l" defTabSz="1600200" rtl="0" eaLnBrk="1" latinLnBrk="0" hangingPunct="1">
        <a:defRPr sz="31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71D8BA3-9446-47C7-A99F-165DABD902EE}"/>
              </a:ext>
            </a:extLst>
          </p:cNvPr>
          <p:cNvSpPr txBox="1"/>
          <p:nvPr/>
        </p:nvSpPr>
        <p:spPr>
          <a:xfrm>
            <a:off x="666405" y="4347331"/>
            <a:ext cx="3070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Control (1% DMSO)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9CAF45-8142-4D20-AFA6-EED782C255A4}"/>
              </a:ext>
            </a:extLst>
          </p:cNvPr>
          <p:cNvSpPr txBox="1"/>
          <p:nvPr/>
        </p:nvSpPr>
        <p:spPr>
          <a:xfrm>
            <a:off x="1379393" y="13454390"/>
            <a:ext cx="2357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JS-2-30 (5 </a:t>
            </a:r>
            <a:r>
              <a:rPr lang="el-GR" sz="2800" b="1" dirty="0">
                <a:cs typeface="Arial" panose="020B0604020202020204" pitchFamily="34" charset="0"/>
              </a:rPr>
              <a:t>μ</a:t>
            </a:r>
            <a:r>
              <a:rPr lang="en-US" sz="2800" b="1" dirty="0"/>
              <a:t>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46E3C7-57E3-448A-BC3A-8D2B1852845B}"/>
              </a:ext>
            </a:extLst>
          </p:cNvPr>
          <p:cNvSpPr txBox="1"/>
          <p:nvPr/>
        </p:nvSpPr>
        <p:spPr>
          <a:xfrm>
            <a:off x="1219200" y="21951849"/>
            <a:ext cx="2517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JS-2-30 (10 </a:t>
            </a:r>
            <a:r>
              <a:rPr lang="el-GR" sz="2800" b="1" dirty="0">
                <a:cs typeface="Arial" panose="020B0604020202020204" pitchFamily="34" charset="0"/>
              </a:rPr>
              <a:t>μ</a:t>
            </a:r>
            <a:r>
              <a:rPr lang="en-US" sz="2800" b="1" dirty="0"/>
              <a:t>M)</a:t>
            </a:r>
          </a:p>
        </p:txBody>
      </p:sp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109789F9-60C8-4D83-B5C2-80B366A870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1" t="9902" r="20855" b="6764"/>
          <a:stretch/>
        </p:blipFill>
        <p:spPr>
          <a:xfrm>
            <a:off x="3767323" y="9601200"/>
            <a:ext cx="10287000" cy="8229600"/>
          </a:xfrm>
          <a:prstGeom prst="rect">
            <a:avLst/>
          </a:prstGeom>
        </p:spPr>
      </p:pic>
      <p:pic>
        <p:nvPicPr>
          <p:cNvPr id="15" name="Picture 14" descr="A picture containing green, night sky&#10;&#10;Description automatically generated">
            <a:extLst>
              <a:ext uri="{FF2B5EF4-FFF2-40B4-BE49-F238E27FC236}">
                <a16:creationId xmlns:a16="http://schemas.microsoft.com/office/drawing/2014/main" id="{D15B64A6-D9E9-45D6-80AD-8C19C8760B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9" t="14254" r="21497" b="2412"/>
          <a:stretch/>
        </p:blipFill>
        <p:spPr>
          <a:xfrm>
            <a:off x="3767323" y="1103741"/>
            <a:ext cx="10287000" cy="8229600"/>
          </a:xfrm>
          <a:prstGeom prst="rect">
            <a:avLst/>
          </a:prstGeom>
        </p:spPr>
      </p:pic>
      <p:pic>
        <p:nvPicPr>
          <p:cNvPr id="18" name="Picture 17" descr="Background pattern&#10;&#10;Description automatically generated">
            <a:extLst>
              <a:ext uri="{FF2B5EF4-FFF2-40B4-BE49-F238E27FC236}">
                <a16:creationId xmlns:a16="http://schemas.microsoft.com/office/drawing/2014/main" id="{24F7ADFA-69CD-4B10-9A74-3D2BCD344E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12" t="3358" r="8965" b="13308"/>
          <a:stretch/>
        </p:blipFill>
        <p:spPr>
          <a:xfrm>
            <a:off x="3767323" y="18098659"/>
            <a:ext cx="102870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00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1150</TotalTime>
  <Words>18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Khan, Shahbaz</dc:creator>
  <cp:lastModifiedBy>Jozef Stec</cp:lastModifiedBy>
  <cp:revision>1</cp:revision>
  <dcterms:created xsi:type="dcterms:W3CDTF">2022-03-17T23:45:02Z</dcterms:created>
  <dcterms:modified xsi:type="dcterms:W3CDTF">2022-03-22T00:55:35Z</dcterms:modified>
</cp:coreProperties>
</file>