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6"/>
  </p:notesMasterIdLst>
  <p:sldIdLst>
    <p:sldId id="260" r:id="rId2"/>
    <p:sldId id="256" r:id="rId3"/>
    <p:sldId id="283" r:id="rId4"/>
    <p:sldId id="286" r:id="rId5"/>
    <p:sldId id="275" r:id="rId6"/>
    <p:sldId id="297" r:id="rId7"/>
    <p:sldId id="309" r:id="rId8"/>
    <p:sldId id="293" r:id="rId9"/>
    <p:sldId id="294" r:id="rId10"/>
    <p:sldId id="311" r:id="rId11"/>
    <p:sldId id="306" r:id="rId12"/>
    <p:sldId id="295" r:id="rId13"/>
    <p:sldId id="303" r:id="rId14"/>
    <p:sldId id="302" r:id="rId15"/>
  </p:sldIdLst>
  <p:sldSz cx="6858000" cy="9144000" type="letter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u Cong" initials="LC" lastIdx="6" clrIdx="0">
    <p:extLst>
      <p:ext uri="{19B8F6BF-5375-455C-9EA6-DF929625EA0E}">
        <p15:presenceInfo xmlns:p15="http://schemas.microsoft.com/office/powerpoint/2012/main" userId="d0ed4a16907fa6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4040"/>
    <a:srgbClr val="0000C0"/>
    <a:srgbClr val="808080"/>
    <a:srgbClr val="0000FF"/>
    <a:srgbClr val="000000"/>
    <a:srgbClr val="A0A0A4"/>
    <a:srgbClr val="AD07E3"/>
    <a:srgbClr val="00FF00"/>
    <a:srgbClr val="FF0000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53" autoAdjust="0"/>
    <p:restoredTop sz="94660"/>
  </p:normalViewPr>
  <p:slideViewPr>
    <p:cSldViewPr snapToGrid="0">
      <p:cViewPr>
        <p:scale>
          <a:sx n="94" d="100"/>
          <a:sy n="94" d="100"/>
        </p:scale>
        <p:origin x="1374" y="-141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77777777777804E-2"/>
          <c:y val="0.10583333333333333"/>
          <c:w val="0.88912698412698388"/>
          <c:h val="0.8059722222222222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5C-49F2-B6A7-7E30DF3CE2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2659584"/>
        <c:axId val="142661120"/>
      </c:barChart>
      <c:catAx>
        <c:axId val="142659584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one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42661120"/>
        <c:crosses val="autoZero"/>
        <c:auto val="1"/>
        <c:lblAlgn val="ctr"/>
        <c:lblOffset val="100"/>
        <c:noMultiLvlLbl val="0"/>
      </c:catAx>
      <c:valAx>
        <c:axId val="142661120"/>
        <c:scaling>
          <c:orientation val="minMax"/>
          <c:max val="1000"/>
          <c:min val="0"/>
        </c:scaling>
        <c:delete val="0"/>
        <c:axPos val="l"/>
        <c:numFmt formatCode="0.00_ " sourceLinked="0"/>
        <c:majorTickMark val="out"/>
        <c:minorTickMark val="none"/>
        <c:tickLblPos val="none"/>
        <c:spPr>
          <a:noFill/>
          <a:ln w="1270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42659584"/>
        <c:crosses val="autoZero"/>
        <c:crossBetween val="between"/>
        <c:majorUnit val="200"/>
      </c:valAx>
      <c:spPr>
        <a:noFill/>
        <a:ln w="127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25F98-55E1-492F-B718-1396D952FB01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0C565-F407-49AC-880D-AE0DBB50CA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98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48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299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247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615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672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408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10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786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06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111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549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287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824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90C565-F407-49AC-880D-AE0DBB50CAE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04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29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02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9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6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1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9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3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75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50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8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15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38260-29E2-46CF-82C3-E39A79FD40B4}" type="datetimeFigureOut">
              <a:rPr lang="zh-CN" altLang="en-US" smtClean="0"/>
              <a:t>2022/4/4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B5DB-05D0-4FE6-AF4B-2E80CDD5D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0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38.e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5.emf"/><Relationship Id="rId17" Type="http://schemas.openxmlformats.org/officeDocument/2006/relationships/oleObject" Target="../embeddings/oleObject33.bin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4.emf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5.bin"/><Relationship Id="rId5" Type="http://schemas.openxmlformats.org/officeDocument/2006/relationships/chart" Target="../charts/chart1.xml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7.png"/><Relationship Id="rId4" Type="http://schemas.openxmlformats.org/officeDocument/2006/relationships/image" Target="../media/image13.emf"/><Relationship Id="rId9" Type="http://schemas.openxmlformats.org/officeDocument/2006/relationships/image" Target="../media/image16.emf"/><Relationship Id="rId1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18BBF4FD-3650-47F6-BEDA-ECA62882FB2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5585DAA-DC7B-422D-BADB-FB07AAC20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03" y="1461558"/>
            <a:ext cx="6087594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Supplementary information</a:t>
            </a:r>
          </a:p>
          <a:p>
            <a:pPr algn="ctr">
              <a:lnSpc>
                <a:spcPct val="150000"/>
              </a:lnSpc>
            </a:pPr>
            <a:endParaRPr lang="en-US" altLang="zh-CN" sz="1600" b="1" kern="100" dirty="0">
              <a:solidFill>
                <a:srgbClr val="000000"/>
              </a:solidFill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altLang="zh-CN" sz="1600" b="1" kern="100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altLang="zh-CN" sz="1600" b="1" kern="100" dirty="0">
              <a:solidFill>
                <a:srgbClr val="000000"/>
              </a:solidFill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b="1" dirty="0">
                <a:latin typeface="Arial" panose="020B0604020202020204" pitchFamily="34" charset="0"/>
                <a:cs typeface="Arial" pitchFamily="34" charset="0"/>
              </a:rPr>
              <a:t>Rare and </a:t>
            </a:r>
            <a:r>
              <a:rPr lang="en-US" altLang="zh-CN" sz="1600" b="1" dirty="0" err="1">
                <a:latin typeface="Arial" panose="020B0604020202020204" pitchFamily="34" charset="0"/>
                <a:cs typeface="Arial" pitchFamily="34" charset="0"/>
              </a:rPr>
              <a:t>misincorporated</a:t>
            </a:r>
            <a:r>
              <a:rPr lang="en-US" altLang="zh-CN" sz="1600" b="1" dirty="0">
                <a:latin typeface="Arial" panose="020B0604020202020204" pitchFamily="34" charset="0"/>
                <a:cs typeface="Arial" pitchFamily="34" charset="0"/>
              </a:rPr>
              <a:t> DNA N</a:t>
            </a:r>
            <a:r>
              <a:rPr lang="en-US" altLang="zh-CN" sz="1600" b="1" baseline="30000" dirty="0">
                <a:latin typeface="Arial" panose="020B0604020202020204" pitchFamily="34" charset="0"/>
                <a:cs typeface="Arial" pitchFamily="34" charset="0"/>
              </a:rPr>
              <a:t>6</a:t>
            </a:r>
            <a:r>
              <a:rPr lang="en-US" altLang="zh-CN" sz="1600" b="1" dirty="0">
                <a:latin typeface="Arial" panose="020B0604020202020204" pitchFamily="34" charset="0"/>
                <a:cs typeface="Arial" pitchFamily="34" charset="0"/>
              </a:rPr>
              <a:t>-methyladenine is a hallmark of cytotoxic stresses for selectively stimulating the </a:t>
            </a:r>
            <a:r>
              <a:rPr lang="en-US" altLang="zh-CN" sz="1600" b="1" dirty="0" err="1">
                <a:latin typeface="Arial" panose="020B0604020202020204" pitchFamily="34" charset="0"/>
                <a:cs typeface="Arial" pitchFamily="34" charset="0"/>
              </a:rPr>
              <a:t>stemness</a:t>
            </a:r>
            <a:r>
              <a:rPr lang="en-US" altLang="zh-CN" sz="1600" b="1" dirty="0">
                <a:latin typeface="Arial" panose="020B0604020202020204" pitchFamily="34" charset="0"/>
                <a:cs typeface="Arial" pitchFamily="34" charset="0"/>
              </a:rPr>
              <a:t> and proliferation of human </a:t>
            </a:r>
            <a:r>
              <a:rPr lang="en-US" altLang="zh-CN" sz="1600" b="1" dirty="0" err="1">
                <a:latin typeface="Arial" panose="020B0604020202020204" pitchFamily="34" charset="0"/>
                <a:cs typeface="Arial" pitchFamily="34" charset="0"/>
              </a:rPr>
              <a:t>glioblastoma</a:t>
            </a:r>
            <a:r>
              <a:rPr lang="en-US" altLang="zh-CN" sz="1600" b="1" dirty="0">
                <a:latin typeface="Arial" panose="020B0604020202020204" pitchFamily="34" charset="0"/>
                <a:cs typeface="Arial" pitchFamily="34" charset="0"/>
              </a:rPr>
              <a:t> cells</a:t>
            </a:r>
            <a:endParaRPr lang="zh-CN" altLang="zh-CN" sz="1600" dirty="0">
              <a:latin typeface="Arial" panose="020B0604020202020204" pitchFamily="34" charset="0"/>
              <a:cs typeface="Arial" pitchFamily="34" charset="0"/>
            </a:endParaRPr>
          </a:p>
          <a:p>
            <a:endParaRPr lang="en-US" altLang="zh-CN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Cong Lyu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1,6,#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Yamei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Niu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2,#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Weiyi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Lai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Yu Wang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Yaning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Wang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Peibin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Dai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4,7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Chunhui Ma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Shaokun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Chen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1,6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Yao Li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1,6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Chun Luo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Guibin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Jiang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1,6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Zhiyong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Liang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Wenbin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Ma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Zhenliang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Gao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4,7,*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Wei-Min Tong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2,*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latin typeface="Arial" panose="020B0604020202020204" pitchFamily="34" charset="0"/>
                <a:cs typeface="Arial" panose="020B0604020202020204" pitchFamily="34" charset="0"/>
              </a:rPr>
              <a:t>Hailin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Wang</a:t>
            </a:r>
            <a:r>
              <a:rPr lang="en-US" altLang="zh-CN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1,6,*</a:t>
            </a:r>
            <a:endParaRPr lang="zh-CN" altLang="zh-C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84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2337AA53-8B93-4A91-B34E-35A93C40839E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id="{7E74F8A5-696E-47BF-A1AC-57D4B3C706AA}"/>
              </a:ext>
            </a:extLst>
          </p:cNvPr>
          <p:cNvGrpSpPr/>
          <p:nvPr/>
        </p:nvGrpSpPr>
        <p:grpSpPr>
          <a:xfrm>
            <a:off x="871693" y="432319"/>
            <a:ext cx="2125678" cy="1541168"/>
            <a:chOff x="871693" y="432319"/>
            <a:chExt cx="2125678" cy="1541168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9B929C7B-3A2E-4654-B25E-66549EC07957}"/>
                </a:ext>
              </a:extLst>
            </p:cNvPr>
            <p:cNvSpPr/>
            <p:nvPr/>
          </p:nvSpPr>
          <p:spPr>
            <a:xfrm rot="16200000">
              <a:off x="276946" y="1027066"/>
              <a:ext cx="14049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Overall Survival (months)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30DE18B-7CD2-42AF-B5CE-DBEE48C91994}"/>
                </a:ext>
              </a:extLst>
            </p:cNvPr>
            <p:cNvSpPr txBox="1"/>
            <p:nvPr/>
          </p:nvSpPr>
          <p:spPr>
            <a:xfrm>
              <a:off x="1456837" y="1792552"/>
              <a:ext cx="1202031" cy="180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3964BA83-D832-4D98-BB4D-AB7F768F0366}"/>
                </a:ext>
              </a:extLst>
            </p:cNvPr>
            <p:cNvGrpSpPr/>
            <p:nvPr/>
          </p:nvGrpSpPr>
          <p:grpSpPr>
            <a:xfrm>
              <a:off x="1098134" y="1658051"/>
              <a:ext cx="1899237" cy="215461"/>
              <a:chOff x="1098134" y="1658051"/>
              <a:chExt cx="1899237" cy="215461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495244D-B389-4C06-B1CA-EC5AB397650E}"/>
                  </a:ext>
                </a:extLst>
              </p:cNvPr>
              <p:cNvSpPr txBox="1"/>
              <p:nvPr/>
            </p:nvSpPr>
            <p:spPr>
              <a:xfrm>
                <a:off x="1098134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AA5E76EC-A4EC-421E-A17A-8FF296066C1B}"/>
                  </a:ext>
                </a:extLst>
              </p:cNvPr>
              <p:cNvSpPr txBox="1"/>
              <p:nvPr/>
            </p:nvSpPr>
            <p:spPr>
              <a:xfrm>
                <a:off x="1405981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03AD5AB6-7216-485C-ADB1-0BEFBBB3CEE0}"/>
                  </a:ext>
                </a:extLst>
              </p:cNvPr>
              <p:cNvSpPr txBox="1"/>
              <p:nvPr/>
            </p:nvSpPr>
            <p:spPr>
              <a:xfrm>
                <a:off x="1713828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343017FC-F448-4A15-89AE-1EEA794434AB}"/>
                  </a:ext>
                </a:extLst>
              </p:cNvPr>
              <p:cNvSpPr txBox="1"/>
              <p:nvPr/>
            </p:nvSpPr>
            <p:spPr>
              <a:xfrm>
                <a:off x="2329522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FB67878-453D-4C08-9F3E-75A28C11CE58}"/>
                  </a:ext>
                </a:extLst>
              </p:cNvPr>
              <p:cNvSpPr txBox="1"/>
              <p:nvPr/>
            </p:nvSpPr>
            <p:spPr>
              <a:xfrm>
                <a:off x="2637371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A5D9E7E2-750A-4EF2-B856-B1D6F0434D5A}"/>
                  </a:ext>
                </a:extLst>
              </p:cNvPr>
              <p:cNvSpPr txBox="1"/>
              <p:nvPr/>
            </p:nvSpPr>
            <p:spPr>
              <a:xfrm>
                <a:off x="2021675" y="1658051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3BA2A01D-2DD7-48EB-86A7-F3ECAD8FFF07}"/>
                </a:ext>
              </a:extLst>
            </p:cNvPr>
            <p:cNvGrpSpPr/>
            <p:nvPr/>
          </p:nvGrpSpPr>
          <p:grpSpPr>
            <a:xfrm>
              <a:off x="961362" y="520605"/>
              <a:ext cx="348002" cy="1207789"/>
              <a:chOff x="1028066" y="2996010"/>
              <a:chExt cx="414277" cy="1438148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29D8095E-5851-467C-9644-B581337561B7}"/>
                  </a:ext>
                </a:extLst>
              </p:cNvPr>
              <p:cNvSpPr txBox="1"/>
              <p:nvPr/>
            </p:nvSpPr>
            <p:spPr>
              <a:xfrm>
                <a:off x="1028066" y="2996010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9A8E892-EDB9-42D1-8F82-EB8A37442E07}"/>
                  </a:ext>
                </a:extLst>
              </p:cNvPr>
              <p:cNvSpPr txBox="1"/>
              <p:nvPr/>
            </p:nvSpPr>
            <p:spPr>
              <a:xfrm>
                <a:off x="1028603" y="3301686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16343DD2-BA7C-46EB-AA3B-AB88F1393754}"/>
                  </a:ext>
                </a:extLst>
              </p:cNvPr>
              <p:cNvSpPr txBox="1"/>
              <p:nvPr/>
            </p:nvSpPr>
            <p:spPr>
              <a:xfrm>
                <a:off x="1028066" y="3913038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3C404F8F-D252-48BD-B630-FE34B7127BFB}"/>
                  </a:ext>
                </a:extLst>
              </p:cNvPr>
              <p:cNvSpPr txBox="1"/>
              <p:nvPr/>
            </p:nvSpPr>
            <p:spPr>
              <a:xfrm>
                <a:off x="1028603" y="4218714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6FA27564-3AD2-49BF-9827-46F9EB46AF84}"/>
                  </a:ext>
                </a:extLst>
              </p:cNvPr>
              <p:cNvSpPr txBox="1"/>
              <p:nvPr/>
            </p:nvSpPr>
            <p:spPr>
              <a:xfrm>
                <a:off x="1028433" y="3607362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3" name="文本框 112">
            <a:extLst>
              <a:ext uri="{FF2B5EF4-FFF2-40B4-BE49-F238E27FC236}">
                <a16:creationId xmlns:a16="http://schemas.microsoft.com/office/drawing/2014/main" id="{D9CDD676-F31A-4195-9D55-46DF6D7EA026}"/>
              </a:ext>
            </a:extLst>
          </p:cNvPr>
          <p:cNvSpPr txBox="1"/>
          <p:nvPr/>
        </p:nvSpPr>
        <p:spPr>
          <a:xfrm>
            <a:off x="210823" y="2352896"/>
            <a:ext cx="6436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S9. No correlation of the levels of 5mC and 5hmC with overall survival time of GBM patients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Pearson correlations between 5mC level and overall survival time of GBM patients (n = 35).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Pearson correlations between 5hmC level and overall survival time of GBM patients (n = 35).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was determined by Student‘s unpaired t test.</a:t>
            </a:r>
            <a:endParaRPr lang="en-US" altLang="zh-CN" sz="9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39F6BF3-BAC7-46ED-A3E6-BAAE4F0BF87D}"/>
              </a:ext>
            </a:extLst>
          </p:cNvPr>
          <p:cNvSpPr txBox="1"/>
          <p:nvPr/>
        </p:nvSpPr>
        <p:spPr>
          <a:xfrm>
            <a:off x="712828" y="213401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3DB260CB-4876-4455-B3D6-D4899CA39F96}"/>
              </a:ext>
            </a:extLst>
          </p:cNvPr>
          <p:cNvSpPr txBox="1"/>
          <p:nvPr/>
        </p:nvSpPr>
        <p:spPr>
          <a:xfrm>
            <a:off x="3574623" y="213401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18C5AD51-D98E-4CE5-BFC2-BDD563933F40}"/>
              </a:ext>
            </a:extLst>
          </p:cNvPr>
          <p:cNvGrpSpPr/>
          <p:nvPr/>
        </p:nvGrpSpPr>
        <p:grpSpPr>
          <a:xfrm>
            <a:off x="1141844" y="279516"/>
            <a:ext cx="1770062" cy="1536721"/>
            <a:chOff x="7483442" y="2908670"/>
            <a:chExt cx="1770062" cy="1536721"/>
          </a:xfrm>
        </p:grpSpPr>
        <p:graphicFrame>
          <p:nvGraphicFramePr>
            <p:cNvPr id="92" name="对象 91">
              <a:extLst>
                <a:ext uri="{FF2B5EF4-FFF2-40B4-BE49-F238E27FC236}">
                  <a16:creationId xmlns:a16="http://schemas.microsoft.com/office/drawing/2014/main" id="{33B924AE-A29E-470C-AAAB-CC3AF52AAE0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3428865"/>
                </p:ext>
              </p:extLst>
            </p:nvPr>
          </p:nvGraphicFramePr>
          <p:xfrm>
            <a:off x="7483442" y="3040453"/>
            <a:ext cx="1770062" cy="140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3" imgW="1770067" imgH="1405681" progId="Prism6.Document">
                    <p:embed/>
                  </p:oleObj>
                </mc:Choice>
                <mc:Fallback>
                  <p:oleObj name="Prism 6" r:id="rId3" imgW="1770067" imgH="1405681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483442" y="3040453"/>
                          <a:ext cx="1770062" cy="14049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31334BF5-5E4F-42BB-9FA9-A7935D739D87}"/>
                </a:ext>
              </a:extLst>
            </p:cNvPr>
            <p:cNvSpPr txBox="1"/>
            <p:nvPr/>
          </p:nvSpPr>
          <p:spPr>
            <a:xfrm>
              <a:off x="7810480" y="2908670"/>
              <a:ext cx="761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 = -0.1096</a:t>
              </a:r>
            </a:p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0.5307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AEB14E69-8B78-4A32-8E13-7774DBAB2A4A}"/>
              </a:ext>
            </a:extLst>
          </p:cNvPr>
          <p:cNvGrpSpPr/>
          <p:nvPr/>
        </p:nvGrpSpPr>
        <p:grpSpPr>
          <a:xfrm>
            <a:off x="4061258" y="279516"/>
            <a:ext cx="1770062" cy="1530653"/>
            <a:chOff x="13461689" y="773367"/>
            <a:chExt cx="1770062" cy="1530653"/>
          </a:xfrm>
        </p:grpSpPr>
        <p:graphicFrame>
          <p:nvGraphicFramePr>
            <p:cNvPr id="96" name="对象 95">
              <a:extLst>
                <a:ext uri="{FF2B5EF4-FFF2-40B4-BE49-F238E27FC236}">
                  <a16:creationId xmlns:a16="http://schemas.microsoft.com/office/drawing/2014/main" id="{FE30F962-98F3-4D3F-9A46-9E30A5EB6EA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96759"/>
                </p:ext>
              </p:extLst>
            </p:nvPr>
          </p:nvGraphicFramePr>
          <p:xfrm>
            <a:off x="13461689" y="899082"/>
            <a:ext cx="1770062" cy="140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5" imgW="1770067" imgH="1405681" progId="Prism6.Document">
                    <p:embed/>
                  </p:oleObj>
                </mc:Choice>
                <mc:Fallback>
                  <p:oleObj name="Prism 6" r:id="rId5" imgW="1770067" imgH="1405681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461689" y="899082"/>
                          <a:ext cx="1770062" cy="14049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7" name="文本框 18">
              <a:extLst>
                <a:ext uri="{FF2B5EF4-FFF2-40B4-BE49-F238E27FC236}">
                  <a16:creationId xmlns:a16="http://schemas.microsoft.com/office/drawing/2014/main" id="{D3D6DEB6-730A-4355-AFD7-2B0140116039}"/>
                </a:ext>
              </a:extLst>
            </p:cNvPr>
            <p:cNvSpPr txBox="1"/>
            <p:nvPr/>
          </p:nvSpPr>
          <p:spPr>
            <a:xfrm>
              <a:off x="14093517" y="773367"/>
              <a:ext cx="761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 = -0.1243</a:t>
              </a:r>
            </a:p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0.4769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813F7C34-4302-4AFD-9847-DC24342113EF}"/>
              </a:ext>
            </a:extLst>
          </p:cNvPr>
          <p:cNvSpPr txBox="1"/>
          <p:nvPr/>
        </p:nvSpPr>
        <p:spPr>
          <a:xfrm>
            <a:off x="961813" y="1549015"/>
            <a:ext cx="347551" cy="18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56C5F485-95FB-4DFE-8C9A-2852EE3AE966}"/>
              </a:ext>
            </a:extLst>
          </p:cNvPr>
          <p:cNvGrpSpPr/>
          <p:nvPr/>
        </p:nvGrpSpPr>
        <p:grpSpPr>
          <a:xfrm>
            <a:off x="3796307" y="432319"/>
            <a:ext cx="2125678" cy="1575677"/>
            <a:chOff x="871693" y="432319"/>
            <a:chExt cx="2125678" cy="1575677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796567FC-B142-4358-8E1F-9C75BC49D39B}"/>
                </a:ext>
              </a:extLst>
            </p:cNvPr>
            <p:cNvSpPr/>
            <p:nvPr/>
          </p:nvSpPr>
          <p:spPr>
            <a:xfrm rot="16200000">
              <a:off x="276946" y="1027066"/>
              <a:ext cx="14049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Overall Survival (months)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D4E28A46-E003-4226-BFF4-3AFC827BA778}"/>
                </a:ext>
              </a:extLst>
            </p:cNvPr>
            <p:cNvSpPr txBox="1"/>
            <p:nvPr/>
          </p:nvSpPr>
          <p:spPr>
            <a:xfrm>
              <a:off x="1456837" y="1792552"/>
              <a:ext cx="12020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5hmC/10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4129749B-DF07-460F-AEB5-79E536D15C3B}"/>
                </a:ext>
              </a:extLst>
            </p:cNvPr>
            <p:cNvGrpSpPr/>
            <p:nvPr/>
          </p:nvGrpSpPr>
          <p:grpSpPr>
            <a:xfrm>
              <a:off x="1098134" y="1658051"/>
              <a:ext cx="1899237" cy="215461"/>
              <a:chOff x="1098134" y="1658051"/>
              <a:chExt cx="1899237" cy="215461"/>
            </a:xfrm>
          </p:grpSpPr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D9242BD8-448F-4FA4-99B2-D82ED55A4E5D}"/>
                  </a:ext>
                </a:extLst>
              </p:cNvPr>
              <p:cNvSpPr txBox="1"/>
              <p:nvPr/>
            </p:nvSpPr>
            <p:spPr>
              <a:xfrm>
                <a:off x="1098134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00DAF436-8B2E-40DD-A9F1-27B1661DAB77}"/>
                  </a:ext>
                </a:extLst>
              </p:cNvPr>
              <p:cNvSpPr txBox="1"/>
              <p:nvPr/>
            </p:nvSpPr>
            <p:spPr>
              <a:xfrm>
                <a:off x="1405981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841D5BCE-3BEF-4F39-8255-E599B4008EC0}"/>
                  </a:ext>
                </a:extLst>
              </p:cNvPr>
              <p:cNvSpPr txBox="1"/>
              <p:nvPr/>
            </p:nvSpPr>
            <p:spPr>
              <a:xfrm>
                <a:off x="1713828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1C876873-549E-4F0C-8808-7C6BFB7D277A}"/>
                  </a:ext>
                </a:extLst>
              </p:cNvPr>
              <p:cNvSpPr txBox="1"/>
              <p:nvPr/>
            </p:nvSpPr>
            <p:spPr>
              <a:xfrm>
                <a:off x="2329522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EC83E165-CE8E-4641-A833-E90B3E3D13C0}"/>
                  </a:ext>
                </a:extLst>
              </p:cNvPr>
              <p:cNvSpPr txBox="1"/>
              <p:nvPr/>
            </p:nvSpPr>
            <p:spPr>
              <a:xfrm>
                <a:off x="2637371" y="165806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F2B48E94-D55B-4E0A-A243-E31A3A70020E}"/>
                  </a:ext>
                </a:extLst>
              </p:cNvPr>
              <p:cNvSpPr txBox="1"/>
              <p:nvPr/>
            </p:nvSpPr>
            <p:spPr>
              <a:xfrm>
                <a:off x="2021675" y="1658051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FBD0ED32-E1E5-4C51-85E3-A01E00378BC3}"/>
                </a:ext>
              </a:extLst>
            </p:cNvPr>
            <p:cNvGrpSpPr/>
            <p:nvPr/>
          </p:nvGrpSpPr>
          <p:grpSpPr>
            <a:xfrm>
              <a:off x="961362" y="520605"/>
              <a:ext cx="348002" cy="1207789"/>
              <a:chOff x="1028066" y="2996010"/>
              <a:chExt cx="414277" cy="1438148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C859E087-852E-456D-8091-72402CD578C7}"/>
                  </a:ext>
                </a:extLst>
              </p:cNvPr>
              <p:cNvSpPr txBox="1"/>
              <p:nvPr/>
            </p:nvSpPr>
            <p:spPr>
              <a:xfrm>
                <a:off x="1028066" y="2996010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251BFF01-04A9-4B37-A2FF-557C31F387AC}"/>
                  </a:ext>
                </a:extLst>
              </p:cNvPr>
              <p:cNvSpPr txBox="1"/>
              <p:nvPr/>
            </p:nvSpPr>
            <p:spPr>
              <a:xfrm>
                <a:off x="1028603" y="3301686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30B3656-B430-4FC5-B0F9-1060F8F20722}"/>
                  </a:ext>
                </a:extLst>
              </p:cNvPr>
              <p:cNvSpPr txBox="1"/>
              <p:nvPr/>
            </p:nvSpPr>
            <p:spPr>
              <a:xfrm>
                <a:off x="1028066" y="3913038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66D10574-9D4A-42E8-8991-B0BF161231C9}"/>
                  </a:ext>
                </a:extLst>
              </p:cNvPr>
              <p:cNvSpPr txBox="1"/>
              <p:nvPr/>
            </p:nvSpPr>
            <p:spPr>
              <a:xfrm>
                <a:off x="1028603" y="4218714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4462F51D-8047-4C65-8678-6006CFD22792}"/>
                  </a:ext>
                </a:extLst>
              </p:cNvPr>
              <p:cNvSpPr txBox="1"/>
              <p:nvPr/>
            </p:nvSpPr>
            <p:spPr>
              <a:xfrm>
                <a:off x="1028433" y="3607362"/>
                <a:ext cx="4137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60313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5E790947-5ACD-402D-B3CD-16274644B716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03189081-3B79-4FFA-B038-6865AE0B391B}"/>
              </a:ext>
            </a:extLst>
          </p:cNvPr>
          <p:cNvGrpSpPr/>
          <p:nvPr/>
        </p:nvGrpSpPr>
        <p:grpSpPr>
          <a:xfrm>
            <a:off x="3547110" y="1835913"/>
            <a:ext cx="2177579" cy="1509642"/>
            <a:chOff x="3273458" y="2263013"/>
            <a:chExt cx="2177579" cy="1509642"/>
          </a:xfrm>
        </p:grpSpPr>
        <p:graphicFrame>
          <p:nvGraphicFramePr>
            <p:cNvPr id="128" name="对象 4">
              <a:extLst>
                <a:ext uri="{FF2B5EF4-FFF2-40B4-BE49-F238E27FC236}">
                  <a16:creationId xmlns:a16="http://schemas.microsoft.com/office/drawing/2014/main" id="{DA37C0A0-7C65-46D4-B609-ADAA8A82765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364975"/>
                </p:ext>
              </p:extLst>
            </p:nvPr>
          </p:nvGraphicFramePr>
          <p:xfrm>
            <a:off x="3624375" y="2289456"/>
            <a:ext cx="1770062" cy="140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3" imgW="1770067" imgH="1405681" progId="Prism6.Document">
                    <p:embed/>
                  </p:oleObj>
                </mc:Choice>
                <mc:Fallback>
                  <p:oleObj name="Prism 6" r:id="rId3" imgW="1770067" imgH="1405681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24375" y="2289456"/>
                          <a:ext cx="1770062" cy="14049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5" name="组合 11">
              <a:extLst>
                <a:ext uri="{FF2B5EF4-FFF2-40B4-BE49-F238E27FC236}">
                  <a16:creationId xmlns:a16="http://schemas.microsoft.com/office/drawing/2014/main" id="{CDC1DC22-6EEE-4468-8FCB-EEF667FF6097}"/>
                </a:ext>
              </a:extLst>
            </p:cNvPr>
            <p:cNvGrpSpPr/>
            <p:nvPr/>
          </p:nvGrpSpPr>
          <p:grpSpPr>
            <a:xfrm>
              <a:off x="4145777" y="2263013"/>
              <a:ext cx="763200" cy="440590"/>
              <a:chOff x="3177783" y="844848"/>
              <a:chExt cx="763200" cy="440590"/>
            </a:xfrm>
          </p:grpSpPr>
          <p:sp>
            <p:nvSpPr>
              <p:cNvPr id="137" name="文本框 13">
                <a:extLst>
                  <a:ext uri="{FF2B5EF4-FFF2-40B4-BE49-F238E27FC236}">
                    <a16:creationId xmlns:a16="http://schemas.microsoft.com/office/drawing/2014/main" id="{F6B38480-C481-4D76-BEAB-A8717F1063C2}"/>
                  </a:ext>
                </a:extLst>
              </p:cNvPr>
              <p:cNvSpPr txBox="1"/>
              <p:nvPr/>
            </p:nvSpPr>
            <p:spPr>
              <a:xfrm>
                <a:off x="3217733" y="844848"/>
                <a:ext cx="6850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 = 0.19</a:t>
                </a:r>
              </a:p>
            </p:txBody>
          </p:sp>
          <p:cxnSp>
            <p:nvCxnSpPr>
              <p:cNvPr id="138" name="直接连接符 14">
                <a:extLst>
                  <a:ext uri="{FF2B5EF4-FFF2-40B4-BE49-F238E27FC236}">
                    <a16:creationId xmlns:a16="http://schemas.microsoft.com/office/drawing/2014/main" id="{82A16DE4-032C-4BA9-B8DA-750A23331A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783" y="1025802"/>
                <a:ext cx="0" cy="25963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5">
                <a:extLst>
                  <a:ext uri="{FF2B5EF4-FFF2-40B4-BE49-F238E27FC236}">
                    <a16:creationId xmlns:a16="http://schemas.microsoft.com/office/drawing/2014/main" id="{23CF66D6-3A39-4D3B-BB44-5DE310022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0983" y="1025802"/>
                <a:ext cx="0" cy="12193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6">
                <a:extLst>
                  <a:ext uri="{FF2B5EF4-FFF2-40B4-BE49-F238E27FC236}">
                    <a16:creationId xmlns:a16="http://schemas.microsoft.com/office/drawing/2014/main" id="{777D7D4B-B242-4C0D-8000-DA7130639B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783" y="1025802"/>
                <a:ext cx="7632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组合 46">
              <a:extLst>
                <a:ext uri="{FF2B5EF4-FFF2-40B4-BE49-F238E27FC236}">
                  <a16:creationId xmlns:a16="http://schemas.microsoft.com/office/drawing/2014/main" id="{05A39956-C7D3-4E1E-8F97-824BF19F2CDA}"/>
                </a:ext>
              </a:extLst>
            </p:cNvPr>
            <p:cNvGrpSpPr/>
            <p:nvPr/>
          </p:nvGrpSpPr>
          <p:grpSpPr>
            <a:xfrm>
              <a:off x="4167149" y="3028769"/>
              <a:ext cx="1283888" cy="282796"/>
              <a:chOff x="1533732" y="4734611"/>
              <a:chExt cx="1292053" cy="282796"/>
            </a:xfrm>
          </p:grpSpPr>
          <p:sp>
            <p:nvSpPr>
              <p:cNvPr id="147" name="文本框 47">
                <a:extLst>
                  <a:ext uri="{FF2B5EF4-FFF2-40B4-BE49-F238E27FC236}">
                    <a16:creationId xmlns:a16="http://schemas.microsoft.com/office/drawing/2014/main" id="{A6347B52-7D81-49B5-A342-B79FBC817DFC}"/>
                  </a:ext>
                </a:extLst>
              </p:cNvPr>
              <p:cNvSpPr txBox="1"/>
              <p:nvPr/>
            </p:nvSpPr>
            <p:spPr>
              <a:xfrm>
                <a:off x="1533732" y="4817352"/>
                <a:ext cx="50677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solidFill>
                      <a:srgbClr val="FF6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5.5</a:t>
                </a:r>
                <a:endParaRPr lang="zh-CN" altLang="en-US" sz="700" b="1" dirty="0">
                  <a:solidFill>
                    <a:srgbClr val="FF6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文本框 48">
                <a:extLst>
                  <a:ext uri="{FF2B5EF4-FFF2-40B4-BE49-F238E27FC236}">
                    <a16:creationId xmlns:a16="http://schemas.microsoft.com/office/drawing/2014/main" id="{5C3AFD09-456B-467B-B666-E195677E4DBF}"/>
                  </a:ext>
                </a:extLst>
              </p:cNvPr>
              <p:cNvSpPr txBox="1"/>
              <p:nvPr/>
            </p:nvSpPr>
            <p:spPr>
              <a:xfrm>
                <a:off x="2319009" y="4734611"/>
                <a:ext cx="50677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solidFill>
                      <a:srgbClr val="FFC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9.8</a:t>
                </a:r>
                <a:endParaRPr lang="zh-CN" altLang="en-US" sz="700" b="1" dirty="0">
                  <a:solidFill>
                    <a:srgbClr val="FFC08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9" name="文本框 49">
              <a:extLst>
                <a:ext uri="{FF2B5EF4-FFF2-40B4-BE49-F238E27FC236}">
                  <a16:creationId xmlns:a16="http://schemas.microsoft.com/office/drawing/2014/main" id="{3F17D8BB-1B4A-43A0-B78A-E44368B9DB88}"/>
                </a:ext>
              </a:extLst>
            </p:cNvPr>
            <p:cNvSpPr txBox="1"/>
            <p:nvPr/>
          </p:nvSpPr>
          <p:spPr>
            <a:xfrm>
              <a:off x="3867709" y="3360881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6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19</a:t>
              </a:r>
              <a:endParaRPr lang="zh-CN" altLang="en-US" sz="700" b="1" dirty="0">
                <a:solidFill>
                  <a:srgbClr val="FF6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文本框 50">
              <a:extLst>
                <a:ext uri="{FF2B5EF4-FFF2-40B4-BE49-F238E27FC236}">
                  <a16:creationId xmlns:a16="http://schemas.microsoft.com/office/drawing/2014/main" id="{581CDA04-3B67-4AF0-8095-4D47675959EB}"/>
                </a:ext>
              </a:extLst>
            </p:cNvPr>
            <p:cNvSpPr txBox="1"/>
            <p:nvPr/>
          </p:nvSpPr>
          <p:spPr>
            <a:xfrm>
              <a:off x="4624945" y="3360881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C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19</a:t>
              </a:r>
              <a:endParaRPr lang="zh-CN" altLang="en-US" sz="700" b="1" dirty="0">
                <a:solidFill>
                  <a:srgbClr val="FFC08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3" name="组合 84">
              <a:extLst>
                <a:ext uri="{FF2B5EF4-FFF2-40B4-BE49-F238E27FC236}">
                  <a16:creationId xmlns:a16="http://schemas.microsoft.com/office/drawing/2014/main" id="{D3C9672B-9F74-4AFC-B2C1-3138539A6E3F}"/>
                </a:ext>
              </a:extLst>
            </p:cNvPr>
            <p:cNvGrpSpPr/>
            <p:nvPr/>
          </p:nvGrpSpPr>
          <p:grpSpPr>
            <a:xfrm>
              <a:off x="3273458" y="2390186"/>
              <a:ext cx="2018983" cy="1382469"/>
              <a:chOff x="518019" y="1028110"/>
              <a:chExt cx="2018983" cy="1382469"/>
            </a:xfrm>
          </p:grpSpPr>
          <p:grpSp>
            <p:nvGrpSpPr>
              <p:cNvPr id="174" name="组合 85">
                <a:extLst>
                  <a:ext uri="{FF2B5EF4-FFF2-40B4-BE49-F238E27FC236}">
                    <a16:creationId xmlns:a16="http://schemas.microsoft.com/office/drawing/2014/main" id="{26DFDD10-4DC3-457A-BF2A-285358E3AF79}"/>
                  </a:ext>
                </a:extLst>
              </p:cNvPr>
              <p:cNvGrpSpPr/>
              <p:nvPr/>
            </p:nvGrpSpPr>
            <p:grpSpPr>
              <a:xfrm>
                <a:off x="1007661" y="2193025"/>
                <a:ext cx="1529341" cy="217554"/>
                <a:chOff x="1007661" y="2215817"/>
                <a:chExt cx="1529341" cy="217554"/>
              </a:xfrm>
            </p:grpSpPr>
            <p:sp>
              <p:nvSpPr>
                <p:cNvPr id="184" name="文本框 95">
                  <a:extLst>
                    <a:ext uri="{FF2B5EF4-FFF2-40B4-BE49-F238E27FC236}">
                      <a16:creationId xmlns:a16="http://schemas.microsoft.com/office/drawing/2014/main" id="{E637A83F-611F-4199-98DC-9D9EB7383A1B}"/>
                    </a:ext>
                  </a:extLst>
                </p:cNvPr>
                <p:cNvSpPr txBox="1"/>
                <p:nvPr/>
              </p:nvSpPr>
              <p:spPr>
                <a:xfrm>
                  <a:off x="1007661" y="2215817"/>
                  <a:ext cx="76130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Male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文本框 96">
                  <a:extLst>
                    <a:ext uri="{FF2B5EF4-FFF2-40B4-BE49-F238E27FC236}">
                      <a16:creationId xmlns:a16="http://schemas.microsoft.com/office/drawing/2014/main" id="{FAF0F4C6-8885-46CB-ADDA-0BA231B4F20D}"/>
                    </a:ext>
                  </a:extLst>
                </p:cNvPr>
                <p:cNvSpPr txBox="1"/>
                <p:nvPr/>
              </p:nvSpPr>
              <p:spPr>
                <a:xfrm>
                  <a:off x="1775701" y="2217927"/>
                  <a:ext cx="76130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Female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75" name="组合 86">
                <a:extLst>
                  <a:ext uri="{FF2B5EF4-FFF2-40B4-BE49-F238E27FC236}">
                    <a16:creationId xmlns:a16="http://schemas.microsoft.com/office/drawing/2014/main" id="{CC829E69-B765-4ADF-96B2-AF98EDD2697C}"/>
                  </a:ext>
                </a:extLst>
              </p:cNvPr>
              <p:cNvGrpSpPr/>
              <p:nvPr/>
            </p:nvGrpSpPr>
            <p:grpSpPr>
              <a:xfrm>
                <a:off x="649391" y="1028110"/>
                <a:ext cx="360000" cy="1244837"/>
                <a:chOff x="3177677" y="779224"/>
                <a:chExt cx="360000" cy="1664733"/>
              </a:xfrm>
            </p:grpSpPr>
            <p:sp>
              <p:nvSpPr>
                <p:cNvPr id="177" name="文本框 88">
                  <a:extLst>
                    <a:ext uri="{FF2B5EF4-FFF2-40B4-BE49-F238E27FC236}">
                      <a16:creationId xmlns:a16="http://schemas.microsoft.com/office/drawing/2014/main" id="{74099FA2-9963-4C39-93FE-E675FE72DC01}"/>
                    </a:ext>
                  </a:extLst>
                </p:cNvPr>
                <p:cNvSpPr txBox="1"/>
                <p:nvPr/>
              </p:nvSpPr>
              <p:spPr>
                <a:xfrm>
                  <a:off x="3177677" y="1008660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文本框 89">
                  <a:extLst>
                    <a:ext uri="{FF2B5EF4-FFF2-40B4-BE49-F238E27FC236}">
                      <a16:creationId xmlns:a16="http://schemas.microsoft.com/office/drawing/2014/main" id="{E3057864-95C7-4DEA-8920-388B2E12FB78}"/>
                    </a:ext>
                  </a:extLst>
                </p:cNvPr>
                <p:cNvSpPr txBox="1"/>
                <p:nvPr/>
              </p:nvSpPr>
              <p:spPr>
                <a:xfrm>
                  <a:off x="3177677" y="1238097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文本框 90">
                  <a:extLst>
                    <a:ext uri="{FF2B5EF4-FFF2-40B4-BE49-F238E27FC236}">
                      <a16:creationId xmlns:a16="http://schemas.microsoft.com/office/drawing/2014/main" id="{0A6C319C-610A-48A6-B1F4-EBDBD5A1E936}"/>
                    </a:ext>
                  </a:extLst>
                </p:cNvPr>
                <p:cNvSpPr txBox="1"/>
                <p:nvPr/>
              </p:nvSpPr>
              <p:spPr>
                <a:xfrm>
                  <a:off x="3177677" y="1467532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文本框 91">
                  <a:extLst>
                    <a:ext uri="{FF2B5EF4-FFF2-40B4-BE49-F238E27FC236}">
                      <a16:creationId xmlns:a16="http://schemas.microsoft.com/office/drawing/2014/main" id="{1CC0059A-2A68-46E2-9CEB-888996BEC48C}"/>
                    </a:ext>
                  </a:extLst>
                </p:cNvPr>
                <p:cNvSpPr txBox="1"/>
                <p:nvPr/>
              </p:nvSpPr>
              <p:spPr>
                <a:xfrm>
                  <a:off x="3177677" y="1696968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文本框 92">
                  <a:extLst>
                    <a:ext uri="{FF2B5EF4-FFF2-40B4-BE49-F238E27FC236}">
                      <a16:creationId xmlns:a16="http://schemas.microsoft.com/office/drawing/2014/main" id="{866A10EF-A432-4700-8E2B-F91C6C6F6AA7}"/>
                    </a:ext>
                  </a:extLst>
                </p:cNvPr>
                <p:cNvSpPr txBox="1"/>
                <p:nvPr/>
              </p:nvSpPr>
              <p:spPr>
                <a:xfrm>
                  <a:off x="3177677" y="1926405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文本框 93">
                  <a:extLst>
                    <a:ext uri="{FF2B5EF4-FFF2-40B4-BE49-F238E27FC236}">
                      <a16:creationId xmlns:a16="http://schemas.microsoft.com/office/drawing/2014/main" id="{D4668DE5-8BCD-48AE-AE37-B0E29CCDEA47}"/>
                    </a:ext>
                  </a:extLst>
                </p:cNvPr>
                <p:cNvSpPr txBox="1"/>
                <p:nvPr/>
              </p:nvSpPr>
              <p:spPr>
                <a:xfrm>
                  <a:off x="3177677" y="2155841"/>
                  <a:ext cx="360000" cy="2881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文本框 94">
                  <a:extLst>
                    <a:ext uri="{FF2B5EF4-FFF2-40B4-BE49-F238E27FC236}">
                      <a16:creationId xmlns:a16="http://schemas.microsoft.com/office/drawing/2014/main" id="{6AB80D96-FE7A-4DE7-86F6-78F7EA15B3A2}"/>
                    </a:ext>
                  </a:extLst>
                </p:cNvPr>
                <p:cNvSpPr txBox="1"/>
                <p:nvPr/>
              </p:nvSpPr>
              <p:spPr>
                <a:xfrm>
                  <a:off x="3177677" y="779224"/>
                  <a:ext cx="360000" cy="288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矩形 87">
                <a:extLst>
                  <a:ext uri="{FF2B5EF4-FFF2-40B4-BE49-F238E27FC236}">
                    <a16:creationId xmlns:a16="http://schemas.microsoft.com/office/drawing/2014/main" id="{52973FD6-D8EF-4CED-9E24-0C131EB77686}"/>
                  </a:ext>
                </a:extLst>
              </p:cNvPr>
              <p:cNvSpPr/>
              <p:nvPr/>
            </p:nvSpPr>
            <p:spPr>
              <a:xfrm rot="16200000">
                <a:off x="7099" y="1558971"/>
                <a:ext cx="1237283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6mA/10</a:t>
                </a:r>
                <a:r>
                  <a:rPr lang="en-US" altLang="zh-CN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dC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0" name="组合 83">
            <a:extLst>
              <a:ext uri="{FF2B5EF4-FFF2-40B4-BE49-F238E27FC236}">
                <a16:creationId xmlns:a16="http://schemas.microsoft.com/office/drawing/2014/main" id="{61C4E3E2-A48D-4E4F-BA75-08F2F3AFDD00}"/>
              </a:ext>
            </a:extLst>
          </p:cNvPr>
          <p:cNvGrpSpPr/>
          <p:nvPr/>
        </p:nvGrpSpPr>
        <p:grpSpPr>
          <a:xfrm>
            <a:off x="970192" y="1970822"/>
            <a:ext cx="2018983" cy="1382469"/>
            <a:chOff x="518019" y="1028110"/>
            <a:chExt cx="2018983" cy="1382469"/>
          </a:xfrm>
        </p:grpSpPr>
        <p:grpSp>
          <p:nvGrpSpPr>
            <p:cNvPr id="161" name="组合 73">
              <a:extLst>
                <a:ext uri="{FF2B5EF4-FFF2-40B4-BE49-F238E27FC236}">
                  <a16:creationId xmlns:a16="http://schemas.microsoft.com/office/drawing/2014/main" id="{21C125B0-72BD-4621-A96F-A0A1AD80928F}"/>
                </a:ext>
              </a:extLst>
            </p:cNvPr>
            <p:cNvGrpSpPr/>
            <p:nvPr/>
          </p:nvGrpSpPr>
          <p:grpSpPr>
            <a:xfrm>
              <a:off x="1007661" y="2193025"/>
              <a:ext cx="1529341" cy="217554"/>
              <a:chOff x="1007661" y="2215817"/>
              <a:chExt cx="1529341" cy="217554"/>
            </a:xfrm>
          </p:grpSpPr>
          <p:sp>
            <p:nvSpPr>
              <p:cNvPr id="171" name="文本框 71">
                <a:extLst>
                  <a:ext uri="{FF2B5EF4-FFF2-40B4-BE49-F238E27FC236}">
                    <a16:creationId xmlns:a16="http://schemas.microsoft.com/office/drawing/2014/main" id="{1B595654-B1D8-4757-9590-A2B2959CFC05}"/>
                  </a:ext>
                </a:extLst>
              </p:cNvPr>
              <p:cNvSpPr txBox="1"/>
              <p:nvPr/>
            </p:nvSpPr>
            <p:spPr>
              <a:xfrm>
                <a:off x="1007661" y="2215817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Male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文本框 72">
                <a:extLst>
                  <a:ext uri="{FF2B5EF4-FFF2-40B4-BE49-F238E27FC236}">
                    <a16:creationId xmlns:a16="http://schemas.microsoft.com/office/drawing/2014/main" id="{318846A2-3B67-43A3-87A4-113DF3C693CA}"/>
                  </a:ext>
                </a:extLst>
              </p:cNvPr>
              <p:cNvSpPr txBox="1"/>
              <p:nvPr/>
            </p:nvSpPr>
            <p:spPr>
              <a:xfrm>
                <a:off x="1775701" y="2217927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Female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2" name="组合 74">
              <a:extLst>
                <a:ext uri="{FF2B5EF4-FFF2-40B4-BE49-F238E27FC236}">
                  <a16:creationId xmlns:a16="http://schemas.microsoft.com/office/drawing/2014/main" id="{98354BE0-EE07-4049-B2DA-C48C3E7B56B9}"/>
                </a:ext>
              </a:extLst>
            </p:cNvPr>
            <p:cNvGrpSpPr/>
            <p:nvPr/>
          </p:nvGrpSpPr>
          <p:grpSpPr>
            <a:xfrm>
              <a:off x="649391" y="1028110"/>
              <a:ext cx="360000" cy="1244837"/>
              <a:chOff x="3177677" y="779224"/>
              <a:chExt cx="360000" cy="1664733"/>
            </a:xfrm>
          </p:grpSpPr>
          <p:sp>
            <p:nvSpPr>
              <p:cNvPr id="164" name="文本框 75">
                <a:extLst>
                  <a:ext uri="{FF2B5EF4-FFF2-40B4-BE49-F238E27FC236}">
                    <a16:creationId xmlns:a16="http://schemas.microsoft.com/office/drawing/2014/main" id="{813875CF-6142-492C-BB8A-632EE16F1D7F}"/>
                  </a:ext>
                </a:extLst>
              </p:cNvPr>
              <p:cNvSpPr txBox="1"/>
              <p:nvPr/>
            </p:nvSpPr>
            <p:spPr>
              <a:xfrm>
                <a:off x="3177677" y="1008660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文本框 76">
                <a:extLst>
                  <a:ext uri="{FF2B5EF4-FFF2-40B4-BE49-F238E27FC236}">
                    <a16:creationId xmlns:a16="http://schemas.microsoft.com/office/drawing/2014/main" id="{BE1C663C-A4B3-41D5-8286-6A4246BA13AC}"/>
                  </a:ext>
                </a:extLst>
              </p:cNvPr>
              <p:cNvSpPr txBox="1"/>
              <p:nvPr/>
            </p:nvSpPr>
            <p:spPr>
              <a:xfrm>
                <a:off x="3177677" y="1238097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文本框 77">
                <a:extLst>
                  <a:ext uri="{FF2B5EF4-FFF2-40B4-BE49-F238E27FC236}">
                    <a16:creationId xmlns:a16="http://schemas.microsoft.com/office/drawing/2014/main" id="{351F71E7-28A5-4959-AE30-3B31402729D0}"/>
                  </a:ext>
                </a:extLst>
              </p:cNvPr>
              <p:cNvSpPr txBox="1"/>
              <p:nvPr/>
            </p:nvSpPr>
            <p:spPr>
              <a:xfrm>
                <a:off x="3177677" y="1467532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文本框 78">
                <a:extLst>
                  <a:ext uri="{FF2B5EF4-FFF2-40B4-BE49-F238E27FC236}">
                    <a16:creationId xmlns:a16="http://schemas.microsoft.com/office/drawing/2014/main" id="{A628E6BA-E006-447D-A62A-F825611060A4}"/>
                  </a:ext>
                </a:extLst>
              </p:cNvPr>
              <p:cNvSpPr txBox="1"/>
              <p:nvPr/>
            </p:nvSpPr>
            <p:spPr>
              <a:xfrm>
                <a:off x="3177677" y="1696968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文本框 79">
                <a:extLst>
                  <a:ext uri="{FF2B5EF4-FFF2-40B4-BE49-F238E27FC236}">
                    <a16:creationId xmlns:a16="http://schemas.microsoft.com/office/drawing/2014/main" id="{E211804B-2301-4B6A-91C0-5D0A055FE774}"/>
                  </a:ext>
                </a:extLst>
              </p:cNvPr>
              <p:cNvSpPr txBox="1"/>
              <p:nvPr/>
            </p:nvSpPr>
            <p:spPr>
              <a:xfrm>
                <a:off x="3177677" y="1926404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文本框 80">
                <a:extLst>
                  <a:ext uri="{FF2B5EF4-FFF2-40B4-BE49-F238E27FC236}">
                    <a16:creationId xmlns:a16="http://schemas.microsoft.com/office/drawing/2014/main" id="{ADDDE6E0-0CBE-44B4-801A-934CB8B75BE2}"/>
                  </a:ext>
                </a:extLst>
              </p:cNvPr>
              <p:cNvSpPr txBox="1"/>
              <p:nvPr/>
            </p:nvSpPr>
            <p:spPr>
              <a:xfrm>
                <a:off x="3177677" y="2155841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文本框 81">
                <a:extLst>
                  <a:ext uri="{FF2B5EF4-FFF2-40B4-BE49-F238E27FC236}">
                    <a16:creationId xmlns:a16="http://schemas.microsoft.com/office/drawing/2014/main" id="{F3CC56D1-45CD-4B13-BC60-2C97046E0DC3}"/>
                  </a:ext>
                </a:extLst>
              </p:cNvPr>
              <p:cNvSpPr txBox="1"/>
              <p:nvPr/>
            </p:nvSpPr>
            <p:spPr>
              <a:xfrm>
                <a:off x="3177677" y="779224"/>
                <a:ext cx="360000" cy="288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3" name="矩形 82">
              <a:extLst>
                <a:ext uri="{FF2B5EF4-FFF2-40B4-BE49-F238E27FC236}">
                  <a16:creationId xmlns:a16="http://schemas.microsoft.com/office/drawing/2014/main" id="{2F9A13CD-DE0B-4B50-A984-B4DF2FD5846E}"/>
                </a:ext>
              </a:extLst>
            </p:cNvPr>
            <p:cNvSpPr/>
            <p:nvPr/>
          </p:nvSpPr>
          <p:spPr>
            <a:xfrm rot="16200000">
              <a:off x="7099" y="1558971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ECA42659-4AE0-4F91-BAF9-158A86CA06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469713"/>
              </p:ext>
            </p:extLst>
          </p:nvPr>
        </p:nvGraphicFramePr>
        <p:xfrm>
          <a:off x="1316360" y="3464372"/>
          <a:ext cx="1770062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5" imgW="1770067" imgH="1405681" progId="Prism6.Document">
                  <p:embed/>
                </p:oleObj>
              </mc:Choice>
              <mc:Fallback>
                <p:oleObj name="Prism 6" r:id="rId5" imgW="1770067" imgH="1405681" progId="Prism6.Document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ECA42659-4AE0-4F91-BAF9-158A86CA06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16360" y="3464372"/>
                        <a:ext cx="1770062" cy="140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组合 44">
            <a:extLst>
              <a:ext uri="{FF2B5EF4-FFF2-40B4-BE49-F238E27FC236}">
                <a16:creationId xmlns:a16="http://schemas.microsoft.com/office/drawing/2014/main" id="{E1A5A288-0E68-4410-8650-6ED02ECB787E}"/>
              </a:ext>
            </a:extLst>
          </p:cNvPr>
          <p:cNvGrpSpPr/>
          <p:nvPr/>
        </p:nvGrpSpPr>
        <p:grpSpPr>
          <a:xfrm>
            <a:off x="1839333" y="3535014"/>
            <a:ext cx="763200" cy="525239"/>
            <a:chOff x="985828" y="868132"/>
            <a:chExt cx="763200" cy="525239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E22CDBD-2C43-4D37-AE00-B4186F03E7EA}"/>
                </a:ext>
              </a:extLst>
            </p:cNvPr>
            <p:cNvSpPr txBox="1"/>
            <p:nvPr/>
          </p:nvSpPr>
          <p:spPr>
            <a:xfrm>
              <a:off x="1025778" y="868132"/>
              <a:ext cx="6850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0.66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A79375C7-627A-464D-B545-EF908499ED6D}"/>
                </a:ext>
              </a:extLst>
            </p:cNvPr>
            <p:cNvCxnSpPr>
              <a:cxnSpLocks/>
            </p:cNvCxnSpPr>
            <p:nvPr/>
          </p:nvCxnSpPr>
          <p:spPr>
            <a:xfrm>
              <a:off x="985828" y="1049086"/>
              <a:ext cx="0" cy="12193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BAC09CD2-B508-4EC5-B567-0AFEF6D494FD}"/>
                </a:ext>
              </a:extLst>
            </p:cNvPr>
            <p:cNvCxnSpPr>
              <a:cxnSpLocks/>
            </p:cNvCxnSpPr>
            <p:nvPr/>
          </p:nvCxnSpPr>
          <p:spPr>
            <a:xfrm>
              <a:off x="1749028" y="1049086"/>
              <a:ext cx="0" cy="34428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C3F13393-A9F9-4711-A77F-0B31B56E6FBC}"/>
                </a:ext>
              </a:extLst>
            </p:cNvPr>
            <p:cNvCxnSpPr>
              <a:cxnSpLocks/>
            </p:cNvCxnSpPr>
            <p:nvPr/>
          </p:nvCxnSpPr>
          <p:spPr>
            <a:xfrm>
              <a:off x="985828" y="1049086"/>
              <a:ext cx="7632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B4ECE43D-C921-4E34-8618-6770AF41ADDC}"/>
              </a:ext>
            </a:extLst>
          </p:cNvPr>
          <p:cNvSpPr txBox="1"/>
          <p:nvPr/>
        </p:nvSpPr>
        <p:spPr>
          <a:xfrm>
            <a:off x="957824" y="333399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FEA799A0-3845-41C9-AF5C-D4F79856546B}"/>
              </a:ext>
            </a:extLst>
          </p:cNvPr>
          <p:cNvSpPr txBox="1"/>
          <p:nvPr/>
        </p:nvSpPr>
        <p:spPr>
          <a:xfrm>
            <a:off x="3451540" y="333399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C45AC4D0-6F22-4022-B58C-C6B84D8A98F9}"/>
              </a:ext>
            </a:extLst>
          </p:cNvPr>
          <p:cNvSpPr txBox="1"/>
          <p:nvPr/>
        </p:nvSpPr>
        <p:spPr>
          <a:xfrm>
            <a:off x="69119" y="6957567"/>
            <a:ext cx="65624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S10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The questioned association of DNA 6mA with MGMT promoter methylation and TERT promoter mutation.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Pearson analysis for the correlation of age of diagnosis with the DNA 6mA level of all glioma patients (n = 78)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and  GBM patients (n = 40)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c, d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DNA 6mA contents in male and female glioma patient tissues. For all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gliomas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, Male, n = 41; Female, n = 35. For only GBM patients, Male: n = 19; Female: n = 19. </a:t>
            </a:r>
            <a:endParaRPr lang="en-US" altLang="zh-CN" sz="9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e, f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DNA 6mA contents in MGMT promoter-methylated and MGMT promoter-unmethylated glioma tissues. For all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giomas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), MGMT promoter-methylated: n = 38; MGMT promoter-unmethylated: n = 38. For glioblastomas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), MGMT promoter-methylated: n = 11; MGMT promoter-unmethylated: n = 29.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g, h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DNA 6mA contents in TERT promoter-WT, TERT promoter-C228T mutated and TERT promoter-C250T mutated glioma tissues. For all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giomas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), TERT promoter-WT: n = 32; TERT promoter-C228T mutated: n = 33; TERT promoter-C250T mutated: n = 11. For only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gioblastomas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), TERT promoter-WT: n = 10; TERT promoter-C228T mutated: n = 25; TERT promoter-C250T mutated: n = 5.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was determined by Student‘s unpaired t test. </a:t>
            </a:r>
          </a:p>
        </p:txBody>
      </p:sp>
      <p:graphicFrame>
        <p:nvGraphicFramePr>
          <p:cNvPr id="53" name="对象 13">
            <a:extLst>
              <a:ext uri="{FF2B5EF4-FFF2-40B4-BE49-F238E27FC236}">
                <a16:creationId xmlns:a16="http://schemas.microsoft.com/office/drawing/2014/main" id="{B5551F5C-EE31-4D65-B7D3-A857A54125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261007"/>
              </p:ext>
            </p:extLst>
          </p:nvPr>
        </p:nvGraphicFramePr>
        <p:xfrm>
          <a:off x="3902457" y="5303173"/>
          <a:ext cx="177165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7" imgW="1771508" imgH="1407122" progId="Prism6.Document">
                  <p:embed/>
                </p:oleObj>
              </mc:Choice>
              <mc:Fallback>
                <p:oleObj name="Prism 6" r:id="rId7" imgW="1771508" imgH="14071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02457" y="5303173"/>
                        <a:ext cx="1771650" cy="140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1">
            <a:extLst>
              <a:ext uri="{FF2B5EF4-FFF2-40B4-BE49-F238E27FC236}">
                <a16:creationId xmlns:a16="http://schemas.microsoft.com/office/drawing/2014/main" id="{CA918B49-95D1-4492-B77C-405CB737E7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959594"/>
              </p:ext>
            </p:extLst>
          </p:nvPr>
        </p:nvGraphicFramePr>
        <p:xfrm>
          <a:off x="1318837" y="5307456"/>
          <a:ext cx="177165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9" imgW="1771508" imgH="1407122" progId="Prism6.Document">
                  <p:embed/>
                </p:oleObj>
              </mc:Choice>
              <mc:Fallback>
                <p:oleObj name="Prism 6" r:id="rId9" imgW="1771508" imgH="14071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18837" y="5307456"/>
                        <a:ext cx="1771650" cy="140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7" name="组合 24">
            <a:extLst>
              <a:ext uri="{FF2B5EF4-FFF2-40B4-BE49-F238E27FC236}">
                <a16:creationId xmlns:a16="http://schemas.microsoft.com/office/drawing/2014/main" id="{DC298DC2-2EDA-47C8-ACA0-E13BD5ECA90F}"/>
              </a:ext>
            </a:extLst>
          </p:cNvPr>
          <p:cNvGrpSpPr/>
          <p:nvPr/>
        </p:nvGrpSpPr>
        <p:grpSpPr>
          <a:xfrm>
            <a:off x="3997145" y="5182087"/>
            <a:ext cx="1609482" cy="907413"/>
            <a:chOff x="2770579" y="935056"/>
            <a:chExt cx="1609482" cy="907413"/>
          </a:xfrm>
        </p:grpSpPr>
        <p:sp>
          <p:nvSpPr>
            <p:cNvPr id="68" name="文本框 7">
              <a:extLst>
                <a:ext uri="{FF2B5EF4-FFF2-40B4-BE49-F238E27FC236}">
                  <a16:creationId xmlns:a16="http://schemas.microsoft.com/office/drawing/2014/main" id="{3E22CDBD-2C43-4D37-AE00-B4186F03E7EA}"/>
                </a:ext>
              </a:extLst>
            </p:cNvPr>
            <p:cNvSpPr txBox="1"/>
            <p:nvPr/>
          </p:nvSpPr>
          <p:spPr>
            <a:xfrm>
              <a:off x="2912097" y="1161778"/>
              <a:ext cx="8370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0.90</a:t>
              </a:r>
            </a:p>
          </p:txBody>
        </p:sp>
        <p:cxnSp>
          <p:nvCxnSpPr>
            <p:cNvPr id="69" name="直接连接符 8">
              <a:extLst>
                <a:ext uri="{FF2B5EF4-FFF2-40B4-BE49-F238E27FC236}">
                  <a16:creationId xmlns:a16="http://schemas.microsoft.com/office/drawing/2014/main" id="{A79375C7-627A-464D-B545-EF908499ED6D}"/>
                </a:ext>
              </a:extLst>
            </p:cNvPr>
            <p:cNvCxnSpPr>
              <a:cxnSpLocks/>
            </p:cNvCxnSpPr>
            <p:nvPr/>
          </p:nvCxnSpPr>
          <p:spPr>
            <a:xfrm>
              <a:off x="3066146" y="1342475"/>
              <a:ext cx="0" cy="12193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9">
              <a:extLst>
                <a:ext uri="{FF2B5EF4-FFF2-40B4-BE49-F238E27FC236}">
                  <a16:creationId xmlns:a16="http://schemas.microsoft.com/office/drawing/2014/main" id="{BAC09CD2-B508-4EC5-B567-0AFEF6D494FD}"/>
                </a:ext>
              </a:extLst>
            </p:cNvPr>
            <p:cNvCxnSpPr>
              <a:cxnSpLocks/>
            </p:cNvCxnSpPr>
            <p:nvPr/>
          </p:nvCxnSpPr>
          <p:spPr>
            <a:xfrm>
              <a:off x="3596079" y="1342475"/>
              <a:ext cx="0" cy="71119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10">
              <a:extLst>
                <a:ext uri="{FF2B5EF4-FFF2-40B4-BE49-F238E27FC236}">
                  <a16:creationId xmlns:a16="http://schemas.microsoft.com/office/drawing/2014/main" id="{C3F13393-A9F9-4711-A77F-0B31B56E6FBC}"/>
                </a:ext>
              </a:extLst>
            </p:cNvPr>
            <p:cNvCxnSpPr>
              <a:cxnSpLocks/>
            </p:cNvCxnSpPr>
            <p:nvPr/>
          </p:nvCxnSpPr>
          <p:spPr>
            <a:xfrm>
              <a:off x="3066146" y="1342475"/>
              <a:ext cx="529933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组合 4">
              <a:extLst>
                <a:ext uri="{FF2B5EF4-FFF2-40B4-BE49-F238E27FC236}">
                  <a16:creationId xmlns:a16="http://schemas.microsoft.com/office/drawing/2014/main" id="{2143A0AD-5B29-470A-AB74-C8319D1FC4BF}"/>
                </a:ext>
              </a:extLst>
            </p:cNvPr>
            <p:cNvGrpSpPr/>
            <p:nvPr/>
          </p:nvGrpSpPr>
          <p:grpSpPr>
            <a:xfrm>
              <a:off x="2770579" y="935056"/>
              <a:ext cx="1609482" cy="524982"/>
              <a:chOff x="535448" y="813684"/>
              <a:chExt cx="1609482" cy="524982"/>
            </a:xfrm>
          </p:grpSpPr>
          <p:sp>
            <p:nvSpPr>
              <p:cNvPr id="77" name="文本框 41">
                <a:extLst>
                  <a:ext uri="{FF2B5EF4-FFF2-40B4-BE49-F238E27FC236}">
                    <a16:creationId xmlns:a16="http://schemas.microsoft.com/office/drawing/2014/main" id="{B8B7DCA7-3C45-49BD-8357-3FF45AEB18A5}"/>
                  </a:ext>
                </a:extLst>
              </p:cNvPr>
              <p:cNvSpPr txBox="1"/>
              <p:nvPr/>
            </p:nvSpPr>
            <p:spPr>
              <a:xfrm>
                <a:off x="535448" y="813684"/>
                <a:ext cx="160948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 = 0.62</a:t>
                </a:r>
              </a:p>
            </p:txBody>
          </p:sp>
          <p:cxnSp>
            <p:nvCxnSpPr>
              <p:cNvPr id="78" name="直接连接符 42">
                <a:extLst>
                  <a:ext uri="{FF2B5EF4-FFF2-40B4-BE49-F238E27FC236}">
                    <a16:creationId xmlns:a16="http://schemas.microsoft.com/office/drawing/2014/main" id="{2237C357-1EED-42FC-85A8-4B9F403858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52" y="994381"/>
                <a:ext cx="0" cy="12193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43">
                <a:extLst>
                  <a:ext uri="{FF2B5EF4-FFF2-40B4-BE49-F238E27FC236}">
                    <a16:creationId xmlns:a16="http://schemas.microsoft.com/office/drawing/2014/main" id="{32E7DB6B-5789-4B75-81EA-37F1AA75E3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0599" y="994381"/>
                <a:ext cx="0" cy="344285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51">
                <a:extLst>
                  <a:ext uri="{FF2B5EF4-FFF2-40B4-BE49-F238E27FC236}">
                    <a16:creationId xmlns:a16="http://schemas.microsoft.com/office/drawing/2014/main" id="{61BB1B57-BD40-408F-85CE-15CC6E82F7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52" y="994381"/>
                <a:ext cx="101894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文本框 53">
              <a:extLst>
                <a:ext uri="{FF2B5EF4-FFF2-40B4-BE49-F238E27FC236}">
                  <a16:creationId xmlns:a16="http://schemas.microsoft.com/office/drawing/2014/main" id="{92216009-BBE0-4DE9-978E-AE2FFE8376DE}"/>
                </a:ext>
              </a:extLst>
            </p:cNvPr>
            <p:cNvSpPr txBox="1"/>
            <p:nvPr/>
          </p:nvSpPr>
          <p:spPr>
            <a:xfrm>
              <a:off x="3437440" y="1374198"/>
              <a:ext cx="802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0.41</a:t>
              </a:r>
            </a:p>
          </p:txBody>
        </p:sp>
        <p:cxnSp>
          <p:nvCxnSpPr>
            <p:cNvPr id="74" name="直接连接符 54">
              <a:extLst>
                <a:ext uri="{FF2B5EF4-FFF2-40B4-BE49-F238E27FC236}">
                  <a16:creationId xmlns:a16="http://schemas.microsoft.com/office/drawing/2014/main" id="{AB325E6A-EAB5-4E46-8249-CC9EA5516F09}"/>
                </a:ext>
              </a:extLst>
            </p:cNvPr>
            <p:cNvCxnSpPr>
              <a:cxnSpLocks/>
            </p:cNvCxnSpPr>
            <p:nvPr/>
          </p:nvCxnSpPr>
          <p:spPr>
            <a:xfrm>
              <a:off x="3585091" y="1554895"/>
              <a:ext cx="0" cy="12193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55">
              <a:extLst>
                <a:ext uri="{FF2B5EF4-FFF2-40B4-BE49-F238E27FC236}">
                  <a16:creationId xmlns:a16="http://schemas.microsoft.com/office/drawing/2014/main" id="{1116707B-18A8-4701-AC4C-BE0613D449FE}"/>
                </a:ext>
              </a:extLst>
            </p:cNvPr>
            <p:cNvCxnSpPr>
              <a:cxnSpLocks/>
            </p:cNvCxnSpPr>
            <p:nvPr/>
          </p:nvCxnSpPr>
          <p:spPr>
            <a:xfrm>
              <a:off x="4093015" y="1554895"/>
              <a:ext cx="0" cy="28757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56">
              <a:extLst>
                <a:ext uri="{FF2B5EF4-FFF2-40B4-BE49-F238E27FC236}">
                  <a16:creationId xmlns:a16="http://schemas.microsoft.com/office/drawing/2014/main" id="{9370AD67-FCB4-4F12-B5DB-3760B2320A4C}"/>
                </a:ext>
              </a:extLst>
            </p:cNvPr>
            <p:cNvCxnSpPr>
              <a:cxnSpLocks/>
            </p:cNvCxnSpPr>
            <p:nvPr/>
          </p:nvCxnSpPr>
          <p:spPr>
            <a:xfrm>
              <a:off x="3585091" y="1554895"/>
              <a:ext cx="50792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67">
            <a:extLst>
              <a:ext uri="{FF2B5EF4-FFF2-40B4-BE49-F238E27FC236}">
                <a16:creationId xmlns:a16="http://schemas.microsoft.com/office/drawing/2014/main" id="{DC882B19-E8BA-4F7C-B7C2-99953F1FC6ED}"/>
              </a:ext>
            </a:extLst>
          </p:cNvPr>
          <p:cNvGrpSpPr/>
          <p:nvPr/>
        </p:nvGrpSpPr>
        <p:grpSpPr>
          <a:xfrm>
            <a:off x="1415119" y="5153811"/>
            <a:ext cx="1609482" cy="903041"/>
            <a:chOff x="535448" y="881338"/>
            <a:chExt cx="1609482" cy="903041"/>
          </a:xfrm>
        </p:grpSpPr>
        <p:sp>
          <p:nvSpPr>
            <p:cNvPr id="82" name="文本框 68">
              <a:extLst>
                <a:ext uri="{FF2B5EF4-FFF2-40B4-BE49-F238E27FC236}">
                  <a16:creationId xmlns:a16="http://schemas.microsoft.com/office/drawing/2014/main" id="{8D47B203-B102-4E15-B178-3157D3FC6778}"/>
                </a:ext>
              </a:extLst>
            </p:cNvPr>
            <p:cNvSpPr txBox="1"/>
            <p:nvPr/>
          </p:nvSpPr>
          <p:spPr>
            <a:xfrm>
              <a:off x="676966" y="1108060"/>
              <a:ext cx="8370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0.27</a:t>
              </a:r>
            </a:p>
          </p:txBody>
        </p:sp>
        <p:cxnSp>
          <p:nvCxnSpPr>
            <p:cNvPr id="83" name="直接连接符 69">
              <a:extLst>
                <a:ext uri="{FF2B5EF4-FFF2-40B4-BE49-F238E27FC236}">
                  <a16:creationId xmlns:a16="http://schemas.microsoft.com/office/drawing/2014/main" id="{A61C72BF-520E-4617-A413-11FEEF33597F}"/>
                </a:ext>
              </a:extLst>
            </p:cNvPr>
            <p:cNvCxnSpPr>
              <a:cxnSpLocks/>
            </p:cNvCxnSpPr>
            <p:nvPr/>
          </p:nvCxnSpPr>
          <p:spPr>
            <a:xfrm>
              <a:off x="831015" y="1288757"/>
              <a:ext cx="0" cy="12193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70">
              <a:extLst>
                <a:ext uri="{FF2B5EF4-FFF2-40B4-BE49-F238E27FC236}">
                  <a16:creationId xmlns:a16="http://schemas.microsoft.com/office/drawing/2014/main" id="{E67ABD5E-3898-417E-898D-F67CF1887518}"/>
                </a:ext>
              </a:extLst>
            </p:cNvPr>
            <p:cNvCxnSpPr>
              <a:cxnSpLocks/>
            </p:cNvCxnSpPr>
            <p:nvPr/>
          </p:nvCxnSpPr>
          <p:spPr>
            <a:xfrm>
              <a:off x="1360948" y="1288757"/>
              <a:ext cx="0" cy="19357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71">
              <a:extLst>
                <a:ext uri="{FF2B5EF4-FFF2-40B4-BE49-F238E27FC236}">
                  <a16:creationId xmlns:a16="http://schemas.microsoft.com/office/drawing/2014/main" id="{E654CDD5-FC30-4EF7-AADF-CC272AB3BDFB}"/>
                </a:ext>
              </a:extLst>
            </p:cNvPr>
            <p:cNvCxnSpPr>
              <a:cxnSpLocks/>
            </p:cNvCxnSpPr>
            <p:nvPr/>
          </p:nvCxnSpPr>
          <p:spPr>
            <a:xfrm>
              <a:off x="831015" y="1288757"/>
              <a:ext cx="529933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组合 72">
              <a:extLst>
                <a:ext uri="{FF2B5EF4-FFF2-40B4-BE49-F238E27FC236}">
                  <a16:creationId xmlns:a16="http://schemas.microsoft.com/office/drawing/2014/main" id="{B0B3CC8D-796A-437A-9593-B4D936AC772E}"/>
                </a:ext>
              </a:extLst>
            </p:cNvPr>
            <p:cNvGrpSpPr/>
            <p:nvPr/>
          </p:nvGrpSpPr>
          <p:grpSpPr>
            <a:xfrm>
              <a:off x="535448" y="881338"/>
              <a:ext cx="1609482" cy="524982"/>
              <a:chOff x="535448" y="813684"/>
              <a:chExt cx="1609482" cy="524982"/>
            </a:xfrm>
          </p:grpSpPr>
          <p:sp>
            <p:nvSpPr>
              <p:cNvPr id="92" name="文本框 78">
                <a:extLst>
                  <a:ext uri="{FF2B5EF4-FFF2-40B4-BE49-F238E27FC236}">
                    <a16:creationId xmlns:a16="http://schemas.microsoft.com/office/drawing/2014/main" id="{5CCF72B0-6FB4-485C-B174-AD916F71DA51}"/>
                  </a:ext>
                </a:extLst>
              </p:cNvPr>
              <p:cNvSpPr txBox="1"/>
              <p:nvPr/>
            </p:nvSpPr>
            <p:spPr>
              <a:xfrm>
                <a:off x="535448" y="813684"/>
                <a:ext cx="160948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 = 0.87</a:t>
                </a:r>
              </a:p>
            </p:txBody>
          </p:sp>
          <p:cxnSp>
            <p:nvCxnSpPr>
              <p:cNvPr id="93" name="直接连接符 79">
                <a:extLst>
                  <a:ext uri="{FF2B5EF4-FFF2-40B4-BE49-F238E27FC236}">
                    <a16:creationId xmlns:a16="http://schemas.microsoft.com/office/drawing/2014/main" id="{DA715A16-E835-41B6-AFD0-B4AAF2E035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52" y="994381"/>
                <a:ext cx="0" cy="12193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80">
                <a:extLst>
                  <a:ext uri="{FF2B5EF4-FFF2-40B4-BE49-F238E27FC236}">
                    <a16:creationId xmlns:a16="http://schemas.microsoft.com/office/drawing/2014/main" id="{96C6BCC0-D973-40B2-92DB-80B38D43B0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0599" y="994381"/>
                <a:ext cx="0" cy="344285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81">
                <a:extLst>
                  <a:ext uri="{FF2B5EF4-FFF2-40B4-BE49-F238E27FC236}">
                    <a16:creationId xmlns:a16="http://schemas.microsoft.com/office/drawing/2014/main" id="{19A23424-F0E5-40AD-94E9-9AF1333F2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52" y="994381"/>
                <a:ext cx="1018948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73">
              <a:extLst>
                <a:ext uri="{FF2B5EF4-FFF2-40B4-BE49-F238E27FC236}">
                  <a16:creationId xmlns:a16="http://schemas.microsoft.com/office/drawing/2014/main" id="{018C4814-4048-45F3-A469-035BB424CF7D}"/>
                </a:ext>
              </a:extLst>
            </p:cNvPr>
            <p:cNvGrpSpPr/>
            <p:nvPr/>
          </p:nvGrpSpPr>
          <p:grpSpPr>
            <a:xfrm>
              <a:off x="1202309" y="1481750"/>
              <a:ext cx="802293" cy="302629"/>
              <a:chOff x="1202309" y="1494332"/>
              <a:chExt cx="802293" cy="302629"/>
            </a:xfrm>
          </p:grpSpPr>
          <p:sp>
            <p:nvSpPr>
              <p:cNvPr id="88" name="文本框 74">
                <a:extLst>
                  <a:ext uri="{FF2B5EF4-FFF2-40B4-BE49-F238E27FC236}">
                    <a16:creationId xmlns:a16="http://schemas.microsoft.com/office/drawing/2014/main" id="{26BCCE90-760F-4762-A13B-BBF0933D774B}"/>
                  </a:ext>
                </a:extLst>
              </p:cNvPr>
              <p:cNvSpPr txBox="1"/>
              <p:nvPr/>
            </p:nvSpPr>
            <p:spPr>
              <a:xfrm>
                <a:off x="1202309" y="1494332"/>
                <a:ext cx="8022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 = 0.17</a:t>
                </a:r>
              </a:p>
            </p:txBody>
          </p:sp>
          <p:cxnSp>
            <p:nvCxnSpPr>
              <p:cNvPr id="89" name="直接连接符 75">
                <a:extLst>
                  <a:ext uri="{FF2B5EF4-FFF2-40B4-BE49-F238E27FC236}">
                    <a16:creationId xmlns:a16="http://schemas.microsoft.com/office/drawing/2014/main" id="{C256A1D7-7262-4D90-9760-429F1C78F4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9960" y="1675029"/>
                <a:ext cx="0" cy="12193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76">
                <a:extLst>
                  <a:ext uri="{FF2B5EF4-FFF2-40B4-BE49-F238E27FC236}">
                    <a16:creationId xmlns:a16="http://schemas.microsoft.com/office/drawing/2014/main" id="{60B15C2B-B7D7-4780-8740-A92308F232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884" y="1675029"/>
                <a:ext cx="0" cy="90854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77">
                <a:extLst>
                  <a:ext uri="{FF2B5EF4-FFF2-40B4-BE49-F238E27FC236}">
                    <a16:creationId xmlns:a16="http://schemas.microsoft.com/office/drawing/2014/main" id="{2B97D98F-B8E7-45C6-8F3C-72E8658BC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9960" y="1675029"/>
                <a:ext cx="507924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文本框 130">
            <a:extLst>
              <a:ext uri="{FF2B5EF4-FFF2-40B4-BE49-F238E27FC236}">
                <a16:creationId xmlns:a16="http://schemas.microsoft.com/office/drawing/2014/main" id="{58D81BDC-5C2B-453F-93F4-961385AAE274}"/>
              </a:ext>
            </a:extLst>
          </p:cNvPr>
          <p:cNvSpPr txBox="1"/>
          <p:nvPr/>
        </p:nvSpPr>
        <p:spPr>
          <a:xfrm>
            <a:off x="957824" y="5042999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本框 131">
            <a:extLst>
              <a:ext uri="{FF2B5EF4-FFF2-40B4-BE49-F238E27FC236}">
                <a16:creationId xmlns:a16="http://schemas.microsoft.com/office/drawing/2014/main" id="{BE9D7FA3-CD7F-4743-B382-1C3BF1E9F94C}"/>
              </a:ext>
            </a:extLst>
          </p:cNvPr>
          <p:cNvSpPr txBox="1"/>
          <p:nvPr/>
        </p:nvSpPr>
        <p:spPr>
          <a:xfrm>
            <a:off x="3451540" y="5042999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8" name="对象 1">
            <a:extLst>
              <a:ext uri="{FF2B5EF4-FFF2-40B4-BE49-F238E27FC236}">
                <a16:creationId xmlns:a16="http://schemas.microsoft.com/office/drawing/2014/main" id="{C7139104-FE96-4623-8638-004F5F9D08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344249"/>
              </p:ext>
            </p:extLst>
          </p:nvPr>
        </p:nvGraphicFramePr>
        <p:xfrm>
          <a:off x="1320688" y="207847"/>
          <a:ext cx="1770062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1" imgW="1770067" imgH="1405681" progId="Prism6.Document">
                  <p:embed/>
                </p:oleObj>
              </mc:Choice>
              <mc:Fallback>
                <p:oleObj name="Prism 6" r:id="rId11" imgW="1770067" imgH="140568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320688" y="207847"/>
                        <a:ext cx="1770062" cy="1404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对象 3">
            <a:extLst>
              <a:ext uri="{FF2B5EF4-FFF2-40B4-BE49-F238E27FC236}">
                <a16:creationId xmlns:a16="http://schemas.microsoft.com/office/drawing/2014/main" id="{B8037322-D7AF-436C-B75A-BD2B56A048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793519"/>
              </p:ext>
            </p:extLst>
          </p:nvPr>
        </p:nvGraphicFramePr>
        <p:xfrm>
          <a:off x="3850889" y="208421"/>
          <a:ext cx="1770062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3" imgW="1770067" imgH="1405681" progId="Prism6.Document">
                  <p:embed/>
                </p:oleObj>
              </mc:Choice>
              <mc:Fallback>
                <p:oleObj name="Prism 6" r:id="rId13" imgW="1770067" imgH="140568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50889" y="208421"/>
                        <a:ext cx="1770062" cy="1404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" name="文本框 2">
            <a:extLst>
              <a:ext uri="{FF2B5EF4-FFF2-40B4-BE49-F238E27FC236}">
                <a16:creationId xmlns:a16="http://schemas.microsoft.com/office/drawing/2014/main" id="{EBC29E3C-956D-4EF0-9ED2-BBC3D482EBCC}"/>
              </a:ext>
            </a:extLst>
          </p:cNvPr>
          <p:cNvSpPr txBox="1"/>
          <p:nvPr/>
        </p:nvSpPr>
        <p:spPr>
          <a:xfrm>
            <a:off x="1917096" y="245524"/>
            <a:ext cx="761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 = -0.0493</a:t>
            </a:r>
          </a:p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 = 0.6682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文本框 10">
            <a:extLst>
              <a:ext uri="{FF2B5EF4-FFF2-40B4-BE49-F238E27FC236}">
                <a16:creationId xmlns:a16="http://schemas.microsoft.com/office/drawing/2014/main" id="{AFB85005-BA75-472E-B532-E2642E5AB327}"/>
              </a:ext>
            </a:extLst>
          </p:cNvPr>
          <p:cNvSpPr txBox="1"/>
          <p:nvPr/>
        </p:nvSpPr>
        <p:spPr>
          <a:xfrm>
            <a:off x="4789052" y="245524"/>
            <a:ext cx="761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 = -0.0154</a:t>
            </a:r>
          </a:p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P = 0.9250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7824" y="939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a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416350" y="93949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Arial" pitchFamily="34" charset="0"/>
                <a:cs typeface="Arial" pitchFamily="34" charset="0"/>
              </a:rPr>
              <a:t>b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7" name="对象 3">
            <a:extLst>
              <a:ext uri="{FF2B5EF4-FFF2-40B4-BE49-F238E27FC236}">
                <a16:creationId xmlns:a16="http://schemas.microsoft.com/office/drawing/2014/main" id="{70FB63BE-32E7-44EA-8D12-CBBA84B7A5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431297"/>
              </p:ext>
            </p:extLst>
          </p:nvPr>
        </p:nvGraphicFramePr>
        <p:xfrm>
          <a:off x="1320688" y="1871357"/>
          <a:ext cx="1770062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5" imgW="1770067" imgH="1405681" progId="Prism6.Document">
                  <p:embed/>
                </p:oleObj>
              </mc:Choice>
              <mc:Fallback>
                <p:oleObj name="Prism 6" r:id="rId15" imgW="1770067" imgH="140568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320688" y="1871357"/>
                        <a:ext cx="1770062" cy="140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9" name="组合 5">
            <a:extLst>
              <a:ext uri="{FF2B5EF4-FFF2-40B4-BE49-F238E27FC236}">
                <a16:creationId xmlns:a16="http://schemas.microsoft.com/office/drawing/2014/main" id="{DE4806F2-26AE-4486-8BDC-9F956DFE0C42}"/>
              </a:ext>
            </a:extLst>
          </p:cNvPr>
          <p:cNvGrpSpPr/>
          <p:nvPr/>
        </p:nvGrpSpPr>
        <p:grpSpPr>
          <a:xfrm>
            <a:off x="1845394" y="1868199"/>
            <a:ext cx="763200" cy="525239"/>
            <a:chOff x="985828" y="868132"/>
            <a:chExt cx="763200" cy="525239"/>
          </a:xfrm>
        </p:grpSpPr>
        <p:sp>
          <p:nvSpPr>
            <p:cNvPr id="131" name="文本框 7">
              <a:extLst>
                <a:ext uri="{FF2B5EF4-FFF2-40B4-BE49-F238E27FC236}">
                  <a16:creationId xmlns:a16="http://schemas.microsoft.com/office/drawing/2014/main" id="{D0BC71ED-AACF-4946-84EC-48F1DBCB2D35}"/>
                </a:ext>
              </a:extLst>
            </p:cNvPr>
            <p:cNvSpPr txBox="1"/>
            <p:nvPr/>
          </p:nvSpPr>
          <p:spPr>
            <a:xfrm>
              <a:off x="1025778" y="868132"/>
              <a:ext cx="6850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0.56</a:t>
              </a:r>
            </a:p>
          </p:txBody>
        </p:sp>
        <p:cxnSp>
          <p:nvCxnSpPr>
            <p:cNvPr id="132" name="直接连接符 8">
              <a:extLst>
                <a:ext uri="{FF2B5EF4-FFF2-40B4-BE49-F238E27FC236}">
                  <a16:creationId xmlns:a16="http://schemas.microsoft.com/office/drawing/2014/main" id="{33AF8AC5-5FAE-4D4F-858D-859595A92B20}"/>
                </a:ext>
              </a:extLst>
            </p:cNvPr>
            <p:cNvCxnSpPr>
              <a:cxnSpLocks/>
            </p:cNvCxnSpPr>
            <p:nvPr/>
          </p:nvCxnSpPr>
          <p:spPr>
            <a:xfrm>
              <a:off x="985828" y="1049086"/>
              <a:ext cx="0" cy="12193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9">
              <a:extLst>
                <a:ext uri="{FF2B5EF4-FFF2-40B4-BE49-F238E27FC236}">
                  <a16:creationId xmlns:a16="http://schemas.microsoft.com/office/drawing/2014/main" id="{E734E10B-907D-4815-85AC-0267DAD80ED9}"/>
                </a:ext>
              </a:extLst>
            </p:cNvPr>
            <p:cNvCxnSpPr>
              <a:cxnSpLocks/>
            </p:cNvCxnSpPr>
            <p:nvPr/>
          </p:nvCxnSpPr>
          <p:spPr>
            <a:xfrm>
              <a:off x="1749028" y="1049086"/>
              <a:ext cx="0" cy="34428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0">
              <a:extLst>
                <a:ext uri="{FF2B5EF4-FFF2-40B4-BE49-F238E27FC236}">
                  <a16:creationId xmlns:a16="http://schemas.microsoft.com/office/drawing/2014/main" id="{9AB8C542-2D1B-48D5-8545-B21E5E496389}"/>
                </a:ext>
              </a:extLst>
            </p:cNvPr>
            <p:cNvCxnSpPr>
              <a:cxnSpLocks/>
            </p:cNvCxnSpPr>
            <p:nvPr/>
          </p:nvCxnSpPr>
          <p:spPr>
            <a:xfrm>
              <a:off x="985828" y="1049086"/>
              <a:ext cx="7632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41">
            <a:extLst>
              <a:ext uri="{FF2B5EF4-FFF2-40B4-BE49-F238E27FC236}">
                <a16:creationId xmlns:a16="http://schemas.microsoft.com/office/drawing/2014/main" id="{CA7FD284-4F5F-4185-9E32-5B0587A56E7F}"/>
              </a:ext>
            </a:extLst>
          </p:cNvPr>
          <p:cNvGrpSpPr/>
          <p:nvPr/>
        </p:nvGrpSpPr>
        <p:grpSpPr>
          <a:xfrm>
            <a:off x="1854661" y="2678172"/>
            <a:ext cx="1283888" cy="215295"/>
            <a:chOff x="1533732" y="4802112"/>
            <a:chExt cx="1292053" cy="215295"/>
          </a:xfrm>
        </p:grpSpPr>
        <p:sp>
          <p:nvSpPr>
            <p:cNvPr id="142" name="文本框 42">
              <a:extLst>
                <a:ext uri="{FF2B5EF4-FFF2-40B4-BE49-F238E27FC236}">
                  <a16:creationId xmlns:a16="http://schemas.microsoft.com/office/drawing/2014/main" id="{02319048-CEC3-49EA-989D-B432E08535AE}"/>
                </a:ext>
              </a:extLst>
            </p:cNvPr>
            <p:cNvSpPr txBox="1"/>
            <p:nvPr/>
          </p:nvSpPr>
          <p:spPr>
            <a:xfrm>
              <a:off x="1533732" y="4817352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6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9.1</a:t>
              </a:r>
              <a:endParaRPr lang="zh-CN" altLang="en-US" sz="700" b="1" dirty="0">
                <a:solidFill>
                  <a:srgbClr val="FF6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文本框 43">
              <a:extLst>
                <a:ext uri="{FF2B5EF4-FFF2-40B4-BE49-F238E27FC236}">
                  <a16:creationId xmlns:a16="http://schemas.microsoft.com/office/drawing/2014/main" id="{59E75340-B9A5-44F4-AD3C-FD50DA445739}"/>
                </a:ext>
              </a:extLst>
            </p:cNvPr>
            <p:cNvSpPr txBox="1"/>
            <p:nvPr/>
          </p:nvSpPr>
          <p:spPr>
            <a:xfrm>
              <a:off x="2319009" y="4802112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C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10.9</a:t>
              </a:r>
              <a:endParaRPr lang="zh-CN" altLang="en-US" sz="700" b="1" dirty="0">
                <a:solidFill>
                  <a:srgbClr val="FFC08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文本框 44">
            <a:extLst>
              <a:ext uri="{FF2B5EF4-FFF2-40B4-BE49-F238E27FC236}">
                <a16:creationId xmlns:a16="http://schemas.microsoft.com/office/drawing/2014/main" id="{7BCD9F73-E75A-4323-8B3E-FE8783A57736}"/>
              </a:ext>
            </a:extLst>
          </p:cNvPr>
          <p:cNvSpPr txBox="1"/>
          <p:nvPr/>
        </p:nvSpPr>
        <p:spPr>
          <a:xfrm>
            <a:off x="1555221" y="2942782"/>
            <a:ext cx="5706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solidFill>
                  <a:srgbClr val="FF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41</a:t>
            </a:r>
            <a:endParaRPr lang="zh-CN" altLang="en-US" sz="700" b="1" dirty="0">
              <a:solidFill>
                <a:srgbClr val="FF6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文本框 45">
            <a:extLst>
              <a:ext uri="{FF2B5EF4-FFF2-40B4-BE49-F238E27FC236}">
                <a16:creationId xmlns:a16="http://schemas.microsoft.com/office/drawing/2014/main" id="{040BF472-53A4-45BF-B554-A8B99720AC40}"/>
              </a:ext>
            </a:extLst>
          </p:cNvPr>
          <p:cNvSpPr txBox="1"/>
          <p:nvPr/>
        </p:nvSpPr>
        <p:spPr>
          <a:xfrm>
            <a:off x="2312457" y="2942782"/>
            <a:ext cx="5706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solidFill>
                  <a:srgbClr val="FFC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35</a:t>
            </a:r>
            <a:endParaRPr lang="zh-CN" altLang="en-US" sz="700" b="1" dirty="0">
              <a:solidFill>
                <a:srgbClr val="FFC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文本框 97">
            <a:extLst>
              <a:ext uri="{FF2B5EF4-FFF2-40B4-BE49-F238E27FC236}">
                <a16:creationId xmlns:a16="http://schemas.microsoft.com/office/drawing/2014/main" id="{DA7C6FA2-3108-48C5-8585-37D2517599C3}"/>
              </a:ext>
            </a:extLst>
          </p:cNvPr>
          <p:cNvSpPr txBox="1"/>
          <p:nvPr/>
        </p:nvSpPr>
        <p:spPr>
          <a:xfrm>
            <a:off x="957824" y="1701914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文本框 98">
            <a:extLst>
              <a:ext uri="{FF2B5EF4-FFF2-40B4-BE49-F238E27FC236}">
                <a16:creationId xmlns:a16="http://schemas.microsoft.com/office/drawing/2014/main" id="{4045EC0F-A453-4207-AB5C-F8050074F975}"/>
              </a:ext>
            </a:extLst>
          </p:cNvPr>
          <p:cNvSpPr txBox="1"/>
          <p:nvPr/>
        </p:nvSpPr>
        <p:spPr>
          <a:xfrm>
            <a:off x="3451540" y="1701914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054C1582-1BD5-4FDB-9E48-A5E24CC9E024}"/>
              </a:ext>
            </a:extLst>
          </p:cNvPr>
          <p:cNvGrpSpPr/>
          <p:nvPr/>
        </p:nvGrpSpPr>
        <p:grpSpPr>
          <a:xfrm>
            <a:off x="1014059" y="223622"/>
            <a:ext cx="2161661" cy="1575677"/>
            <a:chOff x="1114267" y="399888"/>
            <a:chExt cx="2161661" cy="1575677"/>
          </a:xfrm>
        </p:grpSpPr>
        <p:sp>
          <p:nvSpPr>
            <p:cNvPr id="189" name="矩形 188">
              <a:extLst>
                <a:ext uri="{FF2B5EF4-FFF2-40B4-BE49-F238E27FC236}">
                  <a16:creationId xmlns:a16="http://schemas.microsoft.com/office/drawing/2014/main" id="{BBF05BDE-BD6E-434C-8905-5E93A3FACF45}"/>
                </a:ext>
              </a:extLst>
            </p:cNvPr>
            <p:cNvSpPr/>
            <p:nvPr/>
          </p:nvSpPr>
          <p:spPr>
            <a:xfrm rot="16200000">
              <a:off x="519520" y="994635"/>
              <a:ext cx="14049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2D2819A4-6AFA-4B1B-9319-3861DEB71012}"/>
                </a:ext>
              </a:extLst>
            </p:cNvPr>
            <p:cNvSpPr txBox="1"/>
            <p:nvPr/>
          </p:nvSpPr>
          <p:spPr>
            <a:xfrm>
              <a:off x="1724626" y="1760121"/>
              <a:ext cx="12020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age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38BA1C94-0616-489E-9931-ED6FB22084A7}"/>
                </a:ext>
              </a:extLst>
            </p:cNvPr>
            <p:cNvGrpSpPr/>
            <p:nvPr/>
          </p:nvGrpSpPr>
          <p:grpSpPr>
            <a:xfrm>
              <a:off x="1376855" y="1625620"/>
              <a:ext cx="1899073" cy="215461"/>
              <a:chOff x="-624787" y="1744692"/>
              <a:chExt cx="1899073" cy="215461"/>
            </a:xfrm>
          </p:grpSpPr>
          <p:sp>
            <p:nvSpPr>
              <p:cNvPr id="198" name="文本框 197">
                <a:extLst>
                  <a:ext uri="{FF2B5EF4-FFF2-40B4-BE49-F238E27FC236}">
                    <a16:creationId xmlns:a16="http://schemas.microsoft.com/office/drawing/2014/main" id="{62E82B59-E622-438E-AA37-D09D5891BC82}"/>
                  </a:ext>
                </a:extLst>
              </p:cNvPr>
              <p:cNvSpPr txBox="1"/>
              <p:nvPr/>
            </p:nvSpPr>
            <p:spPr>
              <a:xfrm>
                <a:off x="-624787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文本框 198">
                <a:extLst>
                  <a:ext uri="{FF2B5EF4-FFF2-40B4-BE49-F238E27FC236}">
                    <a16:creationId xmlns:a16="http://schemas.microsoft.com/office/drawing/2014/main" id="{59E3DA93-B430-49B1-83BA-11F0282F6305}"/>
                  </a:ext>
                </a:extLst>
              </p:cNvPr>
              <p:cNvSpPr txBox="1"/>
              <p:nvPr/>
            </p:nvSpPr>
            <p:spPr>
              <a:xfrm>
                <a:off x="-238464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文本框 199">
                <a:extLst>
                  <a:ext uri="{FF2B5EF4-FFF2-40B4-BE49-F238E27FC236}">
                    <a16:creationId xmlns:a16="http://schemas.microsoft.com/office/drawing/2014/main" id="{0178D7D3-D766-453B-9321-030F92A73B6C}"/>
                  </a:ext>
                </a:extLst>
              </p:cNvPr>
              <p:cNvSpPr txBox="1"/>
              <p:nvPr/>
            </p:nvSpPr>
            <p:spPr>
              <a:xfrm>
                <a:off x="144667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文本框 201">
                <a:extLst>
                  <a:ext uri="{FF2B5EF4-FFF2-40B4-BE49-F238E27FC236}">
                    <a16:creationId xmlns:a16="http://schemas.microsoft.com/office/drawing/2014/main" id="{69637C3A-412E-4D9A-A056-1ED887F68ED7}"/>
                  </a:ext>
                </a:extLst>
              </p:cNvPr>
              <p:cNvSpPr txBox="1"/>
              <p:nvPr/>
            </p:nvSpPr>
            <p:spPr>
              <a:xfrm>
                <a:off x="914286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文本框 202">
                <a:extLst>
                  <a:ext uri="{FF2B5EF4-FFF2-40B4-BE49-F238E27FC236}">
                    <a16:creationId xmlns:a16="http://schemas.microsoft.com/office/drawing/2014/main" id="{50C809DE-8B29-47F1-9792-849ACE2F7FBB}"/>
                  </a:ext>
                </a:extLst>
              </p:cNvPr>
              <p:cNvSpPr txBox="1"/>
              <p:nvPr/>
            </p:nvSpPr>
            <p:spPr>
              <a:xfrm>
                <a:off x="531592" y="1744692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F81C7E62-A503-45D4-B727-01DDB3A4AC42}"/>
                </a:ext>
              </a:extLst>
            </p:cNvPr>
            <p:cNvGrpSpPr/>
            <p:nvPr/>
          </p:nvGrpSpPr>
          <p:grpSpPr>
            <a:xfrm>
              <a:off x="1203938" y="488174"/>
              <a:ext cx="383282" cy="1242298"/>
              <a:chOff x="1203938" y="488174"/>
              <a:chExt cx="383282" cy="1242298"/>
            </a:xfrm>
          </p:grpSpPr>
          <p:sp>
            <p:nvSpPr>
              <p:cNvPr id="193" name="文本框 192">
                <a:extLst>
                  <a:ext uri="{FF2B5EF4-FFF2-40B4-BE49-F238E27FC236}">
                    <a16:creationId xmlns:a16="http://schemas.microsoft.com/office/drawing/2014/main" id="{1D9D987D-16D1-4A36-BC13-DF226F6F3A12}"/>
                  </a:ext>
                </a:extLst>
              </p:cNvPr>
              <p:cNvSpPr txBox="1"/>
              <p:nvPr/>
            </p:nvSpPr>
            <p:spPr>
              <a:xfrm>
                <a:off x="1203938" y="488174"/>
                <a:ext cx="38328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F5250907-CB00-4A6B-A113-3B2F8E9D3D7A}"/>
                  </a:ext>
                </a:extLst>
              </p:cNvPr>
              <p:cNvSpPr txBox="1"/>
              <p:nvPr/>
            </p:nvSpPr>
            <p:spPr>
              <a:xfrm>
                <a:off x="1239669" y="898916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文本框 194">
                <a:extLst>
                  <a:ext uri="{FF2B5EF4-FFF2-40B4-BE49-F238E27FC236}">
                    <a16:creationId xmlns:a16="http://schemas.microsoft.com/office/drawing/2014/main" id="{6915B681-47AA-4208-AEBD-0E9C2F26CF71}"/>
                  </a:ext>
                </a:extLst>
              </p:cNvPr>
              <p:cNvSpPr txBox="1"/>
              <p:nvPr/>
            </p:nvSpPr>
            <p:spPr>
              <a:xfrm>
                <a:off x="1239669" y="1309658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文本框 195">
                <a:extLst>
                  <a:ext uri="{FF2B5EF4-FFF2-40B4-BE49-F238E27FC236}">
                    <a16:creationId xmlns:a16="http://schemas.microsoft.com/office/drawing/2014/main" id="{8FF8C2B8-7630-4AE2-80E6-B61314D71105}"/>
                  </a:ext>
                </a:extLst>
              </p:cNvPr>
              <p:cNvSpPr txBox="1"/>
              <p:nvPr/>
            </p:nvSpPr>
            <p:spPr>
              <a:xfrm>
                <a:off x="1239669" y="1515028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文本框 196">
                <a:extLst>
                  <a:ext uri="{FF2B5EF4-FFF2-40B4-BE49-F238E27FC236}">
                    <a16:creationId xmlns:a16="http://schemas.microsoft.com/office/drawing/2014/main" id="{2B2E0838-0568-4B04-A700-227412496C76}"/>
                  </a:ext>
                </a:extLst>
              </p:cNvPr>
              <p:cNvSpPr txBox="1"/>
              <p:nvPr/>
            </p:nvSpPr>
            <p:spPr>
              <a:xfrm>
                <a:off x="1239669" y="1104287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文本框 203">
                <a:extLst>
                  <a:ext uri="{FF2B5EF4-FFF2-40B4-BE49-F238E27FC236}">
                    <a16:creationId xmlns:a16="http://schemas.microsoft.com/office/drawing/2014/main" id="{5F856CCE-9772-4DC7-96E7-E1E90C6E2115}"/>
                  </a:ext>
                </a:extLst>
              </p:cNvPr>
              <p:cNvSpPr txBox="1"/>
              <p:nvPr/>
            </p:nvSpPr>
            <p:spPr>
              <a:xfrm>
                <a:off x="1239669" y="693545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45" name="组合 244">
            <a:extLst>
              <a:ext uri="{FF2B5EF4-FFF2-40B4-BE49-F238E27FC236}">
                <a16:creationId xmlns:a16="http://schemas.microsoft.com/office/drawing/2014/main" id="{0B85381D-248F-4635-A39A-BA9010806065}"/>
              </a:ext>
            </a:extLst>
          </p:cNvPr>
          <p:cNvGrpSpPr/>
          <p:nvPr/>
        </p:nvGrpSpPr>
        <p:grpSpPr>
          <a:xfrm>
            <a:off x="3544076" y="226582"/>
            <a:ext cx="2162719" cy="1575677"/>
            <a:chOff x="1114267" y="399888"/>
            <a:chExt cx="2162719" cy="1575677"/>
          </a:xfrm>
        </p:grpSpPr>
        <p:sp>
          <p:nvSpPr>
            <p:cNvPr id="246" name="矩形 245">
              <a:extLst>
                <a:ext uri="{FF2B5EF4-FFF2-40B4-BE49-F238E27FC236}">
                  <a16:creationId xmlns:a16="http://schemas.microsoft.com/office/drawing/2014/main" id="{A3B5988D-D53A-47A2-9988-E357F53C2F0D}"/>
                </a:ext>
              </a:extLst>
            </p:cNvPr>
            <p:cNvSpPr/>
            <p:nvPr/>
          </p:nvSpPr>
          <p:spPr>
            <a:xfrm rot="16200000">
              <a:off x="519520" y="994635"/>
              <a:ext cx="140493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id="{594A1F9F-E513-4E5F-9794-1A841F6A8DD4}"/>
                </a:ext>
              </a:extLst>
            </p:cNvPr>
            <p:cNvSpPr txBox="1"/>
            <p:nvPr/>
          </p:nvSpPr>
          <p:spPr>
            <a:xfrm>
              <a:off x="1724626" y="1760121"/>
              <a:ext cx="12020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age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8" name="组合 247">
              <a:extLst>
                <a:ext uri="{FF2B5EF4-FFF2-40B4-BE49-F238E27FC236}">
                  <a16:creationId xmlns:a16="http://schemas.microsoft.com/office/drawing/2014/main" id="{6DC2AD8E-2753-4837-AED8-F64BA1B8FC7D}"/>
                </a:ext>
              </a:extLst>
            </p:cNvPr>
            <p:cNvGrpSpPr/>
            <p:nvPr/>
          </p:nvGrpSpPr>
          <p:grpSpPr>
            <a:xfrm>
              <a:off x="1377103" y="1625620"/>
              <a:ext cx="1899883" cy="215461"/>
              <a:chOff x="-624539" y="1744692"/>
              <a:chExt cx="1899883" cy="215461"/>
            </a:xfrm>
          </p:grpSpPr>
          <p:sp>
            <p:nvSpPr>
              <p:cNvPr id="256" name="文本框 255">
                <a:extLst>
                  <a:ext uri="{FF2B5EF4-FFF2-40B4-BE49-F238E27FC236}">
                    <a16:creationId xmlns:a16="http://schemas.microsoft.com/office/drawing/2014/main" id="{83114B3E-0CD6-4FAC-93EB-EDF9020D80EF}"/>
                  </a:ext>
                </a:extLst>
              </p:cNvPr>
              <p:cNvSpPr txBox="1"/>
              <p:nvPr/>
            </p:nvSpPr>
            <p:spPr>
              <a:xfrm>
                <a:off x="-624539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文本框 256">
                <a:extLst>
                  <a:ext uri="{FF2B5EF4-FFF2-40B4-BE49-F238E27FC236}">
                    <a16:creationId xmlns:a16="http://schemas.microsoft.com/office/drawing/2014/main" id="{05EB982B-4DE3-4536-AC03-D06E195AE34B}"/>
                  </a:ext>
                </a:extLst>
              </p:cNvPr>
              <p:cNvSpPr txBox="1"/>
              <p:nvPr/>
            </p:nvSpPr>
            <p:spPr>
              <a:xfrm>
                <a:off x="-241200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文本框 257">
                <a:extLst>
                  <a:ext uri="{FF2B5EF4-FFF2-40B4-BE49-F238E27FC236}">
                    <a16:creationId xmlns:a16="http://schemas.microsoft.com/office/drawing/2014/main" id="{076CFD91-94D5-4BC0-908C-5E0F7FB519E8}"/>
                  </a:ext>
                </a:extLst>
              </p:cNvPr>
              <p:cNvSpPr txBox="1"/>
              <p:nvPr/>
            </p:nvSpPr>
            <p:spPr>
              <a:xfrm>
                <a:off x="144667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文本框 258">
                <a:extLst>
                  <a:ext uri="{FF2B5EF4-FFF2-40B4-BE49-F238E27FC236}">
                    <a16:creationId xmlns:a16="http://schemas.microsoft.com/office/drawing/2014/main" id="{B6166477-2782-43C2-B1EB-1CAF42AC6EDE}"/>
                  </a:ext>
                </a:extLst>
              </p:cNvPr>
              <p:cNvSpPr txBox="1"/>
              <p:nvPr/>
            </p:nvSpPr>
            <p:spPr>
              <a:xfrm>
                <a:off x="915344" y="174470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文本框 259">
                <a:extLst>
                  <a:ext uri="{FF2B5EF4-FFF2-40B4-BE49-F238E27FC236}">
                    <a16:creationId xmlns:a16="http://schemas.microsoft.com/office/drawing/2014/main" id="{AC37A9AD-F0EF-49A3-8EE1-95CA1B09E0E5}"/>
                  </a:ext>
                </a:extLst>
              </p:cNvPr>
              <p:cNvSpPr txBox="1"/>
              <p:nvPr/>
            </p:nvSpPr>
            <p:spPr>
              <a:xfrm>
                <a:off x="530534" y="1744692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9" name="组合 248">
              <a:extLst>
                <a:ext uri="{FF2B5EF4-FFF2-40B4-BE49-F238E27FC236}">
                  <a16:creationId xmlns:a16="http://schemas.microsoft.com/office/drawing/2014/main" id="{A91F9F83-B804-4408-AA4D-C0C2DC2BA525}"/>
                </a:ext>
              </a:extLst>
            </p:cNvPr>
            <p:cNvGrpSpPr/>
            <p:nvPr/>
          </p:nvGrpSpPr>
          <p:grpSpPr>
            <a:xfrm>
              <a:off x="1203938" y="488174"/>
              <a:ext cx="383282" cy="1242298"/>
              <a:chOff x="1203938" y="488174"/>
              <a:chExt cx="383282" cy="1242298"/>
            </a:xfrm>
          </p:grpSpPr>
          <p:sp>
            <p:nvSpPr>
              <p:cNvPr id="250" name="文本框 249">
                <a:extLst>
                  <a:ext uri="{FF2B5EF4-FFF2-40B4-BE49-F238E27FC236}">
                    <a16:creationId xmlns:a16="http://schemas.microsoft.com/office/drawing/2014/main" id="{CF44C236-2BD1-4C3E-9D43-3A635E94846C}"/>
                  </a:ext>
                </a:extLst>
              </p:cNvPr>
              <p:cNvSpPr txBox="1"/>
              <p:nvPr/>
            </p:nvSpPr>
            <p:spPr>
              <a:xfrm>
                <a:off x="1203938" y="488174"/>
                <a:ext cx="38328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文本框 250">
                <a:extLst>
                  <a:ext uri="{FF2B5EF4-FFF2-40B4-BE49-F238E27FC236}">
                    <a16:creationId xmlns:a16="http://schemas.microsoft.com/office/drawing/2014/main" id="{60AD457A-0BB3-4D94-A7D8-D27DE43177D6}"/>
                  </a:ext>
                </a:extLst>
              </p:cNvPr>
              <p:cNvSpPr txBox="1"/>
              <p:nvPr/>
            </p:nvSpPr>
            <p:spPr>
              <a:xfrm>
                <a:off x="1239669" y="898916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文本框 251">
                <a:extLst>
                  <a:ext uri="{FF2B5EF4-FFF2-40B4-BE49-F238E27FC236}">
                    <a16:creationId xmlns:a16="http://schemas.microsoft.com/office/drawing/2014/main" id="{B464BA0B-4270-4EC0-B9FE-219319155B48}"/>
                  </a:ext>
                </a:extLst>
              </p:cNvPr>
              <p:cNvSpPr txBox="1"/>
              <p:nvPr/>
            </p:nvSpPr>
            <p:spPr>
              <a:xfrm>
                <a:off x="1239669" y="1309658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文本框 252">
                <a:extLst>
                  <a:ext uri="{FF2B5EF4-FFF2-40B4-BE49-F238E27FC236}">
                    <a16:creationId xmlns:a16="http://schemas.microsoft.com/office/drawing/2014/main" id="{C5C91D21-8636-4097-B9C1-27F5FB5A2091}"/>
                  </a:ext>
                </a:extLst>
              </p:cNvPr>
              <p:cNvSpPr txBox="1"/>
              <p:nvPr/>
            </p:nvSpPr>
            <p:spPr>
              <a:xfrm>
                <a:off x="1239669" y="1515028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文本框 253">
                <a:extLst>
                  <a:ext uri="{FF2B5EF4-FFF2-40B4-BE49-F238E27FC236}">
                    <a16:creationId xmlns:a16="http://schemas.microsoft.com/office/drawing/2014/main" id="{1F00CCB9-010C-4FAD-B587-440838E85533}"/>
                  </a:ext>
                </a:extLst>
              </p:cNvPr>
              <p:cNvSpPr txBox="1"/>
              <p:nvPr/>
            </p:nvSpPr>
            <p:spPr>
              <a:xfrm>
                <a:off x="1239669" y="1104684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文本框 254">
                <a:extLst>
                  <a:ext uri="{FF2B5EF4-FFF2-40B4-BE49-F238E27FC236}">
                    <a16:creationId xmlns:a16="http://schemas.microsoft.com/office/drawing/2014/main" id="{CC55EC08-C463-430F-BEF9-F8A1337FA8D1}"/>
                  </a:ext>
                </a:extLst>
              </p:cNvPr>
              <p:cNvSpPr txBox="1"/>
              <p:nvPr/>
            </p:nvSpPr>
            <p:spPr>
              <a:xfrm>
                <a:off x="1239669" y="693545"/>
                <a:ext cx="3475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61" name="组合 83">
            <a:extLst>
              <a:ext uri="{FF2B5EF4-FFF2-40B4-BE49-F238E27FC236}">
                <a16:creationId xmlns:a16="http://schemas.microsoft.com/office/drawing/2014/main" id="{778FFB9C-CD73-4D56-9A56-6E0712211A63}"/>
              </a:ext>
            </a:extLst>
          </p:cNvPr>
          <p:cNvGrpSpPr/>
          <p:nvPr/>
        </p:nvGrpSpPr>
        <p:grpSpPr>
          <a:xfrm>
            <a:off x="977204" y="3566995"/>
            <a:ext cx="2077829" cy="1382469"/>
            <a:chOff x="518019" y="1028110"/>
            <a:chExt cx="2077829" cy="1382469"/>
          </a:xfrm>
        </p:grpSpPr>
        <p:grpSp>
          <p:nvGrpSpPr>
            <p:cNvPr id="262" name="组合 73">
              <a:extLst>
                <a:ext uri="{FF2B5EF4-FFF2-40B4-BE49-F238E27FC236}">
                  <a16:creationId xmlns:a16="http://schemas.microsoft.com/office/drawing/2014/main" id="{CEBD5223-925B-4126-90DE-287F75963A64}"/>
                </a:ext>
              </a:extLst>
            </p:cNvPr>
            <p:cNvGrpSpPr/>
            <p:nvPr/>
          </p:nvGrpSpPr>
          <p:grpSpPr>
            <a:xfrm>
              <a:off x="996371" y="2193025"/>
              <a:ext cx="1599477" cy="217554"/>
              <a:chOff x="996371" y="2215817"/>
              <a:chExt cx="1599477" cy="217554"/>
            </a:xfrm>
          </p:grpSpPr>
          <p:sp>
            <p:nvSpPr>
              <p:cNvPr id="272" name="文本框 71">
                <a:extLst>
                  <a:ext uri="{FF2B5EF4-FFF2-40B4-BE49-F238E27FC236}">
                    <a16:creationId xmlns:a16="http://schemas.microsoft.com/office/drawing/2014/main" id="{B9EBA0A2-060C-4A76-B29C-D185A7BDD7A7}"/>
                  </a:ext>
                </a:extLst>
              </p:cNvPr>
              <p:cNvSpPr txBox="1"/>
              <p:nvPr/>
            </p:nvSpPr>
            <p:spPr>
              <a:xfrm>
                <a:off x="996371" y="2215817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Methylated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文本框 72">
                <a:extLst>
                  <a:ext uri="{FF2B5EF4-FFF2-40B4-BE49-F238E27FC236}">
                    <a16:creationId xmlns:a16="http://schemas.microsoft.com/office/drawing/2014/main" id="{170DC41C-C327-4BE9-8EAF-77CC22AC2D60}"/>
                  </a:ext>
                </a:extLst>
              </p:cNvPr>
              <p:cNvSpPr txBox="1"/>
              <p:nvPr/>
            </p:nvSpPr>
            <p:spPr>
              <a:xfrm>
                <a:off x="1695848" y="2217927"/>
                <a:ext cx="90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Unmethylated</a:t>
                </a:r>
              </a:p>
            </p:txBody>
          </p:sp>
        </p:grpSp>
        <p:grpSp>
          <p:nvGrpSpPr>
            <p:cNvPr id="263" name="组合 74">
              <a:extLst>
                <a:ext uri="{FF2B5EF4-FFF2-40B4-BE49-F238E27FC236}">
                  <a16:creationId xmlns:a16="http://schemas.microsoft.com/office/drawing/2014/main" id="{74570DB0-9B50-463C-8E29-453CF818C5E2}"/>
                </a:ext>
              </a:extLst>
            </p:cNvPr>
            <p:cNvGrpSpPr/>
            <p:nvPr/>
          </p:nvGrpSpPr>
          <p:grpSpPr>
            <a:xfrm>
              <a:off x="649391" y="1028110"/>
              <a:ext cx="360000" cy="1244837"/>
              <a:chOff x="3177677" y="779224"/>
              <a:chExt cx="360000" cy="1664733"/>
            </a:xfrm>
          </p:grpSpPr>
          <p:sp>
            <p:nvSpPr>
              <p:cNvPr id="265" name="文本框 75">
                <a:extLst>
                  <a:ext uri="{FF2B5EF4-FFF2-40B4-BE49-F238E27FC236}">
                    <a16:creationId xmlns:a16="http://schemas.microsoft.com/office/drawing/2014/main" id="{F0991FF4-131C-4646-B3F4-713A9B189423}"/>
                  </a:ext>
                </a:extLst>
              </p:cNvPr>
              <p:cNvSpPr txBox="1"/>
              <p:nvPr/>
            </p:nvSpPr>
            <p:spPr>
              <a:xfrm>
                <a:off x="3177677" y="1008660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文本框 76">
                <a:extLst>
                  <a:ext uri="{FF2B5EF4-FFF2-40B4-BE49-F238E27FC236}">
                    <a16:creationId xmlns:a16="http://schemas.microsoft.com/office/drawing/2014/main" id="{97FA20F4-1ACE-4010-8FC2-EF30A85A5C6B}"/>
                  </a:ext>
                </a:extLst>
              </p:cNvPr>
              <p:cNvSpPr txBox="1"/>
              <p:nvPr/>
            </p:nvSpPr>
            <p:spPr>
              <a:xfrm>
                <a:off x="3177677" y="1238097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文本框 77">
                <a:extLst>
                  <a:ext uri="{FF2B5EF4-FFF2-40B4-BE49-F238E27FC236}">
                    <a16:creationId xmlns:a16="http://schemas.microsoft.com/office/drawing/2014/main" id="{79FAEE99-4E12-4FEE-8C6E-6355CF6854BE}"/>
                  </a:ext>
                </a:extLst>
              </p:cNvPr>
              <p:cNvSpPr txBox="1"/>
              <p:nvPr/>
            </p:nvSpPr>
            <p:spPr>
              <a:xfrm>
                <a:off x="3177677" y="1467532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文本框 78">
                <a:extLst>
                  <a:ext uri="{FF2B5EF4-FFF2-40B4-BE49-F238E27FC236}">
                    <a16:creationId xmlns:a16="http://schemas.microsoft.com/office/drawing/2014/main" id="{E77A6CB1-6F5C-4443-9057-C9F26467AAC8}"/>
                  </a:ext>
                </a:extLst>
              </p:cNvPr>
              <p:cNvSpPr txBox="1"/>
              <p:nvPr/>
            </p:nvSpPr>
            <p:spPr>
              <a:xfrm>
                <a:off x="3177677" y="1696968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文本框 79">
                <a:extLst>
                  <a:ext uri="{FF2B5EF4-FFF2-40B4-BE49-F238E27FC236}">
                    <a16:creationId xmlns:a16="http://schemas.microsoft.com/office/drawing/2014/main" id="{7CBC26D2-4016-43BC-91DF-80EE48857A71}"/>
                  </a:ext>
                </a:extLst>
              </p:cNvPr>
              <p:cNvSpPr txBox="1"/>
              <p:nvPr/>
            </p:nvSpPr>
            <p:spPr>
              <a:xfrm>
                <a:off x="3177677" y="1926404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文本框 80">
                <a:extLst>
                  <a:ext uri="{FF2B5EF4-FFF2-40B4-BE49-F238E27FC236}">
                    <a16:creationId xmlns:a16="http://schemas.microsoft.com/office/drawing/2014/main" id="{68B8F912-21E2-48B5-BC20-9022725F42B7}"/>
                  </a:ext>
                </a:extLst>
              </p:cNvPr>
              <p:cNvSpPr txBox="1"/>
              <p:nvPr/>
            </p:nvSpPr>
            <p:spPr>
              <a:xfrm>
                <a:off x="3177677" y="2155841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文本框 81">
                <a:extLst>
                  <a:ext uri="{FF2B5EF4-FFF2-40B4-BE49-F238E27FC236}">
                    <a16:creationId xmlns:a16="http://schemas.microsoft.com/office/drawing/2014/main" id="{56113B6B-AB66-4B2F-9CC3-8066490D0924}"/>
                  </a:ext>
                </a:extLst>
              </p:cNvPr>
              <p:cNvSpPr txBox="1"/>
              <p:nvPr/>
            </p:nvSpPr>
            <p:spPr>
              <a:xfrm>
                <a:off x="3177677" y="779224"/>
                <a:ext cx="360000" cy="288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4" name="矩形 82">
              <a:extLst>
                <a:ext uri="{FF2B5EF4-FFF2-40B4-BE49-F238E27FC236}">
                  <a16:creationId xmlns:a16="http://schemas.microsoft.com/office/drawing/2014/main" id="{375C9CF1-FC50-4827-A3FC-22924A3FD45E}"/>
                </a:ext>
              </a:extLst>
            </p:cNvPr>
            <p:cNvSpPr/>
            <p:nvPr/>
          </p:nvSpPr>
          <p:spPr>
            <a:xfrm rot="16200000">
              <a:off x="7099" y="1558971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B339A71-8230-488E-AF68-7A70783B3A19}"/>
              </a:ext>
            </a:extLst>
          </p:cNvPr>
          <p:cNvGrpSpPr/>
          <p:nvPr/>
        </p:nvGrpSpPr>
        <p:grpSpPr>
          <a:xfrm>
            <a:off x="3547111" y="3459262"/>
            <a:ext cx="2106895" cy="1485727"/>
            <a:chOff x="3281672" y="3623780"/>
            <a:chExt cx="2106895" cy="1485727"/>
          </a:xfrm>
        </p:grpSpPr>
        <p:graphicFrame>
          <p:nvGraphicFramePr>
            <p:cNvPr id="15" name="对象 14">
              <a:extLst>
                <a:ext uri="{FF2B5EF4-FFF2-40B4-BE49-F238E27FC236}">
                  <a16:creationId xmlns:a16="http://schemas.microsoft.com/office/drawing/2014/main" id="{CE9E0421-8271-4DBD-A1E0-03587C45416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4430503"/>
                </p:ext>
              </p:extLst>
            </p:nvPr>
          </p:nvGraphicFramePr>
          <p:xfrm>
            <a:off x="3618505" y="3623780"/>
            <a:ext cx="1770062" cy="140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17" imgW="1770067" imgH="1405681" progId="Prism6.Document">
                    <p:embed/>
                  </p:oleObj>
                </mc:Choice>
                <mc:Fallback>
                  <p:oleObj name="Prism 6" r:id="rId17" imgW="1770067" imgH="1405681" progId="Prism6.Document">
                    <p:embed/>
                    <p:pic>
                      <p:nvPicPr>
                        <p:cNvPr id="15" name="对象 14">
                          <a:extLst>
                            <a:ext uri="{FF2B5EF4-FFF2-40B4-BE49-F238E27FC236}">
                              <a16:creationId xmlns:a16="http://schemas.microsoft.com/office/drawing/2014/main" id="{CE9E0421-8271-4DBD-A1E0-03587C45416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618505" y="3623780"/>
                          <a:ext cx="1770062" cy="14049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id="{B62DC438-824C-4B7E-8A76-A8675ECFC6BA}"/>
                </a:ext>
              </a:extLst>
            </p:cNvPr>
            <p:cNvGrpSpPr/>
            <p:nvPr/>
          </p:nvGrpSpPr>
          <p:grpSpPr>
            <a:xfrm>
              <a:off x="4139639" y="3683403"/>
              <a:ext cx="763200" cy="440590"/>
              <a:chOff x="3177783" y="844848"/>
              <a:chExt cx="763200" cy="440590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1947DA78-0999-4A6E-B8C0-CBEFD651CCEC}"/>
                  </a:ext>
                </a:extLst>
              </p:cNvPr>
              <p:cNvSpPr txBox="1"/>
              <p:nvPr/>
            </p:nvSpPr>
            <p:spPr>
              <a:xfrm>
                <a:off x="3217733" y="844848"/>
                <a:ext cx="6850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 = 0.41</a:t>
                </a:r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673B7708-429F-4955-A544-6420DC3CA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783" y="1025802"/>
                <a:ext cx="0" cy="25963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ACB498AC-959B-48D4-9EDB-712EE49591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0983" y="1025802"/>
                <a:ext cx="0" cy="12193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A3E5791E-6E1A-4531-AC1E-39D0CE9318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7783" y="1025802"/>
                <a:ext cx="7632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7F156569-593E-4177-9E99-F063F43F940F}"/>
                </a:ext>
              </a:extLst>
            </p:cNvPr>
            <p:cNvGrpSpPr/>
            <p:nvPr/>
          </p:nvGrpSpPr>
          <p:grpSpPr>
            <a:xfrm>
              <a:off x="3281672" y="3727039"/>
              <a:ext cx="2077829" cy="1382468"/>
              <a:chOff x="5865002" y="3728196"/>
              <a:chExt cx="2077829" cy="1382468"/>
            </a:xfrm>
          </p:grpSpPr>
          <p:grpSp>
            <p:nvGrpSpPr>
              <p:cNvPr id="275" name="组合 73">
                <a:extLst>
                  <a:ext uri="{FF2B5EF4-FFF2-40B4-BE49-F238E27FC236}">
                    <a16:creationId xmlns:a16="http://schemas.microsoft.com/office/drawing/2014/main" id="{CE0945B2-D649-4F39-8E08-CF619361AB4F}"/>
                  </a:ext>
                </a:extLst>
              </p:cNvPr>
              <p:cNvGrpSpPr/>
              <p:nvPr/>
            </p:nvGrpSpPr>
            <p:grpSpPr>
              <a:xfrm>
                <a:off x="6343354" y="4893110"/>
                <a:ext cx="1599477" cy="217554"/>
                <a:chOff x="996371" y="2215817"/>
                <a:chExt cx="1599477" cy="217554"/>
              </a:xfrm>
            </p:grpSpPr>
            <p:sp>
              <p:nvSpPr>
                <p:cNvPr id="285" name="文本框 71">
                  <a:extLst>
                    <a:ext uri="{FF2B5EF4-FFF2-40B4-BE49-F238E27FC236}">
                      <a16:creationId xmlns:a16="http://schemas.microsoft.com/office/drawing/2014/main" id="{2544FD18-5F72-4944-8E6C-C47447AAC716}"/>
                    </a:ext>
                  </a:extLst>
                </p:cNvPr>
                <p:cNvSpPr txBox="1"/>
                <p:nvPr/>
              </p:nvSpPr>
              <p:spPr>
                <a:xfrm>
                  <a:off x="996371" y="2215817"/>
                  <a:ext cx="76130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Methylated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6" name="文本框 72">
                  <a:extLst>
                    <a:ext uri="{FF2B5EF4-FFF2-40B4-BE49-F238E27FC236}">
                      <a16:creationId xmlns:a16="http://schemas.microsoft.com/office/drawing/2014/main" id="{49DD1DF4-AB0A-456B-92B0-7F7D57F657C2}"/>
                    </a:ext>
                  </a:extLst>
                </p:cNvPr>
                <p:cNvSpPr txBox="1"/>
                <p:nvPr/>
              </p:nvSpPr>
              <p:spPr>
                <a:xfrm>
                  <a:off x="1695848" y="2217927"/>
                  <a:ext cx="90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Unmethylated</a:t>
                  </a:r>
                </a:p>
              </p:txBody>
            </p:sp>
          </p:grp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B3A56B35-BFA8-47BE-9309-4132B224BC52}"/>
                  </a:ext>
                </a:extLst>
              </p:cNvPr>
              <p:cNvGrpSpPr/>
              <p:nvPr/>
            </p:nvGrpSpPr>
            <p:grpSpPr>
              <a:xfrm>
                <a:off x="5996374" y="3728196"/>
                <a:ext cx="360000" cy="1244836"/>
                <a:chOff x="5996374" y="3728196"/>
                <a:chExt cx="360000" cy="1244836"/>
              </a:xfrm>
            </p:grpSpPr>
            <p:sp>
              <p:nvSpPr>
                <p:cNvPr id="280" name="文本框 77">
                  <a:extLst>
                    <a:ext uri="{FF2B5EF4-FFF2-40B4-BE49-F238E27FC236}">
                      <a16:creationId xmlns:a16="http://schemas.microsoft.com/office/drawing/2014/main" id="{22C49BF4-44E9-4F15-AD8A-0730396C8109}"/>
                    </a:ext>
                  </a:extLst>
                </p:cNvPr>
                <p:cNvSpPr txBox="1"/>
                <p:nvPr/>
              </p:nvSpPr>
              <p:spPr>
                <a:xfrm>
                  <a:off x="5996374" y="3985544"/>
                  <a:ext cx="36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1" name="文本框 78">
                  <a:extLst>
                    <a:ext uri="{FF2B5EF4-FFF2-40B4-BE49-F238E27FC236}">
                      <a16:creationId xmlns:a16="http://schemas.microsoft.com/office/drawing/2014/main" id="{9BED55F1-88A7-4341-B4F9-B488C4F41470}"/>
                    </a:ext>
                  </a:extLst>
                </p:cNvPr>
                <p:cNvSpPr txBox="1"/>
                <p:nvPr/>
              </p:nvSpPr>
              <p:spPr>
                <a:xfrm>
                  <a:off x="5996374" y="4242892"/>
                  <a:ext cx="36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2" name="文本框 79">
                  <a:extLst>
                    <a:ext uri="{FF2B5EF4-FFF2-40B4-BE49-F238E27FC236}">
                      <a16:creationId xmlns:a16="http://schemas.microsoft.com/office/drawing/2014/main" id="{80FBC09C-57CC-40D0-A3B2-1CFE07A93B8A}"/>
                    </a:ext>
                  </a:extLst>
                </p:cNvPr>
                <p:cNvSpPr txBox="1"/>
                <p:nvPr/>
              </p:nvSpPr>
              <p:spPr>
                <a:xfrm>
                  <a:off x="5996374" y="4500240"/>
                  <a:ext cx="36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3" name="文本框 80">
                  <a:extLst>
                    <a:ext uri="{FF2B5EF4-FFF2-40B4-BE49-F238E27FC236}">
                      <a16:creationId xmlns:a16="http://schemas.microsoft.com/office/drawing/2014/main" id="{17C3014F-AB04-420F-8B9F-06496812E009}"/>
                    </a:ext>
                  </a:extLst>
                </p:cNvPr>
                <p:cNvSpPr txBox="1"/>
                <p:nvPr/>
              </p:nvSpPr>
              <p:spPr>
                <a:xfrm>
                  <a:off x="5996374" y="4757588"/>
                  <a:ext cx="36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-20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4" name="文本框 81">
                  <a:extLst>
                    <a:ext uri="{FF2B5EF4-FFF2-40B4-BE49-F238E27FC236}">
                      <a16:creationId xmlns:a16="http://schemas.microsoft.com/office/drawing/2014/main" id="{15514C03-8D5D-4812-A7BF-30E9BE2E073D}"/>
                    </a:ext>
                  </a:extLst>
                </p:cNvPr>
                <p:cNvSpPr txBox="1"/>
                <p:nvPr/>
              </p:nvSpPr>
              <p:spPr>
                <a:xfrm>
                  <a:off x="5996374" y="3728196"/>
                  <a:ext cx="3600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77" name="矩形 82">
                <a:extLst>
                  <a:ext uri="{FF2B5EF4-FFF2-40B4-BE49-F238E27FC236}">
                    <a16:creationId xmlns:a16="http://schemas.microsoft.com/office/drawing/2014/main" id="{FB697969-BCB8-472D-98FC-67091D808AAA}"/>
                  </a:ext>
                </a:extLst>
              </p:cNvPr>
              <p:cNvSpPr/>
              <p:nvPr/>
            </p:nvSpPr>
            <p:spPr>
              <a:xfrm rot="16200000">
                <a:off x="5354082" y="4259056"/>
                <a:ext cx="1237283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6mA/10</a:t>
                </a:r>
                <a:r>
                  <a:rPr lang="en-US" altLang="zh-CN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dC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3849FF8-7FD2-4DB0-A41F-7431A1D7E75C}"/>
              </a:ext>
            </a:extLst>
          </p:cNvPr>
          <p:cNvGrpSpPr/>
          <p:nvPr/>
        </p:nvGrpSpPr>
        <p:grpSpPr>
          <a:xfrm>
            <a:off x="983708" y="5414869"/>
            <a:ext cx="2205704" cy="1381331"/>
            <a:chOff x="-1619296" y="4770949"/>
            <a:chExt cx="2205704" cy="1381331"/>
          </a:xfrm>
        </p:grpSpPr>
        <p:grpSp>
          <p:nvGrpSpPr>
            <p:cNvPr id="303" name="组合 74">
              <a:extLst>
                <a:ext uri="{FF2B5EF4-FFF2-40B4-BE49-F238E27FC236}">
                  <a16:creationId xmlns:a16="http://schemas.microsoft.com/office/drawing/2014/main" id="{A5A1B0DB-79BC-46C9-916A-1848B543C162}"/>
                </a:ext>
              </a:extLst>
            </p:cNvPr>
            <p:cNvGrpSpPr/>
            <p:nvPr/>
          </p:nvGrpSpPr>
          <p:grpSpPr>
            <a:xfrm>
              <a:off x="-1487924" y="4770949"/>
              <a:ext cx="360000" cy="1244837"/>
              <a:chOff x="3177677" y="779224"/>
              <a:chExt cx="360000" cy="1664733"/>
            </a:xfrm>
          </p:grpSpPr>
          <p:sp>
            <p:nvSpPr>
              <p:cNvPr id="305" name="文本框 75">
                <a:extLst>
                  <a:ext uri="{FF2B5EF4-FFF2-40B4-BE49-F238E27FC236}">
                    <a16:creationId xmlns:a16="http://schemas.microsoft.com/office/drawing/2014/main" id="{DF34D0E8-6B51-42F3-966D-CBE55D3B5084}"/>
                  </a:ext>
                </a:extLst>
              </p:cNvPr>
              <p:cNvSpPr txBox="1"/>
              <p:nvPr/>
            </p:nvSpPr>
            <p:spPr>
              <a:xfrm>
                <a:off x="3177677" y="1008660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文本框 76">
                <a:extLst>
                  <a:ext uri="{FF2B5EF4-FFF2-40B4-BE49-F238E27FC236}">
                    <a16:creationId xmlns:a16="http://schemas.microsoft.com/office/drawing/2014/main" id="{D368C409-13EE-4AFD-AAB7-7DB88D27D267}"/>
                  </a:ext>
                </a:extLst>
              </p:cNvPr>
              <p:cNvSpPr txBox="1"/>
              <p:nvPr/>
            </p:nvSpPr>
            <p:spPr>
              <a:xfrm>
                <a:off x="3177677" y="1238097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文本框 77">
                <a:extLst>
                  <a:ext uri="{FF2B5EF4-FFF2-40B4-BE49-F238E27FC236}">
                    <a16:creationId xmlns:a16="http://schemas.microsoft.com/office/drawing/2014/main" id="{BBFD744C-9E32-47E0-A41C-AB01C61CD5F3}"/>
                  </a:ext>
                </a:extLst>
              </p:cNvPr>
              <p:cNvSpPr txBox="1"/>
              <p:nvPr/>
            </p:nvSpPr>
            <p:spPr>
              <a:xfrm>
                <a:off x="3177677" y="1467532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文本框 78">
                <a:extLst>
                  <a:ext uri="{FF2B5EF4-FFF2-40B4-BE49-F238E27FC236}">
                    <a16:creationId xmlns:a16="http://schemas.microsoft.com/office/drawing/2014/main" id="{92D70165-8CB8-43E5-967C-0E9F6143258A}"/>
                  </a:ext>
                </a:extLst>
              </p:cNvPr>
              <p:cNvSpPr txBox="1"/>
              <p:nvPr/>
            </p:nvSpPr>
            <p:spPr>
              <a:xfrm>
                <a:off x="3177677" y="1696968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文本框 79">
                <a:extLst>
                  <a:ext uri="{FF2B5EF4-FFF2-40B4-BE49-F238E27FC236}">
                    <a16:creationId xmlns:a16="http://schemas.microsoft.com/office/drawing/2014/main" id="{45FAED11-D5F6-4D23-B982-A0E17AC60EBF}"/>
                  </a:ext>
                </a:extLst>
              </p:cNvPr>
              <p:cNvSpPr txBox="1"/>
              <p:nvPr/>
            </p:nvSpPr>
            <p:spPr>
              <a:xfrm>
                <a:off x="3177677" y="1926404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文本框 80">
                <a:extLst>
                  <a:ext uri="{FF2B5EF4-FFF2-40B4-BE49-F238E27FC236}">
                    <a16:creationId xmlns:a16="http://schemas.microsoft.com/office/drawing/2014/main" id="{6F73F898-E47E-4F1E-8D08-1EE417D7E272}"/>
                  </a:ext>
                </a:extLst>
              </p:cNvPr>
              <p:cNvSpPr txBox="1"/>
              <p:nvPr/>
            </p:nvSpPr>
            <p:spPr>
              <a:xfrm>
                <a:off x="3177677" y="2155841"/>
                <a:ext cx="360000" cy="28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文本框 81">
                <a:extLst>
                  <a:ext uri="{FF2B5EF4-FFF2-40B4-BE49-F238E27FC236}">
                    <a16:creationId xmlns:a16="http://schemas.microsoft.com/office/drawing/2014/main" id="{E199EF26-0747-4F90-B7DA-8B7EC34E4635}"/>
                  </a:ext>
                </a:extLst>
              </p:cNvPr>
              <p:cNvSpPr txBox="1"/>
              <p:nvPr/>
            </p:nvSpPr>
            <p:spPr>
              <a:xfrm>
                <a:off x="3177677" y="779224"/>
                <a:ext cx="360000" cy="288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4" name="矩形 82">
              <a:extLst>
                <a:ext uri="{FF2B5EF4-FFF2-40B4-BE49-F238E27FC236}">
                  <a16:creationId xmlns:a16="http://schemas.microsoft.com/office/drawing/2014/main" id="{27E0B575-E24B-4380-9337-705123E0BEA7}"/>
                </a:ext>
              </a:extLst>
            </p:cNvPr>
            <p:cNvSpPr/>
            <p:nvPr/>
          </p:nvSpPr>
          <p:spPr>
            <a:xfrm rot="16200000">
              <a:off x="-2130216" y="5301810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7120BFC-8F77-4E85-BE9B-C5D24F652145}"/>
                </a:ext>
              </a:extLst>
            </p:cNvPr>
            <p:cNvGrpSpPr/>
            <p:nvPr/>
          </p:nvGrpSpPr>
          <p:grpSpPr>
            <a:xfrm>
              <a:off x="-1271599" y="5936836"/>
              <a:ext cx="1858007" cy="215444"/>
              <a:chOff x="-1271599" y="5936836"/>
              <a:chExt cx="1858007" cy="215444"/>
            </a:xfrm>
          </p:grpSpPr>
          <p:sp>
            <p:nvSpPr>
              <p:cNvPr id="312" name="文本框 71">
                <a:extLst>
                  <a:ext uri="{FF2B5EF4-FFF2-40B4-BE49-F238E27FC236}">
                    <a16:creationId xmlns:a16="http://schemas.microsoft.com/office/drawing/2014/main" id="{7883402F-186C-4608-ACDE-86E40C473CF9}"/>
                  </a:ext>
                </a:extLst>
              </p:cNvPr>
              <p:cNvSpPr txBox="1"/>
              <p:nvPr/>
            </p:nvSpPr>
            <p:spPr>
              <a:xfrm>
                <a:off x="-1271599" y="5936836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文本框 72">
                <a:extLst>
                  <a:ext uri="{FF2B5EF4-FFF2-40B4-BE49-F238E27FC236}">
                    <a16:creationId xmlns:a16="http://schemas.microsoft.com/office/drawing/2014/main" id="{05F73A5F-9828-4CF3-9584-6B7738118289}"/>
                  </a:ext>
                </a:extLst>
              </p:cNvPr>
              <p:cNvSpPr txBox="1"/>
              <p:nvPr/>
            </p:nvSpPr>
            <p:spPr>
              <a:xfrm>
                <a:off x="-828960" y="5936836"/>
                <a:ext cx="90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C228T</a:t>
                </a:r>
              </a:p>
            </p:txBody>
          </p:sp>
          <p:sp>
            <p:nvSpPr>
              <p:cNvPr id="314" name="文本框 72">
                <a:extLst>
                  <a:ext uri="{FF2B5EF4-FFF2-40B4-BE49-F238E27FC236}">
                    <a16:creationId xmlns:a16="http://schemas.microsoft.com/office/drawing/2014/main" id="{A761DA33-CA83-451A-81B5-735D6C00F466}"/>
                  </a:ext>
                </a:extLst>
              </p:cNvPr>
              <p:cNvSpPr txBox="1"/>
              <p:nvPr/>
            </p:nvSpPr>
            <p:spPr>
              <a:xfrm>
                <a:off x="-313592" y="5936836"/>
                <a:ext cx="90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C250T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8F7DBCD7-B27F-41AF-8EBE-D4C3CC8BA0A5}"/>
              </a:ext>
            </a:extLst>
          </p:cNvPr>
          <p:cNvGrpSpPr/>
          <p:nvPr/>
        </p:nvGrpSpPr>
        <p:grpSpPr>
          <a:xfrm>
            <a:off x="3564808" y="5402658"/>
            <a:ext cx="2205704" cy="1381331"/>
            <a:chOff x="5466978" y="5217687"/>
            <a:chExt cx="2205704" cy="1381331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CA9751D8-68A9-4222-BC7C-FA2C41972488}"/>
                </a:ext>
              </a:extLst>
            </p:cNvPr>
            <p:cNvGrpSpPr/>
            <p:nvPr/>
          </p:nvGrpSpPr>
          <p:grpSpPr>
            <a:xfrm>
              <a:off x="5598350" y="5217687"/>
              <a:ext cx="360000" cy="1244837"/>
              <a:chOff x="5598350" y="5217687"/>
              <a:chExt cx="360000" cy="1244837"/>
            </a:xfrm>
          </p:grpSpPr>
          <p:sp>
            <p:nvSpPr>
              <p:cNvPr id="324" name="文本框 77">
                <a:extLst>
                  <a:ext uri="{FF2B5EF4-FFF2-40B4-BE49-F238E27FC236}">
                    <a16:creationId xmlns:a16="http://schemas.microsoft.com/office/drawing/2014/main" id="{37BA868C-72C0-4CFE-88C4-F8F9E4F42622}"/>
                  </a:ext>
                </a:extLst>
              </p:cNvPr>
              <p:cNvSpPr txBox="1"/>
              <p:nvPr/>
            </p:nvSpPr>
            <p:spPr>
              <a:xfrm>
                <a:off x="5598350" y="5475035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文本框 78">
                <a:extLst>
                  <a:ext uri="{FF2B5EF4-FFF2-40B4-BE49-F238E27FC236}">
                    <a16:creationId xmlns:a16="http://schemas.microsoft.com/office/drawing/2014/main" id="{BC4CE652-ADDA-4763-B500-370364CBCD99}"/>
                  </a:ext>
                </a:extLst>
              </p:cNvPr>
              <p:cNvSpPr txBox="1"/>
              <p:nvPr/>
            </p:nvSpPr>
            <p:spPr>
              <a:xfrm>
                <a:off x="5598350" y="5732383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文本框 79">
                <a:extLst>
                  <a:ext uri="{FF2B5EF4-FFF2-40B4-BE49-F238E27FC236}">
                    <a16:creationId xmlns:a16="http://schemas.microsoft.com/office/drawing/2014/main" id="{BB2C6B00-A1C3-4D48-BACF-D8E3A72E0B91}"/>
                  </a:ext>
                </a:extLst>
              </p:cNvPr>
              <p:cNvSpPr txBox="1"/>
              <p:nvPr/>
            </p:nvSpPr>
            <p:spPr>
              <a:xfrm>
                <a:off x="5598350" y="5989731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文本框 80">
                <a:extLst>
                  <a:ext uri="{FF2B5EF4-FFF2-40B4-BE49-F238E27FC236}">
                    <a16:creationId xmlns:a16="http://schemas.microsoft.com/office/drawing/2014/main" id="{762DE192-5679-4FBB-A7E8-9B5812B2B36C}"/>
                  </a:ext>
                </a:extLst>
              </p:cNvPr>
              <p:cNvSpPr txBox="1"/>
              <p:nvPr/>
            </p:nvSpPr>
            <p:spPr>
              <a:xfrm>
                <a:off x="5598350" y="6247080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文本框 81">
                <a:extLst>
                  <a:ext uri="{FF2B5EF4-FFF2-40B4-BE49-F238E27FC236}">
                    <a16:creationId xmlns:a16="http://schemas.microsoft.com/office/drawing/2014/main" id="{5CE8EDD3-E5FA-45AD-AF6F-E616CB16BC6A}"/>
                  </a:ext>
                </a:extLst>
              </p:cNvPr>
              <p:cNvSpPr txBox="1"/>
              <p:nvPr/>
            </p:nvSpPr>
            <p:spPr>
              <a:xfrm>
                <a:off x="5598350" y="5217687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7" name="矩形 82">
              <a:extLst>
                <a:ext uri="{FF2B5EF4-FFF2-40B4-BE49-F238E27FC236}">
                  <a16:creationId xmlns:a16="http://schemas.microsoft.com/office/drawing/2014/main" id="{72117B31-A5BF-4FC7-A572-5AAF033349F4}"/>
                </a:ext>
              </a:extLst>
            </p:cNvPr>
            <p:cNvSpPr/>
            <p:nvPr/>
          </p:nvSpPr>
          <p:spPr>
            <a:xfrm rot="16200000">
              <a:off x="4956058" y="5748548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8" name="组合 317">
              <a:extLst>
                <a:ext uri="{FF2B5EF4-FFF2-40B4-BE49-F238E27FC236}">
                  <a16:creationId xmlns:a16="http://schemas.microsoft.com/office/drawing/2014/main" id="{FC860DAA-6803-4E1B-8357-C75FBEF3950A}"/>
                </a:ext>
              </a:extLst>
            </p:cNvPr>
            <p:cNvGrpSpPr/>
            <p:nvPr/>
          </p:nvGrpSpPr>
          <p:grpSpPr>
            <a:xfrm>
              <a:off x="5814675" y="6383574"/>
              <a:ext cx="1858007" cy="215444"/>
              <a:chOff x="-1271599" y="5936836"/>
              <a:chExt cx="1858007" cy="215444"/>
            </a:xfrm>
          </p:grpSpPr>
          <p:sp>
            <p:nvSpPr>
              <p:cNvPr id="319" name="文本框 71">
                <a:extLst>
                  <a:ext uri="{FF2B5EF4-FFF2-40B4-BE49-F238E27FC236}">
                    <a16:creationId xmlns:a16="http://schemas.microsoft.com/office/drawing/2014/main" id="{145DC46C-EE69-44BD-B3DA-75A03690F1F5}"/>
                  </a:ext>
                </a:extLst>
              </p:cNvPr>
              <p:cNvSpPr txBox="1"/>
              <p:nvPr/>
            </p:nvSpPr>
            <p:spPr>
              <a:xfrm>
                <a:off x="-1271599" y="5936836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文本框 72">
                <a:extLst>
                  <a:ext uri="{FF2B5EF4-FFF2-40B4-BE49-F238E27FC236}">
                    <a16:creationId xmlns:a16="http://schemas.microsoft.com/office/drawing/2014/main" id="{105A0BA3-C412-45F2-8580-08D6233C15CE}"/>
                  </a:ext>
                </a:extLst>
              </p:cNvPr>
              <p:cNvSpPr txBox="1"/>
              <p:nvPr/>
            </p:nvSpPr>
            <p:spPr>
              <a:xfrm>
                <a:off x="-828960" y="5936836"/>
                <a:ext cx="90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C228T</a:t>
                </a:r>
              </a:p>
            </p:txBody>
          </p:sp>
          <p:sp>
            <p:nvSpPr>
              <p:cNvPr id="321" name="文本框 72">
                <a:extLst>
                  <a:ext uri="{FF2B5EF4-FFF2-40B4-BE49-F238E27FC236}">
                    <a16:creationId xmlns:a16="http://schemas.microsoft.com/office/drawing/2014/main" id="{882BA795-9572-4C97-BBB4-C75A9DD2E9D3}"/>
                  </a:ext>
                </a:extLst>
              </p:cNvPr>
              <p:cNvSpPr txBox="1"/>
              <p:nvPr/>
            </p:nvSpPr>
            <p:spPr>
              <a:xfrm>
                <a:off x="-313592" y="5936836"/>
                <a:ext cx="90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C250T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8508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92DDB52E-8497-4190-A936-8CD53C65E6AE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4F7A24B5-5477-43BC-9F4B-043FA819434E}"/>
              </a:ext>
            </a:extLst>
          </p:cNvPr>
          <p:cNvSpPr txBox="1"/>
          <p:nvPr/>
        </p:nvSpPr>
        <p:spPr>
          <a:xfrm>
            <a:off x="45912" y="0"/>
            <a:ext cx="38863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Table S1. siRNA oligonucleotides sequences (5'-3').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C8E1F0D6-8DD6-4688-9E21-A4020204D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615387"/>
              </p:ext>
            </p:extLst>
          </p:nvPr>
        </p:nvGraphicFramePr>
        <p:xfrm>
          <a:off x="1143000" y="557312"/>
          <a:ext cx="4572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415">
                  <a:extLst>
                    <a:ext uri="{9D8B030D-6E8A-4147-A177-3AD203B41FA5}">
                      <a16:colId xmlns:a16="http://schemas.microsoft.com/office/drawing/2014/main" val="1284333923"/>
                    </a:ext>
                  </a:extLst>
                </a:gridCol>
                <a:gridCol w="2910585">
                  <a:extLst>
                    <a:ext uri="{9D8B030D-6E8A-4147-A177-3AD203B41FA5}">
                      <a16:colId xmlns:a16="http://schemas.microsoft.com/office/drawing/2014/main" val="404083687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Non-targeting control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sense: UUCUCCGAACGUGUCACGUTT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8504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Non-targeting control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antisense: ACGUGACACGUUCGGAGAATT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59420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siALKBH-1</a:t>
                      </a:r>
                      <a:endParaRPr lang="zh-CN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sense: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GGUAUAAAGAAGCGACUAATT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5735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antisense: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UUAGUCGCUUCUUUAUACCTT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184306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siALKBH-2</a:t>
                      </a:r>
                      <a:endParaRPr lang="zh-CN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sense: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GGAAUCCACGUAGACAGAUTT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19237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antisense: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AUCUGUCUACGUGGAUUCCTT</a:t>
                      </a: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1330633"/>
                  </a:ext>
                </a:extLst>
              </a:tr>
            </a:tbl>
          </a:graphicData>
        </a:graphic>
      </p:graphicFrame>
      <p:sp>
        <p:nvSpPr>
          <p:cNvPr id="5" name="文本框 2">
            <a:extLst>
              <a:ext uri="{FF2B5EF4-FFF2-40B4-BE49-F238E27FC236}">
                <a16:creationId xmlns:a16="http://schemas.microsoft.com/office/drawing/2014/main" id="{4F7A24B5-5477-43BC-9F4B-043FA819434E}"/>
              </a:ext>
            </a:extLst>
          </p:cNvPr>
          <p:cNvSpPr txBox="1"/>
          <p:nvPr/>
        </p:nvSpPr>
        <p:spPr>
          <a:xfrm>
            <a:off x="45911" y="3076367"/>
            <a:ext cx="529521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Table S2. RT-PCR primer sequences </a:t>
            </a:r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GAPDH</a:t>
            </a:r>
            <a:r>
              <a:rPr lang="el-GR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ALKBH1</a:t>
            </a:r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5'-3’).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4">
            <a:extLst>
              <a:ext uri="{FF2B5EF4-FFF2-40B4-BE49-F238E27FC236}">
                <a16:creationId xmlns:a16="http://schemas.microsoft.com/office/drawing/2014/main" id="{C8E1F0D6-8DD6-4688-9E21-A4020204D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012372"/>
              </p:ext>
            </p:extLst>
          </p:nvPr>
        </p:nvGraphicFramePr>
        <p:xfrm>
          <a:off x="1143000" y="3402847"/>
          <a:ext cx="4572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415">
                  <a:extLst>
                    <a:ext uri="{9D8B030D-6E8A-4147-A177-3AD203B41FA5}">
                      <a16:colId xmlns:a16="http://schemas.microsoft.com/office/drawing/2014/main" val="1284333923"/>
                    </a:ext>
                  </a:extLst>
                </a:gridCol>
                <a:gridCol w="2910585">
                  <a:extLst>
                    <a:ext uri="{9D8B030D-6E8A-4147-A177-3AD203B41FA5}">
                      <a16:colId xmlns:a16="http://schemas.microsoft.com/office/drawing/2014/main" val="404083687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forward: </a:t>
                      </a:r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GGGAAGGAAATGAATGGGCAG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8504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Non-targeting control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reverse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TCTAGGAAAAGCATCACCCGG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59420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zh-CN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ALKBH1</a:t>
                      </a:r>
                      <a:endParaRPr lang="zh-CN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forward: </a:t>
                      </a:r>
                      <a:r>
                        <a:rPr lang="en-US" altLang="zh-CN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ATGGACTCAAAGGCTATCCTGG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7302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reverse: </a:t>
                      </a:r>
                      <a:r>
                        <a:rPr lang="en-US" altLang="zh-CN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GTCTCCGTTTAGTCGCTTCTTTA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9645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003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E8C11F93-B0CA-428A-8574-0149895EDE55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表格 4">
            <a:extLst>
              <a:ext uri="{FF2B5EF4-FFF2-40B4-BE49-F238E27FC236}">
                <a16:creationId xmlns:a16="http://schemas.microsoft.com/office/drawing/2014/main" id="{03E858D0-EA02-46A7-8BC1-F43A03B9F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84022"/>
              </p:ext>
            </p:extLst>
          </p:nvPr>
        </p:nvGraphicFramePr>
        <p:xfrm>
          <a:off x="743946" y="962263"/>
          <a:ext cx="201775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17">
                  <a:extLst>
                    <a:ext uri="{9D8B030D-6E8A-4147-A177-3AD203B41FA5}">
                      <a16:colId xmlns:a16="http://schemas.microsoft.com/office/drawing/2014/main" val="2605134775"/>
                    </a:ext>
                  </a:extLst>
                </a:gridCol>
                <a:gridCol w="747597">
                  <a:extLst>
                    <a:ext uri="{9D8B030D-6E8A-4147-A177-3AD203B41FA5}">
                      <a16:colId xmlns:a16="http://schemas.microsoft.com/office/drawing/2014/main" val="2735388102"/>
                    </a:ext>
                  </a:extLst>
                </a:gridCol>
                <a:gridCol w="586137">
                  <a:extLst>
                    <a:ext uri="{9D8B030D-6E8A-4147-A177-3AD203B41FA5}">
                      <a16:colId xmlns:a16="http://schemas.microsoft.com/office/drawing/2014/main" val="2496786504"/>
                    </a:ext>
                  </a:extLst>
                </a:gridCol>
              </a:tblGrid>
              <a:tr h="1702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(95% CI)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44848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(0.98-1.03)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196952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2123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Female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50175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 (0.39-2.0)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399616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6mA Level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6321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Low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75169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High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 (1.2-5.6)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653722"/>
                  </a:ext>
                </a:extLst>
              </a:tr>
            </a:tbl>
          </a:graphicData>
        </a:graphic>
      </p:graphicFrame>
      <p:sp>
        <p:nvSpPr>
          <p:cNvPr id="37" name="文本框 15">
            <a:extLst>
              <a:ext uri="{FF2B5EF4-FFF2-40B4-BE49-F238E27FC236}">
                <a16:creationId xmlns:a16="http://schemas.microsoft.com/office/drawing/2014/main" id="{3C391BF0-1A6C-4813-B6B1-A076AAB61A90}"/>
              </a:ext>
            </a:extLst>
          </p:cNvPr>
          <p:cNvSpPr txBox="1"/>
          <p:nvPr/>
        </p:nvSpPr>
        <p:spPr>
          <a:xfrm>
            <a:off x="424590" y="491825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233">
            <a:extLst>
              <a:ext uri="{FF2B5EF4-FFF2-40B4-BE49-F238E27FC236}">
                <a16:creationId xmlns:a16="http://schemas.microsoft.com/office/drawing/2014/main" id="{C39F78C1-5739-40A0-B212-3C64F5EB391D}"/>
              </a:ext>
            </a:extLst>
          </p:cNvPr>
          <p:cNvSpPr txBox="1"/>
          <p:nvPr/>
        </p:nvSpPr>
        <p:spPr>
          <a:xfrm>
            <a:off x="0" y="4360391"/>
            <a:ext cx="64363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Table S3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Multivariate survival analysis for 6mA using Cox proportional hazards regression model.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Multivariate Cox proportional hazards ratios for survival based on 6mA level adjusted for age at diagnosis and gender of patient.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Multivariate Cox proportional hazards ratios for survival based on 6mA level adjusted for age at diagnosis,</a:t>
            </a:r>
            <a:r>
              <a:rPr lang="zh-CN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TERT promoter mutation and MGMT promoter methylation of patient.</a:t>
            </a:r>
            <a:endParaRPr lang="en-US" altLang="zh-CN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表格 4">
            <a:extLst>
              <a:ext uri="{FF2B5EF4-FFF2-40B4-BE49-F238E27FC236}">
                <a16:creationId xmlns:a16="http://schemas.microsoft.com/office/drawing/2014/main" id="{822EEE7E-9999-43A1-B0DA-8B4802220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56195"/>
              </p:ext>
            </p:extLst>
          </p:nvPr>
        </p:nvGraphicFramePr>
        <p:xfrm>
          <a:off x="3439837" y="673036"/>
          <a:ext cx="2589116" cy="217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308">
                  <a:extLst>
                    <a:ext uri="{9D8B030D-6E8A-4147-A177-3AD203B41FA5}">
                      <a16:colId xmlns:a16="http://schemas.microsoft.com/office/drawing/2014/main" val="2605134775"/>
                    </a:ext>
                  </a:extLst>
                </a:gridCol>
                <a:gridCol w="747496">
                  <a:extLst>
                    <a:ext uri="{9D8B030D-6E8A-4147-A177-3AD203B41FA5}">
                      <a16:colId xmlns:a16="http://schemas.microsoft.com/office/drawing/2014/main" val="2735388102"/>
                    </a:ext>
                  </a:extLst>
                </a:gridCol>
                <a:gridCol w="504312">
                  <a:extLst>
                    <a:ext uri="{9D8B030D-6E8A-4147-A177-3AD203B41FA5}">
                      <a16:colId xmlns:a16="http://schemas.microsoft.com/office/drawing/2014/main" val="2496786504"/>
                    </a:ext>
                  </a:extLst>
                </a:gridCol>
              </a:tblGrid>
              <a:tr h="1351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(95% CI)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448489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(0.98-1.02)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196952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TERT promoter mutation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124081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Wild-type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6099204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Mutated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 (0.40-2.3)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0727011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MGMT promoter methylation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7655499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Unmethylated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2673391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Methylated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 (0.16-1.2)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503933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6mA Level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6321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Low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751698"/>
                  </a:ext>
                </a:extLst>
              </a:tr>
              <a:tr h="13518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High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 (1.03-5.5)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653722"/>
                  </a:ext>
                </a:extLst>
              </a:tr>
            </a:tbl>
          </a:graphicData>
        </a:graphic>
      </p:graphicFrame>
      <p:sp>
        <p:nvSpPr>
          <p:cNvPr id="40" name="文本框 15">
            <a:extLst>
              <a:ext uri="{FF2B5EF4-FFF2-40B4-BE49-F238E27FC236}">
                <a16:creationId xmlns:a16="http://schemas.microsoft.com/office/drawing/2014/main" id="{3C391BF0-1A6C-4813-B6B1-A076AAB61A90}"/>
              </a:ext>
            </a:extLst>
          </p:cNvPr>
          <p:cNvSpPr txBox="1"/>
          <p:nvPr/>
        </p:nvSpPr>
        <p:spPr>
          <a:xfrm>
            <a:off x="2948708" y="491825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967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0A377C13-9F2A-4215-AD1D-3A358B9AA85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文本框 233">
            <a:extLst>
              <a:ext uri="{FF2B5EF4-FFF2-40B4-BE49-F238E27FC236}">
                <a16:creationId xmlns:a16="http://schemas.microsoft.com/office/drawing/2014/main" id="{C39F78C1-5739-40A0-B212-3C64F5EB391D}"/>
              </a:ext>
            </a:extLst>
          </p:cNvPr>
          <p:cNvSpPr txBox="1"/>
          <p:nvPr/>
        </p:nvSpPr>
        <p:spPr>
          <a:xfrm>
            <a:off x="210822" y="2745035"/>
            <a:ext cx="6436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Table S</a:t>
            </a:r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Multivariate survival analysis using Cox proportional hazards regression model.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Multivariate Cox proportional hazards ratios for survival based on 5mC level adjusted for age at diagnosis and gender of patient.</a:t>
            </a:r>
          </a:p>
          <a:p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Multivariate Cox proportional hazards ratios for survival based on 5hmC level adjusted for age at diagnosis and gender of patient.</a:t>
            </a:r>
          </a:p>
          <a:p>
            <a:endParaRPr lang="en-US" altLang="zh-CN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表格 4">
            <a:extLst>
              <a:ext uri="{FF2B5EF4-FFF2-40B4-BE49-F238E27FC236}">
                <a16:creationId xmlns:a16="http://schemas.microsoft.com/office/drawing/2014/main" id="{31B259D4-3499-461B-A1BA-256BBE28DE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797838"/>
              </p:ext>
            </p:extLst>
          </p:nvPr>
        </p:nvGraphicFramePr>
        <p:xfrm>
          <a:off x="1166299" y="538703"/>
          <a:ext cx="201775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17">
                  <a:extLst>
                    <a:ext uri="{9D8B030D-6E8A-4147-A177-3AD203B41FA5}">
                      <a16:colId xmlns:a16="http://schemas.microsoft.com/office/drawing/2014/main" val="2605134775"/>
                    </a:ext>
                  </a:extLst>
                </a:gridCol>
                <a:gridCol w="747597">
                  <a:extLst>
                    <a:ext uri="{9D8B030D-6E8A-4147-A177-3AD203B41FA5}">
                      <a16:colId xmlns:a16="http://schemas.microsoft.com/office/drawing/2014/main" val="2735388102"/>
                    </a:ext>
                  </a:extLst>
                </a:gridCol>
                <a:gridCol w="586137">
                  <a:extLst>
                    <a:ext uri="{9D8B030D-6E8A-4147-A177-3AD203B41FA5}">
                      <a16:colId xmlns:a16="http://schemas.microsoft.com/office/drawing/2014/main" val="2496786504"/>
                    </a:ext>
                  </a:extLst>
                </a:gridCol>
              </a:tblGrid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(95% CI)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44848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(0.98-1.03)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196952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2123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50175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 (0.41-2.0)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399616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5mC Level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6321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75169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 (0.41-2.0)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653722"/>
                  </a:ext>
                </a:extLst>
              </a:tr>
            </a:tbl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1A06D731-5285-459F-AAF7-384571B237AE}"/>
              </a:ext>
            </a:extLst>
          </p:cNvPr>
          <p:cNvSpPr txBox="1"/>
          <p:nvPr/>
        </p:nvSpPr>
        <p:spPr>
          <a:xfrm>
            <a:off x="1021572" y="23063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表格 4">
            <a:extLst>
              <a:ext uri="{FF2B5EF4-FFF2-40B4-BE49-F238E27FC236}">
                <a16:creationId xmlns:a16="http://schemas.microsoft.com/office/drawing/2014/main" id="{5B08A76A-D502-4F06-A538-33B8EB658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740652"/>
              </p:ext>
            </p:extLst>
          </p:nvPr>
        </p:nvGraphicFramePr>
        <p:xfrm>
          <a:off x="3463170" y="538703"/>
          <a:ext cx="201775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17">
                  <a:extLst>
                    <a:ext uri="{9D8B030D-6E8A-4147-A177-3AD203B41FA5}">
                      <a16:colId xmlns:a16="http://schemas.microsoft.com/office/drawing/2014/main" val="2605134775"/>
                    </a:ext>
                  </a:extLst>
                </a:gridCol>
                <a:gridCol w="747597">
                  <a:extLst>
                    <a:ext uri="{9D8B030D-6E8A-4147-A177-3AD203B41FA5}">
                      <a16:colId xmlns:a16="http://schemas.microsoft.com/office/drawing/2014/main" val="2735388102"/>
                    </a:ext>
                  </a:extLst>
                </a:gridCol>
                <a:gridCol w="586137">
                  <a:extLst>
                    <a:ext uri="{9D8B030D-6E8A-4147-A177-3AD203B41FA5}">
                      <a16:colId xmlns:a16="http://schemas.microsoft.com/office/drawing/2014/main" val="2496786504"/>
                    </a:ext>
                  </a:extLst>
                </a:gridCol>
              </a:tblGrid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 (95% CI)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44848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(0.99-1.03)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196952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21239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50175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 (0.41-1.9)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399616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5hmC Level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6321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(referent)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751698"/>
                  </a:ext>
                </a:extLst>
              </a:tr>
              <a:tr h="170245"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(0.55-2.5)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653722"/>
                  </a:ext>
                </a:extLst>
              </a:tr>
            </a:tbl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51F98D77-FCC8-4E59-83E6-B1C7015DCD1A}"/>
              </a:ext>
            </a:extLst>
          </p:cNvPr>
          <p:cNvSpPr txBox="1"/>
          <p:nvPr/>
        </p:nvSpPr>
        <p:spPr>
          <a:xfrm>
            <a:off x="3305862" y="23063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58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5BC2F9D8-EBB6-401A-BBE3-C4EDC5AA3F0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4DB256D2-16E5-4DB1-98D9-236C177A4E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4370" y="467459"/>
          <a:ext cx="1866900" cy="140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3" imgW="2945550" imgH="2213867" progId="Prism6.Document">
                  <p:embed/>
                </p:oleObj>
              </mc:Choice>
              <mc:Fallback>
                <p:oleObj name="Prism 6" r:id="rId3" imgW="2945550" imgH="2213867" progId="Prism6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4DB256D2-16E5-4DB1-98D9-236C177A4E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4370" y="467459"/>
                        <a:ext cx="1866900" cy="1403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5647CAE0-28A6-4744-8F21-982779455039}"/>
              </a:ext>
            </a:extLst>
          </p:cNvPr>
          <p:cNvSpPr txBox="1"/>
          <p:nvPr/>
        </p:nvSpPr>
        <p:spPr>
          <a:xfrm>
            <a:off x="1757290" y="504301"/>
            <a:ext cx="789253" cy="319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zh-CN" sz="738" dirty="0"/>
              <a:t>y = 28.28 x</a:t>
            </a:r>
            <a:br>
              <a:rPr lang="en-US" altLang="zh-CN" sz="738" dirty="0"/>
            </a:br>
            <a:r>
              <a:rPr lang="en-US" altLang="zh-CN" sz="738" dirty="0"/>
              <a:t>R² = 0.9999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A13820C-C7DE-48F8-98EB-B2C00F63B904}"/>
              </a:ext>
            </a:extLst>
          </p:cNvPr>
          <p:cNvSpPr/>
          <p:nvPr/>
        </p:nvSpPr>
        <p:spPr>
          <a:xfrm rot="16200000">
            <a:off x="344745" y="1080999"/>
            <a:ext cx="1142107" cy="205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Signal integrals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B31641B-756E-4FFE-8759-1756B5C87A53}"/>
              </a:ext>
            </a:extLst>
          </p:cNvPr>
          <p:cNvSpPr txBox="1"/>
          <p:nvPr/>
        </p:nvSpPr>
        <p:spPr>
          <a:xfrm>
            <a:off x="1583250" y="1883511"/>
            <a:ext cx="1320876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6mA (amol)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A6A3C95-C50D-4547-8DDB-120A069612C8}"/>
              </a:ext>
            </a:extLst>
          </p:cNvPr>
          <p:cNvSpPr txBox="1"/>
          <p:nvPr/>
        </p:nvSpPr>
        <p:spPr>
          <a:xfrm>
            <a:off x="916756" y="1667777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8E179D8-EBB2-48DC-A31C-5C6FF402D896}"/>
              </a:ext>
            </a:extLst>
          </p:cNvPr>
          <p:cNvSpPr txBox="1"/>
          <p:nvPr/>
        </p:nvSpPr>
        <p:spPr>
          <a:xfrm>
            <a:off x="916756" y="1313645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D321E04-6F01-42E9-BA4B-80EA4A7E2DE8}"/>
              </a:ext>
            </a:extLst>
          </p:cNvPr>
          <p:cNvSpPr txBox="1"/>
          <p:nvPr/>
        </p:nvSpPr>
        <p:spPr>
          <a:xfrm>
            <a:off x="916756" y="1493760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27732D5-756A-4E2F-850B-089FAC8F1FA5}"/>
              </a:ext>
            </a:extLst>
          </p:cNvPr>
          <p:cNvSpPr txBox="1"/>
          <p:nvPr/>
        </p:nvSpPr>
        <p:spPr>
          <a:xfrm>
            <a:off x="916755" y="1136579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ACC8746-8428-46F9-8D6D-FFF787E2C4DB}"/>
              </a:ext>
            </a:extLst>
          </p:cNvPr>
          <p:cNvSpPr txBox="1"/>
          <p:nvPr/>
        </p:nvSpPr>
        <p:spPr>
          <a:xfrm>
            <a:off x="850054" y="697861"/>
            <a:ext cx="5110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40000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3E64C57-36A7-478B-85CD-15C1EB8B01B5}"/>
              </a:ext>
            </a:extLst>
          </p:cNvPr>
          <p:cNvSpPr txBox="1"/>
          <p:nvPr/>
        </p:nvSpPr>
        <p:spPr>
          <a:xfrm>
            <a:off x="850054" y="863732"/>
            <a:ext cx="511084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20000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389BD54-6694-497D-8CFC-CE43E00525A9}"/>
              </a:ext>
            </a:extLst>
          </p:cNvPr>
          <p:cNvSpPr txBox="1"/>
          <p:nvPr/>
        </p:nvSpPr>
        <p:spPr>
          <a:xfrm>
            <a:off x="903741" y="527675"/>
            <a:ext cx="457395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60000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CE96FE6-7CA8-4910-9F70-C73E24529E3D}"/>
              </a:ext>
            </a:extLst>
          </p:cNvPr>
          <p:cNvSpPr txBox="1"/>
          <p:nvPr/>
        </p:nvSpPr>
        <p:spPr>
          <a:xfrm>
            <a:off x="1120934" y="1759438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328680C-1630-420A-8080-B77CD89A397E}"/>
              </a:ext>
            </a:extLst>
          </p:cNvPr>
          <p:cNvSpPr txBox="1"/>
          <p:nvPr/>
        </p:nvSpPr>
        <p:spPr>
          <a:xfrm>
            <a:off x="1281795" y="1759438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AAA4407-3BE8-4F4E-B5C7-911BC2440BA9}"/>
              </a:ext>
            </a:extLst>
          </p:cNvPr>
          <p:cNvSpPr txBox="1"/>
          <p:nvPr/>
        </p:nvSpPr>
        <p:spPr>
          <a:xfrm>
            <a:off x="1443963" y="1759438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F930AD6-230A-47F7-8279-99D76CB35D82}"/>
              </a:ext>
            </a:extLst>
          </p:cNvPr>
          <p:cNvSpPr txBox="1"/>
          <p:nvPr/>
        </p:nvSpPr>
        <p:spPr>
          <a:xfrm>
            <a:off x="1768297" y="1759438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C84CE0B-F6D1-4260-BFE2-0A92D2E17412}"/>
              </a:ext>
            </a:extLst>
          </p:cNvPr>
          <p:cNvSpPr txBox="1"/>
          <p:nvPr/>
        </p:nvSpPr>
        <p:spPr>
          <a:xfrm>
            <a:off x="1975869" y="1759438"/>
            <a:ext cx="352098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199E2EF-3654-4C40-ADB2-B58753F24E44}"/>
              </a:ext>
            </a:extLst>
          </p:cNvPr>
          <p:cNvSpPr txBox="1"/>
          <p:nvPr/>
        </p:nvSpPr>
        <p:spPr>
          <a:xfrm>
            <a:off x="1665721" y="1759438"/>
            <a:ext cx="323365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5BE3C85-A435-4A0C-8EAE-E9BBA81B1A6E}"/>
              </a:ext>
            </a:extLst>
          </p:cNvPr>
          <p:cNvSpPr txBox="1"/>
          <p:nvPr/>
        </p:nvSpPr>
        <p:spPr>
          <a:xfrm>
            <a:off x="2111981" y="1759438"/>
            <a:ext cx="444383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01AEFE4-E707-4BC4-A5D2-666ED8763CBC}"/>
              </a:ext>
            </a:extLst>
          </p:cNvPr>
          <p:cNvSpPr txBox="1"/>
          <p:nvPr/>
        </p:nvSpPr>
        <p:spPr>
          <a:xfrm>
            <a:off x="2874094" y="1759438"/>
            <a:ext cx="380611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2500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3F92065-DB00-47BC-9E07-0F4331B2E63E}"/>
              </a:ext>
            </a:extLst>
          </p:cNvPr>
          <p:cNvSpPr txBox="1"/>
          <p:nvPr/>
        </p:nvSpPr>
        <p:spPr>
          <a:xfrm>
            <a:off x="2471141" y="1759438"/>
            <a:ext cx="403946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D242D7D-6B2C-4D7F-A073-9F29C420CAF3}"/>
              </a:ext>
            </a:extLst>
          </p:cNvPr>
          <p:cNvSpPr txBox="1"/>
          <p:nvPr/>
        </p:nvSpPr>
        <p:spPr>
          <a:xfrm>
            <a:off x="4182080" y="1715566"/>
            <a:ext cx="349792" cy="2058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064C78A8-AA8F-487F-9961-F6F00CEEC5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52638" y="588894"/>
          <a:ext cx="830769" cy="1314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38840" imgH="731520" progId="Origin95.Graph">
                  <p:embed/>
                </p:oleObj>
              </mc:Choice>
              <mc:Fallback>
                <p:oleObj name="Graph" r:id="rId5" imgW="438840" imgH="731520" progId="Origin95.Graph">
                  <p:embed/>
                  <p:pic>
                    <p:nvPicPr>
                      <p:cNvPr id="28" name="对象 27">
                        <a:extLst>
                          <a:ext uri="{FF2B5EF4-FFF2-40B4-BE49-F238E27FC236}">
                            <a16:creationId xmlns:a16="http://schemas.microsoft.com/office/drawing/2014/main" id="{064C78A8-AA8F-487F-9961-F6F00CEEC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52638" y="588894"/>
                        <a:ext cx="830769" cy="1314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6D4E46F5-EE7F-408B-BF6F-38A7D92ED936}"/>
              </a:ext>
            </a:extLst>
          </p:cNvPr>
          <p:cNvCxnSpPr>
            <a:cxnSpLocks/>
          </p:cNvCxnSpPr>
          <p:nvPr/>
        </p:nvCxnSpPr>
        <p:spPr>
          <a:xfrm>
            <a:off x="4831486" y="819606"/>
            <a:ext cx="0" cy="991214"/>
          </a:xfrm>
          <a:prstGeom prst="line">
            <a:avLst/>
          </a:prstGeom>
          <a:ln w="1270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D15197C9-7366-4E00-A922-AA6EC1B5D127}"/>
              </a:ext>
            </a:extLst>
          </p:cNvPr>
          <p:cNvGrpSpPr/>
          <p:nvPr/>
        </p:nvGrpSpPr>
        <p:grpSpPr>
          <a:xfrm>
            <a:off x="4328940" y="1824620"/>
            <a:ext cx="1055593" cy="319446"/>
            <a:chOff x="661840" y="4745731"/>
            <a:chExt cx="1143559" cy="365345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83AD1B2-7EDD-4507-8582-BA244D63BE20}"/>
                </a:ext>
              </a:extLst>
            </p:cNvPr>
            <p:cNvSpPr txBox="1"/>
            <p:nvPr/>
          </p:nvSpPr>
          <p:spPr>
            <a:xfrm>
              <a:off x="661840" y="4745731"/>
              <a:ext cx="336215" cy="365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38" b="1" dirty="0">
                  <a:latin typeface="Arial" panose="020B0604020202020204" pitchFamily="34" charset="0"/>
                  <a:cs typeface="Arial" panose="020B0604020202020204" pitchFamily="34" charset="0"/>
                </a:rPr>
                <a:t>4.0</a:t>
              </a:r>
              <a:endParaRPr lang="zh-CN" altLang="en-US" sz="738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C4D7B56-E51A-406A-AE0D-933A3B895EC0}"/>
                </a:ext>
              </a:extLst>
            </p:cNvPr>
            <p:cNvSpPr txBox="1"/>
            <p:nvPr/>
          </p:nvSpPr>
          <p:spPr>
            <a:xfrm>
              <a:off x="1061578" y="4745731"/>
              <a:ext cx="339296" cy="235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38" b="1" dirty="0">
                  <a:latin typeface="Arial" panose="020B0604020202020204" pitchFamily="34" charset="0"/>
                  <a:cs typeface="Arial" panose="020B0604020202020204" pitchFamily="34" charset="0"/>
                </a:rPr>
                <a:t>4.5</a:t>
              </a:r>
              <a:endParaRPr lang="zh-CN" altLang="en-US" sz="738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375F334-865C-4107-9AF5-453D1C78138A}"/>
                </a:ext>
              </a:extLst>
            </p:cNvPr>
            <p:cNvSpPr txBox="1"/>
            <p:nvPr/>
          </p:nvSpPr>
          <p:spPr>
            <a:xfrm>
              <a:off x="1466103" y="4745731"/>
              <a:ext cx="339296" cy="235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38" b="1" dirty="0">
                  <a:latin typeface="Arial" panose="020B0604020202020204" pitchFamily="34" charset="0"/>
                  <a:cs typeface="Arial" panose="020B0604020202020204" pitchFamily="34" charset="0"/>
                </a:rPr>
                <a:t>5.0</a:t>
              </a:r>
              <a:endParaRPr lang="zh-CN" altLang="en-US" sz="738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C469D588-9528-4303-9757-2554576D3F69}"/>
              </a:ext>
            </a:extLst>
          </p:cNvPr>
          <p:cNvSpPr txBox="1"/>
          <p:nvPr/>
        </p:nvSpPr>
        <p:spPr>
          <a:xfrm>
            <a:off x="4340475" y="1924352"/>
            <a:ext cx="1030566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Retention time/min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E9673ED-6E7F-408D-BAFB-78AD4985B203}"/>
              </a:ext>
            </a:extLst>
          </p:cNvPr>
          <p:cNvSpPr txBox="1"/>
          <p:nvPr/>
        </p:nvSpPr>
        <p:spPr>
          <a:xfrm rot="16200000">
            <a:off x="4040867" y="1596418"/>
            <a:ext cx="382585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CPS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7CF3CE64-BD86-4829-96F1-3A4798BCD3F0}"/>
              </a:ext>
            </a:extLst>
          </p:cNvPr>
          <p:cNvSpPr txBox="1"/>
          <p:nvPr/>
        </p:nvSpPr>
        <p:spPr>
          <a:xfrm>
            <a:off x="4135881" y="1475972"/>
            <a:ext cx="395380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E3BA07F5-CF63-4B8E-96E5-F5CDFC6A01C4}"/>
              </a:ext>
            </a:extLst>
          </p:cNvPr>
          <p:cNvSpPr txBox="1"/>
          <p:nvPr/>
        </p:nvSpPr>
        <p:spPr>
          <a:xfrm>
            <a:off x="4454103" y="419834"/>
            <a:ext cx="764252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zh-CN" sz="738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738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]-6mA</a:t>
            </a:r>
          </a:p>
          <a:p>
            <a:pPr algn="ctr"/>
            <a:r>
              <a:rPr lang="en-US" altLang="zh-CN" sz="738" b="1" dirty="0">
                <a:latin typeface="Arial" panose="020B0604020202020204" pitchFamily="34" charset="0"/>
                <a:cs typeface="Arial" panose="020B0604020202020204" pitchFamily="34" charset="0"/>
              </a:rPr>
              <a:t>m/z 271-155</a:t>
            </a:r>
            <a:endParaRPr lang="zh-CN" altLang="en-US" sz="73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E3A6627-685D-4286-9CBB-09DA67339A10}"/>
              </a:ext>
            </a:extLst>
          </p:cNvPr>
          <p:cNvSpPr txBox="1"/>
          <p:nvPr/>
        </p:nvSpPr>
        <p:spPr>
          <a:xfrm>
            <a:off x="3943254" y="347453"/>
            <a:ext cx="214083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23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1733077C-5DA7-4D5B-91E5-DCA21638A984}"/>
              </a:ext>
            </a:extLst>
          </p:cNvPr>
          <p:cNvGrpSpPr/>
          <p:nvPr/>
        </p:nvGrpSpPr>
        <p:grpSpPr>
          <a:xfrm>
            <a:off x="4926248" y="660557"/>
            <a:ext cx="975579" cy="1133187"/>
            <a:chOff x="5886072" y="250164"/>
            <a:chExt cx="1056877" cy="1227619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14438939-B3D1-4887-BB59-A342AD408DE6}"/>
                </a:ext>
              </a:extLst>
            </p:cNvPr>
            <p:cNvSpPr txBox="1"/>
            <p:nvPr/>
          </p:nvSpPr>
          <p:spPr>
            <a:xfrm>
              <a:off x="5886072" y="250164"/>
              <a:ext cx="1056877" cy="2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46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 1 </a:t>
              </a:r>
              <a:r>
                <a:rPr lang="en-US" altLang="zh-CN" sz="646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amol</a:t>
              </a:r>
              <a:endParaRPr lang="zh-CN" altLang="en-US" sz="646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DE47C00B-D32F-4D77-9F85-A85A47E7627C}"/>
                </a:ext>
              </a:extLst>
            </p:cNvPr>
            <p:cNvSpPr txBox="1"/>
            <p:nvPr/>
          </p:nvSpPr>
          <p:spPr>
            <a:xfrm>
              <a:off x="5886072" y="505145"/>
              <a:ext cx="1056877" cy="2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46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 2 </a:t>
              </a:r>
              <a:r>
                <a:rPr lang="en-US" altLang="zh-CN" sz="646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amol</a:t>
              </a:r>
              <a:endParaRPr lang="zh-CN" altLang="en-US" sz="646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43A51BDD-CE4E-4602-8032-ED5DE7D5F4ED}"/>
                </a:ext>
              </a:extLst>
            </p:cNvPr>
            <p:cNvSpPr txBox="1"/>
            <p:nvPr/>
          </p:nvSpPr>
          <p:spPr>
            <a:xfrm>
              <a:off x="5886072" y="760126"/>
              <a:ext cx="1056877" cy="2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46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 5 </a:t>
              </a:r>
              <a:r>
                <a:rPr lang="en-US" altLang="zh-CN" sz="646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amol</a:t>
              </a:r>
              <a:endParaRPr lang="zh-CN" altLang="en-US" sz="646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53EEEFDD-A2FD-45B9-88E6-A602B06963ED}"/>
                </a:ext>
              </a:extLst>
            </p:cNvPr>
            <p:cNvSpPr txBox="1"/>
            <p:nvPr/>
          </p:nvSpPr>
          <p:spPr>
            <a:xfrm>
              <a:off x="5886072" y="1015107"/>
              <a:ext cx="1056877" cy="2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46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 10 </a:t>
              </a:r>
              <a:r>
                <a:rPr lang="en-US" altLang="zh-CN" sz="646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amol</a:t>
              </a:r>
              <a:endParaRPr lang="zh-CN" altLang="en-US" sz="646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E7FEDBF5-C1A4-4C3C-9426-BC981ACEC144}"/>
                </a:ext>
              </a:extLst>
            </p:cNvPr>
            <p:cNvSpPr txBox="1"/>
            <p:nvPr/>
          </p:nvSpPr>
          <p:spPr>
            <a:xfrm>
              <a:off x="5886072" y="1270087"/>
              <a:ext cx="1056877" cy="2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46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 20 </a:t>
              </a:r>
              <a:r>
                <a:rPr lang="en-US" altLang="zh-CN" sz="646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amol</a:t>
              </a:r>
              <a:endParaRPr lang="zh-CN" altLang="en-US" sz="646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id="{44EB832F-AB92-44E1-9AC9-8BAEBA1F9864}"/>
              </a:ext>
            </a:extLst>
          </p:cNvPr>
          <p:cNvSpPr txBox="1"/>
          <p:nvPr/>
        </p:nvSpPr>
        <p:spPr>
          <a:xfrm>
            <a:off x="458374" y="2486517"/>
            <a:ext cx="5941251" cy="73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31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 S1. Linearity and LOD of 6mA by UHPLC-MS/MS Analysis.</a:t>
            </a:r>
            <a:endParaRPr lang="en-US" altLang="zh-CN" sz="831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831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) The obtained calibration curve (correlation coefficient R</a:t>
            </a:r>
            <a:r>
              <a:rPr lang="en-US" altLang="zh-CN" sz="83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 ≥ 0.999). </a:t>
            </a:r>
          </a:p>
          <a:p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831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) UHPLC-MS/MS chromatograms of [</a:t>
            </a:r>
            <a:r>
              <a:rPr lang="en-US" altLang="zh-CN" sz="831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83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]-6mA with [</a:t>
            </a:r>
            <a:r>
              <a:rPr lang="en-US" altLang="zh-CN" sz="831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83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]-6mA standard spiked with genomic DNA of glioma cell. The LOD  (S/N = 3) of [</a:t>
            </a:r>
            <a:r>
              <a:rPr lang="en-US" altLang="zh-CN" sz="831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83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]-6mA was estimated about 10 </a:t>
            </a:r>
            <a:r>
              <a:rPr lang="en-US" altLang="zh-CN" sz="831" dirty="0" err="1">
                <a:latin typeface="Arial" panose="020B0604020202020204" pitchFamily="34" charset="0"/>
                <a:cs typeface="Arial" panose="020B0604020202020204" pitchFamily="34" charset="0"/>
              </a:rPr>
              <a:t>amol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831" dirty="0" err="1">
                <a:latin typeface="Arial" panose="020B0604020202020204" pitchFamily="34" charset="0"/>
                <a:cs typeface="Arial" panose="020B0604020202020204" pitchFamily="34" charset="0"/>
              </a:rPr>
              <a:t>Eqv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: ~0.98 </a:t>
            </a:r>
            <a:r>
              <a:rPr lang="en-US" altLang="zh-CN" sz="831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[</a:t>
            </a:r>
            <a:r>
              <a:rPr lang="en-US" altLang="zh-CN" sz="831" kern="100" baseline="30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15</a:t>
            </a:r>
            <a:r>
              <a:rPr lang="en-US" altLang="zh-CN" sz="831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N</a:t>
            </a:r>
            <a:r>
              <a:rPr lang="en-US" altLang="zh-CN" sz="831" kern="100" baseline="-250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5</a:t>
            </a:r>
            <a:r>
              <a:rPr lang="en-US" altLang="zh-CN" sz="831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]-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6mA per 10</a:t>
            </a:r>
            <a:r>
              <a:rPr lang="en-US" altLang="zh-CN" sz="83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3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 for spiking with 1.1 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g</a:t>
            </a:r>
            <a:r>
              <a:rPr lang="en-US" altLang="zh-CN" sz="831" dirty="0">
                <a:latin typeface="Arial" panose="020B0604020202020204" pitchFamily="34" charset="0"/>
                <a:cs typeface="Arial" panose="020B0604020202020204" pitchFamily="34" charset="0"/>
              </a:rPr>
              <a:t> genomic DNA).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E95B1D9-6112-4AB2-806B-9BFFF5410758}"/>
              </a:ext>
            </a:extLst>
          </p:cNvPr>
          <p:cNvSpPr txBox="1"/>
          <p:nvPr/>
        </p:nvSpPr>
        <p:spPr>
          <a:xfrm>
            <a:off x="594897" y="336376"/>
            <a:ext cx="214083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23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89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AC29A074-6ED5-4A0F-B902-B00849027910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1809CB98-5864-4694-B791-6E32B95BF7C7}"/>
              </a:ext>
            </a:extLst>
          </p:cNvPr>
          <p:cNvGraphicFramePr>
            <a:graphicFrameLocks/>
          </p:cNvGraphicFramePr>
          <p:nvPr/>
        </p:nvGraphicFramePr>
        <p:xfrm>
          <a:off x="1022387" y="723347"/>
          <a:ext cx="1080000" cy="12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38840" imgH="731520" progId="Origin95.Graph">
                  <p:embed/>
                </p:oleObj>
              </mc:Choice>
              <mc:Fallback>
                <p:oleObj name="Graph" r:id="rId3" imgW="438840" imgH="731520" progId="Origin95.Graph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1809CB98-5864-4694-B791-6E32B95BF7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2387" y="723347"/>
                        <a:ext cx="1080000" cy="12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对象 131">
            <a:extLst>
              <a:ext uri="{FF2B5EF4-FFF2-40B4-BE49-F238E27FC236}">
                <a16:creationId xmlns:a16="http://schemas.microsoft.com/office/drawing/2014/main" id="{5C1787E6-F18A-4476-A663-7B87545526C4}"/>
              </a:ext>
            </a:extLst>
          </p:cNvPr>
          <p:cNvGraphicFramePr>
            <a:graphicFrameLocks/>
          </p:cNvGraphicFramePr>
          <p:nvPr/>
        </p:nvGraphicFramePr>
        <p:xfrm>
          <a:off x="2880922" y="723347"/>
          <a:ext cx="1080000" cy="12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38840" imgH="731520" progId="Origin95.Graph">
                  <p:embed/>
                </p:oleObj>
              </mc:Choice>
              <mc:Fallback>
                <p:oleObj name="Graph" r:id="rId5" imgW="438840" imgH="731520" progId="Origin95.Graph">
                  <p:embed/>
                  <p:pic>
                    <p:nvPicPr>
                      <p:cNvPr id="132" name="对象 131">
                        <a:extLst>
                          <a:ext uri="{FF2B5EF4-FFF2-40B4-BE49-F238E27FC236}">
                            <a16:creationId xmlns:a16="http://schemas.microsoft.com/office/drawing/2014/main" id="{5C1787E6-F18A-4476-A663-7B87545526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0922" y="723347"/>
                        <a:ext cx="1080000" cy="12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组合 42">
            <a:extLst>
              <a:ext uri="{FF2B5EF4-FFF2-40B4-BE49-F238E27FC236}">
                <a16:creationId xmlns:a16="http://schemas.microsoft.com/office/drawing/2014/main" id="{F3501F12-E286-4B20-A5EE-D6FD6ABA034B}"/>
              </a:ext>
            </a:extLst>
          </p:cNvPr>
          <p:cNvGrpSpPr/>
          <p:nvPr/>
        </p:nvGrpSpPr>
        <p:grpSpPr>
          <a:xfrm>
            <a:off x="875509" y="497062"/>
            <a:ext cx="2873922" cy="338554"/>
            <a:chOff x="723108" y="1856737"/>
            <a:chExt cx="2873922" cy="338554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7CDE309E-0949-4FCD-AC36-080F731ECCE7}"/>
                </a:ext>
              </a:extLst>
            </p:cNvPr>
            <p:cNvSpPr txBox="1"/>
            <p:nvPr/>
          </p:nvSpPr>
          <p:spPr>
            <a:xfrm>
              <a:off x="723108" y="1856737"/>
              <a:ext cx="8279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(1:30)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228-112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20C9892E-9335-46F6-8404-4DB41E613219}"/>
                </a:ext>
              </a:extLst>
            </p:cNvPr>
            <p:cNvSpPr txBox="1"/>
            <p:nvPr/>
          </p:nvSpPr>
          <p:spPr>
            <a:xfrm>
              <a:off x="2769090" y="1856737"/>
              <a:ext cx="8279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266-150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0" name="文本框 299">
            <a:extLst>
              <a:ext uri="{FF2B5EF4-FFF2-40B4-BE49-F238E27FC236}">
                <a16:creationId xmlns:a16="http://schemas.microsoft.com/office/drawing/2014/main" id="{6E77D974-6FBB-41A7-92E4-25E6C606CF29}"/>
              </a:ext>
            </a:extLst>
          </p:cNvPr>
          <p:cNvSpPr txBox="1"/>
          <p:nvPr/>
        </p:nvSpPr>
        <p:spPr>
          <a:xfrm>
            <a:off x="513598" y="492515"/>
            <a:ext cx="159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0BEEE44D-DF89-410D-A677-8E0C0D86E948}"/>
              </a:ext>
            </a:extLst>
          </p:cNvPr>
          <p:cNvGrpSpPr/>
          <p:nvPr/>
        </p:nvGrpSpPr>
        <p:grpSpPr>
          <a:xfrm>
            <a:off x="693697" y="815455"/>
            <a:ext cx="1646407" cy="1402954"/>
            <a:chOff x="541296" y="2186282"/>
            <a:chExt cx="1646407" cy="1402954"/>
          </a:xfrm>
        </p:grpSpPr>
        <p:grpSp>
          <p:nvGrpSpPr>
            <p:cNvPr id="236" name="组合 235">
              <a:extLst>
                <a:ext uri="{FF2B5EF4-FFF2-40B4-BE49-F238E27FC236}">
                  <a16:creationId xmlns:a16="http://schemas.microsoft.com/office/drawing/2014/main" id="{33EAA6EE-E7B5-49FF-BBE8-FC0D2E8EA2DD}"/>
                </a:ext>
              </a:extLst>
            </p:cNvPr>
            <p:cNvGrpSpPr/>
            <p:nvPr/>
          </p:nvGrpSpPr>
          <p:grpSpPr>
            <a:xfrm>
              <a:off x="754557" y="3266344"/>
              <a:ext cx="1299307" cy="161811"/>
              <a:chOff x="834377" y="2694428"/>
              <a:chExt cx="1299307" cy="215444"/>
            </a:xfrm>
          </p:grpSpPr>
          <p:sp>
            <p:nvSpPr>
              <p:cNvPr id="284" name="文本框 283">
                <a:extLst>
                  <a:ext uri="{FF2B5EF4-FFF2-40B4-BE49-F238E27FC236}">
                    <a16:creationId xmlns:a16="http://schemas.microsoft.com/office/drawing/2014/main" id="{6570CA17-6852-47AA-8306-C59827E3F22D}"/>
                  </a:ext>
                </a:extLst>
              </p:cNvPr>
              <p:cNvSpPr txBox="1"/>
              <p:nvPr/>
            </p:nvSpPr>
            <p:spPr>
              <a:xfrm>
                <a:off x="834377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文本框 284">
                <a:extLst>
                  <a:ext uri="{FF2B5EF4-FFF2-40B4-BE49-F238E27FC236}">
                    <a16:creationId xmlns:a16="http://schemas.microsoft.com/office/drawing/2014/main" id="{55D80056-6B3C-427B-BD32-E230C0736AF4}"/>
                  </a:ext>
                </a:extLst>
              </p:cNvPr>
              <p:cNvSpPr txBox="1"/>
              <p:nvPr/>
            </p:nvSpPr>
            <p:spPr>
              <a:xfrm>
                <a:off x="1318449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文本框 285">
                <a:extLst>
                  <a:ext uri="{FF2B5EF4-FFF2-40B4-BE49-F238E27FC236}">
                    <a16:creationId xmlns:a16="http://schemas.microsoft.com/office/drawing/2014/main" id="{A6535D43-49F4-4854-BCC2-B7F00AD42583}"/>
                  </a:ext>
                </a:extLst>
              </p:cNvPr>
              <p:cNvSpPr txBox="1"/>
              <p:nvPr/>
            </p:nvSpPr>
            <p:spPr>
              <a:xfrm>
                <a:off x="1802520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8" name="组合 237">
              <a:extLst>
                <a:ext uri="{FF2B5EF4-FFF2-40B4-BE49-F238E27FC236}">
                  <a16:creationId xmlns:a16="http://schemas.microsoft.com/office/drawing/2014/main" id="{6454DC8B-7713-471D-8F50-279812734181}"/>
                </a:ext>
              </a:extLst>
            </p:cNvPr>
            <p:cNvGrpSpPr/>
            <p:nvPr/>
          </p:nvGrpSpPr>
          <p:grpSpPr>
            <a:xfrm>
              <a:off x="1541245" y="2186282"/>
              <a:ext cx="646458" cy="1080004"/>
              <a:chOff x="1541245" y="374013"/>
              <a:chExt cx="646458" cy="1132056"/>
            </a:xfrm>
          </p:grpSpPr>
          <p:sp>
            <p:nvSpPr>
              <p:cNvPr id="250" name="文本框 249">
                <a:extLst>
                  <a:ext uri="{FF2B5EF4-FFF2-40B4-BE49-F238E27FC236}">
                    <a16:creationId xmlns:a16="http://schemas.microsoft.com/office/drawing/2014/main" id="{092A13A2-E41D-4C74-B6FA-E648FCD8FD34}"/>
                  </a:ext>
                </a:extLst>
              </p:cNvPr>
              <p:cNvSpPr txBox="1"/>
              <p:nvPr/>
            </p:nvSpPr>
            <p:spPr>
              <a:xfrm>
                <a:off x="1541245" y="374013"/>
                <a:ext cx="646458" cy="161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Standard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文本框 250">
                <a:extLst>
                  <a:ext uri="{FF2B5EF4-FFF2-40B4-BE49-F238E27FC236}">
                    <a16:creationId xmlns:a16="http://schemas.microsoft.com/office/drawing/2014/main" id="{26E1BBB7-73AB-4925-8D0B-2F9D779BDA08}"/>
                  </a:ext>
                </a:extLst>
              </p:cNvPr>
              <p:cNvSpPr txBox="1"/>
              <p:nvPr/>
            </p:nvSpPr>
            <p:spPr>
              <a:xfrm>
                <a:off x="1541245" y="616574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A-10#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文本框 263">
                <a:extLst>
                  <a:ext uri="{FF2B5EF4-FFF2-40B4-BE49-F238E27FC236}">
                    <a16:creationId xmlns:a16="http://schemas.microsoft.com/office/drawing/2014/main" id="{F4CF5A8F-0BC0-453F-8E3D-603A4F67013A}"/>
                  </a:ext>
                </a:extLst>
              </p:cNvPr>
              <p:cNvSpPr txBox="1"/>
              <p:nvPr/>
            </p:nvSpPr>
            <p:spPr>
              <a:xfrm>
                <a:off x="1541245" y="859134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A-11#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文本框 265">
                <a:extLst>
                  <a:ext uri="{FF2B5EF4-FFF2-40B4-BE49-F238E27FC236}">
                    <a16:creationId xmlns:a16="http://schemas.microsoft.com/office/drawing/2014/main" id="{A9235CBE-FAAC-4CC3-9F1F-387DE5E8FD2A}"/>
                  </a:ext>
                </a:extLst>
              </p:cNvPr>
              <p:cNvSpPr txBox="1"/>
              <p:nvPr/>
            </p:nvSpPr>
            <p:spPr>
              <a:xfrm>
                <a:off x="1541245" y="1101695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A-18#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文本框 274">
                <a:extLst>
                  <a:ext uri="{FF2B5EF4-FFF2-40B4-BE49-F238E27FC236}">
                    <a16:creationId xmlns:a16="http://schemas.microsoft.com/office/drawing/2014/main" id="{BC86E1ED-5241-4A22-8934-08EF23A95A19}"/>
                  </a:ext>
                </a:extLst>
              </p:cNvPr>
              <p:cNvSpPr txBox="1"/>
              <p:nvPr/>
            </p:nvSpPr>
            <p:spPr>
              <a:xfrm>
                <a:off x="1541245" y="1344258"/>
                <a:ext cx="646458" cy="161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Blank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5" name="文本框 244">
              <a:extLst>
                <a:ext uri="{FF2B5EF4-FFF2-40B4-BE49-F238E27FC236}">
                  <a16:creationId xmlns:a16="http://schemas.microsoft.com/office/drawing/2014/main" id="{4387ABC9-B427-4912-BDA9-AEBA12A8F011}"/>
                </a:ext>
              </a:extLst>
            </p:cNvPr>
            <p:cNvSpPr txBox="1"/>
            <p:nvPr/>
          </p:nvSpPr>
          <p:spPr>
            <a:xfrm>
              <a:off x="852417" y="3373792"/>
              <a:ext cx="10996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6" name="组合 245">
              <a:extLst>
                <a:ext uri="{FF2B5EF4-FFF2-40B4-BE49-F238E27FC236}">
                  <a16:creationId xmlns:a16="http://schemas.microsoft.com/office/drawing/2014/main" id="{036AB1D4-C7AA-445E-942E-F05C3D87FCC4}"/>
                </a:ext>
              </a:extLst>
            </p:cNvPr>
            <p:cNvGrpSpPr/>
            <p:nvPr/>
          </p:nvGrpSpPr>
          <p:grpSpPr>
            <a:xfrm>
              <a:off x="541296" y="2949154"/>
              <a:ext cx="422546" cy="416308"/>
              <a:chOff x="541296" y="1529354"/>
              <a:chExt cx="422546" cy="470399"/>
            </a:xfrm>
          </p:grpSpPr>
          <p:sp>
            <p:nvSpPr>
              <p:cNvPr id="247" name="文本框 246">
                <a:extLst>
                  <a:ext uri="{FF2B5EF4-FFF2-40B4-BE49-F238E27FC236}">
                    <a16:creationId xmlns:a16="http://schemas.microsoft.com/office/drawing/2014/main" id="{BD1FABE2-9F00-4172-8815-F92336668764}"/>
                  </a:ext>
                </a:extLst>
              </p:cNvPr>
              <p:cNvSpPr txBox="1"/>
              <p:nvPr/>
            </p:nvSpPr>
            <p:spPr>
              <a:xfrm>
                <a:off x="590594" y="1784309"/>
                <a:ext cx="3732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文本框 247">
                <a:extLst>
                  <a:ext uri="{FF2B5EF4-FFF2-40B4-BE49-F238E27FC236}">
                    <a16:creationId xmlns:a16="http://schemas.microsoft.com/office/drawing/2014/main" id="{0D7700D2-F77C-429E-BD5D-14F79D6DCFBF}"/>
                  </a:ext>
                </a:extLst>
              </p:cNvPr>
              <p:cNvSpPr txBox="1"/>
              <p:nvPr/>
            </p:nvSpPr>
            <p:spPr>
              <a:xfrm>
                <a:off x="590594" y="1529354"/>
                <a:ext cx="373247" cy="243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30k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文本框 248">
                <a:extLst>
                  <a:ext uri="{FF2B5EF4-FFF2-40B4-BE49-F238E27FC236}">
                    <a16:creationId xmlns:a16="http://schemas.microsoft.com/office/drawing/2014/main" id="{53D1EB0A-5C8E-4EC3-8550-2CF1FD32711D}"/>
                  </a:ext>
                </a:extLst>
              </p:cNvPr>
              <p:cNvSpPr txBox="1"/>
              <p:nvPr/>
            </p:nvSpPr>
            <p:spPr>
              <a:xfrm rot="16200000">
                <a:off x="422671" y="1664804"/>
                <a:ext cx="45269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CPS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53041E3-3612-41E1-9072-62E337AF8307}"/>
              </a:ext>
            </a:extLst>
          </p:cNvPr>
          <p:cNvGrpSpPr/>
          <p:nvPr/>
        </p:nvGrpSpPr>
        <p:grpSpPr>
          <a:xfrm>
            <a:off x="2555738" y="815455"/>
            <a:ext cx="1655503" cy="1403429"/>
            <a:chOff x="2404492" y="2186282"/>
            <a:chExt cx="1655503" cy="1403429"/>
          </a:xfrm>
        </p:grpSpPr>
        <p:grpSp>
          <p:nvGrpSpPr>
            <p:cNvPr id="290" name="组合 289">
              <a:extLst>
                <a:ext uri="{FF2B5EF4-FFF2-40B4-BE49-F238E27FC236}">
                  <a16:creationId xmlns:a16="http://schemas.microsoft.com/office/drawing/2014/main" id="{05CF1BCA-C0A7-4D57-A2F0-7F77550DD22D}"/>
                </a:ext>
              </a:extLst>
            </p:cNvPr>
            <p:cNvGrpSpPr/>
            <p:nvPr/>
          </p:nvGrpSpPr>
          <p:grpSpPr>
            <a:xfrm>
              <a:off x="3403590" y="2186282"/>
              <a:ext cx="656405" cy="1080000"/>
              <a:chOff x="6087538" y="1149123"/>
              <a:chExt cx="646458" cy="1507275"/>
            </a:xfrm>
          </p:grpSpPr>
          <p:sp>
            <p:nvSpPr>
              <p:cNvPr id="328" name="文本框 327">
                <a:extLst>
                  <a:ext uri="{FF2B5EF4-FFF2-40B4-BE49-F238E27FC236}">
                    <a16:creationId xmlns:a16="http://schemas.microsoft.com/office/drawing/2014/main" id="{7876FAC9-C16A-474F-86D1-0BA0E8EB8FC0}"/>
                  </a:ext>
                </a:extLst>
              </p:cNvPr>
              <p:cNvSpPr txBox="1"/>
              <p:nvPr/>
            </p:nvSpPr>
            <p:spPr>
              <a:xfrm>
                <a:off x="6087538" y="1149123"/>
                <a:ext cx="646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Standard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文本框 328">
                <a:extLst>
                  <a:ext uri="{FF2B5EF4-FFF2-40B4-BE49-F238E27FC236}">
                    <a16:creationId xmlns:a16="http://schemas.microsoft.com/office/drawing/2014/main" id="{1F21C55C-2FBB-4A4A-B53B-302537B10E07}"/>
                  </a:ext>
                </a:extLst>
              </p:cNvPr>
              <p:cNvSpPr txBox="1"/>
              <p:nvPr/>
            </p:nvSpPr>
            <p:spPr>
              <a:xfrm>
                <a:off x="6087538" y="1472080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A-10#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文本框 329">
                <a:extLst>
                  <a:ext uri="{FF2B5EF4-FFF2-40B4-BE49-F238E27FC236}">
                    <a16:creationId xmlns:a16="http://schemas.microsoft.com/office/drawing/2014/main" id="{90AA9851-F0ED-4222-A43D-402DEB4D2249}"/>
                  </a:ext>
                </a:extLst>
              </p:cNvPr>
              <p:cNvSpPr txBox="1"/>
              <p:nvPr/>
            </p:nvSpPr>
            <p:spPr>
              <a:xfrm>
                <a:off x="6087538" y="1795039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A-11#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文本框 330">
                <a:extLst>
                  <a:ext uri="{FF2B5EF4-FFF2-40B4-BE49-F238E27FC236}">
                    <a16:creationId xmlns:a16="http://schemas.microsoft.com/office/drawing/2014/main" id="{1BCDED36-D846-4994-8483-2D6AE4A03A8A}"/>
                  </a:ext>
                </a:extLst>
              </p:cNvPr>
              <p:cNvSpPr txBox="1"/>
              <p:nvPr/>
            </p:nvSpPr>
            <p:spPr>
              <a:xfrm>
                <a:off x="6087538" y="2117997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A-18#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文本框 331">
                <a:extLst>
                  <a:ext uri="{FF2B5EF4-FFF2-40B4-BE49-F238E27FC236}">
                    <a16:creationId xmlns:a16="http://schemas.microsoft.com/office/drawing/2014/main" id="{38469D4B-AD6C-4B31-841A-DDA635C9BD10}"/>
                  </a:ext>
                </a:extLst>
              </p:cNvPr>
              <p:cNvSpPr txBox="1"/>
              <p:nvPr/>
            </p:nvSpPr>
            <p:spPr>
              <a:xfrm>
                <a:off x="6087538" y="2440954"/>
                <a:ext cx="646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Blank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1" name="组合 290">
              <a:extLst>
                <a:ext uri="{FF2B5EF4-FFF2-40B4-BE49-F238E27FC236}">
                  <a16:creationId xmlns:a16="http://schemas.microsoft.com/office/drawing/2014/main" id="{D369C5BD-1ACA-435D-BCA5-88550B8090F1}"/>
                </a:ext>
              </a:extLst>
            </p:cNvPr>
            <p:cNvGrpSpPr/>
            <p:nvPr/>
          </p:nvGrpSpPr>
          <p:grpSpPr>
            <a:xfrm>
              <a:off x="2616903" y="3266344"/>
              <a:ext cx="1296764" cy="154603"/>
              <a:chOff x="690987" y="5254795"/>
              <a:chExt cx="1296764" cy="215444"/>
            </a:xfrm>
          </p:grpSpPr>
          <p:sp>
            <p:nvSpPr>
              <p:cNvPr id="324" name="文本框 323">
                <a:extLst>
                  <a:ext uri="{FF2B5EF4-FFF2-40B4-BE49-F238E27FC236}">
                    <a16:creationId xmlns:a16="http://schemas.microsoft.com/office/drawing/2014/main" id="{5FD24574-DD33-4B25-8456-95A035DE172A}"/>
                  </a:ext>
                </a:extLst>
              </p:cNvPr>
              <p:cNvSpPr txBox="1"/>
              <p:nvPr/>
            </p:nvSpPr>
            <p:spPr>
              <a:xfrm>
                <a:off x="690987" y="5254795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文本框 324">
                <a:extLst>
                  <a:ext uri="{FF2B5EF4-FFF2-40B4-BE49-F238E27FC236}">
                    <a16:creationId xmlns:a16="http://schemas.microsoft.com/office/drawing/2014/main" id="{A595368D-7D26-4B77-A873-615C19D59A16}"/>
                  </a:ext>
                </a:extLst>
              </p:cNvPr>
              <p:cNvSpPr txBox="1"/>
              <p:nvPr/>
            </p:nvSpPr>
            <p:spPr>
              <a:xfrm>
                <a:off x="1010458" y="5254795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文本框 325">
                <a:extLst>
                  <a:ext uri="{FF2B5EF4-FFF2-40B4-BE49-F238E27FC236}">
                    <a16:creationId xmlns:a16="http://schemas.microsoft.com/office/drawing/2014/main" id="{906AF202-A04B-40E1-902C-0B2401C2980E}"/>
                  </a:ext>
                </a:extLst>
              </p:cNvPr>
              <p:cNvSpPr txBox="1"/>
              <p:nvPr/>
            </p:nvSpPr>
            <p:spPr>
              <a:xfrm>
                <a:off x="1333572" y="5254795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文本框 326">
                <a:extLst>
                  <a:ext uri="{FF2B5EF4-FFF2-40B4-BE49-F238E27FC236}">
                    <a16:creationId xmlns:a16="http://schemas.microsoft.com/office/drawing/2014/main" id="{1F223DAD-46CA-458A-BCB1-A116A0A7FB9F}"/>
                  </a:ext>
                </a:extLst>
              </p:cNvPr>
              <p:cNvSpPr txBox="1"/>
              <p:nvPr/>
            </p:nvSpPr>
            <p:spPr>
              <a:xfrm>
                <a:off x="1653552" y="5254795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7" name="文本框 296">
              <a:extLst>
                <a:ext uri="{FF2B5EF4-FFF2-40B4-BE49-F238E27FC236}">
                  <a16:creationId xmlns:a16="http://schemas.microsoft.com/office/drawing/2014/main" id="{6E0878FA-AFA5-46CD-B9D3-F611FA92C102}"/>
                </a:ext>
              </a:extLst>
            </p:cNvPr>
            <p:cNvSpPr txBox="1"/>
            <p:nvPr/>
          </p:nvSpPr>
          <p:spPr>
            <a:xfrm>
              <a:off x="2717701" y="3374267"/>
              <a:ext cx="10996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1" name="组合 300">
              <a:extLst>
                <a:ext uri="{FF2B5EF4-FFF2-40B4-BE49-F238E27FC236}">
                  <a16:creationId xmlns:a16="http://schemas.microsoft.com/office/drawing/2014/main" id="{73FA24D6-1540-4F4B-9F61-A25FA61D778A}"/>
                </a:ext>
              </a:extLst>
            </p:cNvPr>
            <p:cNvGrpSpPr/>
            <p:nvPr/>
          </p:nvGrpSpPr>
          <p:grpSpPr>
            <a:xfrm>
              <a:off x="2404492" y="2949155"/>
              <a:ext cx="422546" cy="416307"/>
              <a:chOff x="541296" y="1529355"/>
              <a:chExt cx="422546" cy="470398"/>
            </a:xfrm>
          </p:grpSpPr>
          <p:sp>
            <p:nvSpPr>
              <p:cNvPr id="304" name="文本框 303">
                <a:extLst>
                  <a:ext uri="{FF2B5EF4-FFF2-40B4-BE49-F238E27FC236}">
                    <a16:creationId xmlns:a16="http://schemas.microsoft.com/office/drawing/2014/main" id="{07E05944-8502-45DB-AC15-AB2ABC60C810}"/>
                  </a:ext>
                </a:extLst>
              </p:cNvPr>
              <p:cNvSpPr txBox="1"/>
              <p:nvPr/>
            </p:nvSpPr>
            <p:spPr>
              <a:xfrm>
                <a:off x="590594" y="1784309"/>
                <a:ext cx="3732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文本框 304">
                <a:extLst>
                  <a:ext uri="{FF2B5EF4-FFF2-40B4-BE49-F238E27FC236}">
                    <a16:creationId xmlns:a16="http://schemas.microsoft.com/office/drawing/2014/main" id="{FE822CD3-0287-4EC8-A08A-49F12CFA885C}"/>
                  </a:ext>
                </a:extLst>
              </p:cNvPr>
              <p:cNvSpPr txBox="1"/>
              <p:nvPr/>
            </p:nvSpPr>
            <p:spPr>
              <a:xfrm>
                <a:off x="590594" y="1529355"/>
                <a:ext cx="373247" cy="243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文本框 310">
                <a:extLst>
                  <a:ext uri="{FF2B5EF4-FFF2-40B4-BE49-F238E27FC236}">
                    <a16:creationId xmlns:a16="http://schemas.microsoft.com/office/drawing/2014/main" id="{C2E59B19-1B59-4ED4-8EAB-34206B4941D2}"/>
                  </a:ext>
                </a:extLst>
              </p:cNvPr>
              <p:cNvSpPr txBox="1"/>
              <p:nvPr/>
            </p:nvSpPr>
            <p:spPr>
              <a:xfrm rot="16200000">
                <a:off x="422671" y="1664804"/>
                <a:ext cx="45269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CPS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04" name="矩形 203">
            <a:extLst>
              <a:ext uri="{FF2B5EF4-FFF2-40B4-BE49-F238E27FC236}">
                <a16:creationId xmlns:a16="http://schemas.microsoft.com/office/drawing/2014/main" id="{89E2B30F-6F84-4993-938B-6373BAD40479}"/>
              </a:ext>
            </a:extLst>
          </p:cNvPr>
          <p:cNvSpPr/>
          <p:nvPr/>
        </p:nvSpPr>
        <p:spPr>
          <a:xfrm rot="16200000">
            <a:off x="3978977" y="1196060"/>
            <a:ext cx="1237283" cy="20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6mA/10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D92FEB74-CED2-4E5E-A4A6-2B4EE6C935EC}"/>
              </a:ext>
            </a:extLst>
          </p:cNvPr>
          <p:cNvGraphicFramePr>
            <a:graphicFrameLocks/>
          </p:cNvGraphicFramePr>
          <p:nvPr/>
        </p:nvGraphicFramePr>
        <p:xfrm>
          <a:off x="1022387" y="2485293"/>
          <a:ext cx="1080000" cy="12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438840" imgH="731520" progId="Origin95.Graph">
                  <p:embed/>
                </p:oleObj>
              </mc:Choice>
              <mc:Fallback>
                <p:oleObj name="Graph" r:id="rId7" imgW="438840" imgH="731520" progId="Origin95.Graph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D92FEB74-CED2-4E5E-A4A6-2B4EE6C935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22387" y="2485293"/>
                        <a:ext cx="1080000" cy="12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" name="对象 132">
            <a:extLst>
              <a:ext uri="{FF2B5EF4-FFF2-40B4-BE49-F238E27FC236}">
                <a16:creationId xmlns:a16="http://schemas.microsoft.com/office/drawing/2014/main" id="{4151E070-1753-43DC-995C-811EDE8CEC74}"/>
              </a:ext>
            </a:extLst>
          </p:cNvPr>
          <p:cNvGraphicFramePr>
            <a:graphicFrameLocks/>
          </p:cNvGraphicFramePr>
          <p:nvPr/>
        </p:nvGraphicFramePr>
        <p:xfrm>
          <a:off x="2880922" y="2485927"/>
          <a:ext cx="1080000" cy="12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438840" imgH="731520" progId="Origin95.Graph">
                  <p:embed/>
                </p:oleObj>
              </mc:Choice>
              <mc:Fallback>
                <p:oleObj name="Graph" r:id="rId9" imgW="438840" imgH="731520" progId="Origin95.Graph">
                  <p:embed/>
                  <p:pic>
                    <p:nvPicPr>
                      <p:cNvPr id="133" name="对象 132">
                        <a:extLst>
                          <a:ext uri="{FF2B5EF4-FFF2-40B4-BE49-F238E27FC236}">
                            <a16:creationId xmlns:a16="http://schemas.microsoft.com/office/drawing/2014/main" id="{4151E070-1753-43DC-995C-811EDE8CEC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80922" y="2485927"/>
                        <a:ext cx="1080000" cy="12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" name="文本框 301">
            <a:extLst>
              <a:ext uri="{FF2B5EF4-FFF2-40B4-BE49-F238E27FC236}">
                <a16:creationId xmlns:a16="http://schemas.microsoft.com/office/drawing/2014/main" id="{10D0DFC9-C5B7-4FD1-8760-2FFBE51C0FC7}"/>
              </a:ext>
            </a:extLst>
          </p:cNvPr>
          <p:cNvSpPr txBox="1"/>
          <p:nvPr/>
        </p:nvSpPr>
        <p:spPr>
          <a:xfrm>
            <a:off x="513598" y="2256072"/>
            <a:ext cx="159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3" name="组合 332">
            <a:extLst>
              <a:ext uri="{FF2B5EF4-FFF2-40B4-BE49-F238E27FC236}">
                <a16:creationId xmlns:a16="http://schemas.microsoft.com/office/drawing/2014/main" id="{8C88D075-7058-443C-B1F5-7B876D054D06}"/>
              </a:ext>
            </a:extLst>
          </p:cNvPr>
          <p:cNvGrpSpPr/>
          <p:nvPr/>
        </p:nvGrpSpPr>
        <p:grpSpPr>
          <a:xfrm>
            <a:off x="876031" y="2256072"/>
            <a:ext cx="2873922" cy="338554"/>
            <a:chOff x="723108" y="1856737"/>
            <a:chExt cx="2873922" cy="338554"/>
          </a:xfrm>
        </p:grpSpPr>
        <p:sp>
          <p:nvSpPr>
            <p:cNvPr id="334" name="文本框 333">
              <a:extLst>
                <a:ext uri="{FF2B5EF4-FFF2-40B4-BE49-F238E27FC236}">
                  <a16:creationId xmlns:a16="http://schemas.microsoft.com/office/drawing/2014/main" id="{3A28C16F-6E46-418C-B7F6-D96A853D3920}"/>
                </a:ext>
              </a:extLst>
            </p:cNvPr>
            <p:cNvSpPr txBox="1"/>
            <p:nvPr/>
          </p:nvSpPr>
          <p:spPr>
            <a:xfrm>
              <a:off x="723108" y="1856737"/>
              <a:ext cx="8279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(1:30)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228-112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文本框 334">
              <a:extLst>
                <a:ext uri="{FF2B5EF4-FFF2-40B4-BE49-F238E27FC236}">
                  <a16:creationId xmlns:a16="http://schemas.microsoft.com/office/drawing/2014/main" id="{4F5036B9-D0FE-4499-92BD-1A213BC5412C}"/>
                </a:ext>
              </a:extLst>
            </p:cNvPr>
            <p:cNvSpPr txBox="1"/>
            <p:nvPr/>
          </p:nvSpPr>
          <p:spPr>
            <a:xfrm>
              <a:off x="2769090" y="1856737"/>
              <a:ext cx="8279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266-150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6" name="组合 335">
            <a:extLst>
              <a:ext uri="{FF2B5EF4-FFF2-40B4-BE49-F238E27FC236}">
                <a16:creationId xmlns:a16="http://schemas.microsoft.com/office/drawing/2014/main" id="{BCB20C75-8E01-49F5-8192-D4F7BC5470D4}"/>
              </a:ext>
            </a:extLst>
          </p:cNvPr>
          <p:cNvGrpSpPr/>
          <p:nvPr/>
        </p:nvGrpSpPr>
        <p:grpSpPr>
          <a:xfrm>
            <a:off x="693697" y="2575084"/>
            <a:ext cx="1646407" cy="1402954"/>
            <a:chOff x="541296" y="2186282"/>
            <a:chExt cx="1646407" cy="1402954"/>
          </a:xfrm>
        </p:grpSpPr>
        <p:grpSp>
          <p:nvGrpSpPr>
            <p:cNvPr id="337" name="组合 336">
              <a:extLst>
                <a:ext uri="{FF2B5EF4-FFF2-40B4-BE49-F238E27FC236}">
                  <a16:creationId xmlns:a16="http://schemas.microsoft.com/office/drawing/2014/main" id="{5D57D6CE-C6BC-4D0C-9791-EE0B75CDC4F2}"/>
                </a:ext>
              </a:extLst>
            </p:cNvPr>
            <p:cNvGrpSpPr/>
            <p:nvPr/>
          </p:nvGrpSpPr>
          <p:grpSpPr>
            <a:xfrm>
              <a:off x="754557" y="3266344"/>
              <a:ext cx="1299307" cy="161811"/>
              <a:chOff x="834377" y="2694428"/>
              <a:chExt cx="1299307" cy="215444"/>
            </a:xfrm>
          </p:grpSpPr>
          <p:sp>
            <p:nvSpPr>
              <p:cNvPr id="352" name="文本框 351">
                <a:extLst>
                  <a:ext uri="{FF2B5EF4-FFF2-40B4-BE49-F238E27FC236}">
                    <a16:creationId xmlns:a16="http://schemas.microsoft.com/office/drawing/2014/main" id="{86FFFE70-7475-4C4A-BB07-774BBE62E6A9}"/>
                  </a:ext>
                </a:extLst>
              </p:cNvPr>
              <p:cNvSpPr txBox="1"/>
              <p:nvPr/>
            </p:nvSpPr>
            <p:spPr>
              <a:xfrm>
                <a:off x="834377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文本框 352">
                <a:extLst>
                  <a:ext uri="{FF2B5EF4-FFF2-40B4-BE49-F238E27FC236}">
                    <a16:creationId xmlns:a16="http://schemas.microsoft.com/office/drawing/2014/main" id="{E90DE6BE-7B60-4BA9-BF3C-05780CFB3BF1}"/>
                  </a:ext>
                </a:extLst>
              </p:cNvPr>
              <p:cNvSpPr txBox="1"/>
              <p:nvPr/>
            </p:nvSpPr>
            <p:spPr>
              <a:xfrm>
                <a:off x="1318449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文本框 353">
                <a:extLst>
                  <a:ext uri="{FF2B5EF4-FFF2-40B4-BE49-F238E27FC236}">
                    <a16:creationId xmlns:a16="http://schemas.microsoft.com/office/drawing/2014/main" id="{6F14C721-26FB-4276-BF3F-A882F85AC04B}"/>
                  </a:ext>
                </a:extLst>
              </p:cNvPr>
              <p:cNvSpPr txBox="1"/>
              <p:nvPr/>
            </p:nvSpPr>
            <p:spPr>
              <a:xfrm>
                <a:off x="1802520" y="2694428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8" name="组合 337">
              <a:extLst>
                <a:ext uri="{FF2B5EF4-FFF2-40B4-BE49-F238E27FC236}">
                  <a16:creationId xmlns:a16="http://schemas.microsoft.com/office/drawing/2014/main" id="{84294089-A87B-4EB9-8F87-40392D651065}"/>
                </a:ext>
              </a:extLst>
            </p:cNvPr>
            <p:cNvGrpSpPr/>
            <p:nvPr/>
          </p:nvGrpSpPr>
          <p:grpSpPr>
            <a:xfrm>
              <a:off x="1541245" y="2186282"/>
              <a:ext cx="646458" cy="1080004"/>
              <a:chOff x="1541245" y="374013"/>
              <a:chExt cx="646458" cy="1132056"/>
            </a:xfrm>
          </p:grpSpPr>
          <p:sp>
            <p:nvSpPr>
              <p:cNvPr id="347" name="文本框 346">
                <a:extLst>
                  <a:ext uri="{FF2B5EF4-FFF2-40B4-BE49-F238E27FC236}">
                    <a16:creationId xmlns:a16="http://schemas.microsoft.com/office/drawing/2014/main" id="{D2F357BA-6BC9-468A-9E90-56C973BA3C45}"/>
                  </a:ext>
                </a:extLst>
              </p:cNvPr>
              <p:cNvSpPr txBox="1"/>
              <p:nvPr/>
            </p:nvSpPr>
            <p:spPr>
              <a:xfrm>
                <a:off x="1541245" y="374013"/>
                <a:ext cx="646458" cy="161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Standard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文本框 347">
                <a:extLst>
                  <a:ext uri="{FF2B5EF4-FFF2-40B4-BE49-F238E27FC236}">
                    <a16:creationId xmlns:a16="http://schemas.microsoft.com/office/drawing/2014/main" id="{3801A810-6866-4353-AC74-C712EDBB1505}"/>
                  </a:ext>
                </a:extLst>
              </p:cNvPr>
              <p:cNvSpPr txBox="1"/>
              <p:nvPr/>
            </p:nvSpPr>
            <p:spPr>
              <a:xfrm>
                <a:off x="1541245" y="616574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AA-13#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文本框 348">
                <a:extLst>
                  <a:ext uri="{FF2B5EF4-FFF2-40B4-BE49-F238E27FC236}">
                    <a16:creationId xmlns:a16="http://schemas.microsoft.com/office/drawing/2014/main" id="{3A9A2986-4EFA-45BF-A127-9A9CAFE106BB}"/>
                  </a:ext>
                </a:extLst>
              </p:cNvPr>
              <p:cNvSpPr txBox="1"/>
              <p:nvPr/>
            </p:nvSpPr>
            <p:spPr>
              <a:xfrm>
                <a:off x="1541245" y="859134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AA-17#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文本框 349">
                <a:extLst>
                  <a:ext uri="{FF2B5EF4-FFF2-40B4-BE49-F238E27FC236}">
                    <a16:creationId xmlns:a16="http://schemas.microsoft.com/office/drawing/2014/main" id="{261B6D39-C368-4D94-BC29-0C9C101E44B9}"/>
                  </a:ext>
                </a:extLst>
              </p:cNvPr>
              <p:cNvSpPr txBox="1"/>
              <p:nvPr/>
            </p:nvSpPr>
            <p:spPr>
              <a:xfrm>
                <a:off x="1541245" y="1101695"/>
                <a:ext cx="646458" cy="22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AA-20#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文本框 350">
                <a:extLst>
                  <a:ext uri="{FF2B5EF4-FFF2-40B4-BE49-F238E27FC236}">
                    <a16:creationId xmlns:a16="http://schemas.microsoft.com/office/drawing/2014/main" id="{F34F9F93-5E3D-4343-9EA3-9E42C9918DD6}"/>
                  </a:ext>
                </a:extLst>
              </p:cNvPr>
              <p:cNvSpPr txBox="1"/>
              <p:nvPr/>
            </p:nvSpPr>
            <p:spPr>
              <a:xfrm>
                <a:off x="1541245" y="1344258"/>
                <a:ext cx="646458" cy="161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Blank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0" name="文本框 339">
              <a:extLst>
                <a:ext uri="{FF2B5EF4-FFF2-40B4-BE49-F238E27FC236}">
                  <a16:creationId xmlns:a16="http://schemas.microsoft.com/office/drawing/2014/main" id="{CB2CF930-AB86-4AB3-B6F5-B0616F7C1AD6}"/>
                </a:ext>
              </a:extLst>
            </p:cNvPr>
            <p:cNvSpPr txBox="1"/>
            <p:nvPr/>
          </p:nvSpPr>
          <p:spPr>
            <a:xfrm>
              <a:off x="852417" y="3373792"/>
              <a:ext cx="10996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1" name="组合 340">
              <a:extLst>
                <a:ext uri="{FF2B5EF4-FFF2-40B4-BE49-F238E27FC236}">
                  <a16:creationId xmlns:a16="http://schemas.microsoft.com/office/drawing/2014/main" id="{608469BE-1A87-445C-8C11-5F2E95B4119F}"/>
                </a:ext>
              </a:extLst>
            </p:cNvPr>
            <p:cNvGrpSpPr/>
            <p:nvPr/>
          </p:nvGrpSpPr>
          <p:grpSpPr>
            <a:xfrm>
              <a:off x="541296" y="2949154"/>
              <a:ext cx="422546" cy="416308"/>
              <a:chOff x="541296" y="1529354"/>
              <a:chExt cx="422546" cy="470399"/>
            </a:xfrm>
          </p:grpSpPr>
          <p:sp>
            <p:nvSpPr>
              <p:cNvPr id="342" name="文本框 341">
                <a:extLst>
                  <a:ext uri="{FF2B5EF4-FFF2-40B4-BE49-F238E27FC236}">
                    <a16:creationId xmlns:a16="http://schemas.microsoft.com/office/drawing/2014/main" id="{87EE862B-3F17-4D0D-8D68-CD1679B5D19A}"/>
                  </a:ext>
                </a:extLst>
              </p:cNvPr>
              <p:cNvSpPr txBox="1"/>
              <p:nvPr/>
            </p:nvSpPr>
            <p:spPr>
              <a:xfrm>
                <a:off x="590594" y="1784309"/>
                <a:ext cx="3732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文本框 343">
                <a:extLst>
                  <a:ext uri="{FF2B5EF4-FFF2-40B4-BE49-F238E27FC236}">
                    <a16:creationId xmlns:a16="http://schemas.microsoft.com/office/drawing/2014/main" id="{FCBBCDB9-C256-4884-B18D-244BC6271AA3}"/>
                  </a:ext>
                </a:extLst>
              </p:cNvPr>
              <p:cNvSpPr txBox="1"/>
              <p:nvPr/>
            </p:nvSpPr>
            <p:spPr>
              <a:xfrm>
                <a:off x="590594" y="1529354"/>
                <a:ext cx="373247" cy="243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30k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文本框 344">
                <a:extLst>
                  <a:ext uri="{FF2B5EF4-FFF2-40B4-BE49-F238E27FC236}">
                    <a16:creationId xmlns:a16="http://schemas.microsoft.com/office/drawing/2014/main" id="{5B8F8D58-5AE7-44B3-80FF-DC0C541E2253}"/>
                  </a:ext>
                </a:extLst>
              </p:cNvPr>
              <p:cNvSpPr txBox="1"/>
              <p:nvPr/>
            </p:nvSpPr>
            <p:spPr>
              <a:xfrm rot="16200000">
                <a:off x="422671" y="1664804"/>
                <a:ext cx="45269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CPS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55" name="组合 354">
            <a:extLst>
              <a:ext uri="{FF2B5EF4-FFF2-40B4-BE49-F238E27FC236}">
                <a16:creationId xmlns:a16="http://schemas.microsoft.com/office/drawing/2014/main" id="{DC6D78A6-0DA7-4CBD-B73C-3707516F606C}"/>
              </a:ext>
            </a:extLst>
          </p:cNvPr>
          <p:cNvGrpSpPr/>
          <p:nvPr/>
        </p:nvGrpSpPr>
        <p:grpSpPr>
          <a:xfrm>
            <a:off x="2556893" y="2575084"/>
            <a:ext cx="1655503" cy="1403429"/>
            <a:chOff x="2404492" y="2186282"/>
            <a:chExt cx="1655503" cy="1403429"/>
          </a:xfrm>
        </p:grpSpPr>
        <p:grpSp>
          <p:nvGrpSpPr>
            <p:cNvPr id="356" name="组合 355">
              <a:extLst>
                <a:ext uri="{FF2B5EF4-FFF2-40B4-BE49-F238E27FC236}">
                  <a16:creationId xmlns:a16="http://schemas.microsoft.com/office/drawing/2014/main" id="{0E61A435-C122-4C95-AB42-0921361A16CC}"/>
                </a:ext>
              </a:extLst>
            </p:cNvPr>
            <p:cNvGrpSpPr/>
            <p:nvPr/>
          </p:nvGrpSpPr>
          <p:grpSpPr>
            <a:xfrm>
              <a:off x="3403590" y="2186282"/>
              <a:ext cx="656405" cy="1080000"/>
              <a:chOff x="6087538" y="1149123"/>
              <a:chExt cx="646458" cy="1507275"/>
            </a:xfrm>
          </p:grpSpPr>
          <p:sp>
            <p:nvSpPr>
              <p:cNvPr id="371" name="文本框 370">
                <a:extLst>
                  <a:ext uri="{FF2B5EF4-FFF2-40B4-BE49-F238E27FC236}">
                    <a16:creationId xmlns:a16="http://schemas.microsoft.com/office/drawing/2014/main" id="{82085D3B-8781-4277-9287-8A7BF98816E7}"/>
                  </a:ext>
                </a:extLst>
              </p:cNvPr>
              <p:cNvSpPr txBox="1"/>
              <p:nvPr/>
            </p:nvSpPr>
            <p:spPr>
              <a:xfrm>
                <a:off x="6087538" y="1149123"/>
                <a:ext cx="646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Standard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文本框 371">
                <a:extLst>
                  <a:ext uri="{FF2B5EF4-FFF2-40B4-BE49-F238E27FC236}">
                    <a16:creationId xmlns:a16="http://schemas.microsoft.com/office/drawing/2014/main" id="{99156B5F-9C64-4C4B-93A7-57A39B74ED89}"/>
                  </a:ext>
                </a:extLst>
              </p:cNvPr>
              <p:cNvSpPr txBox="1"/>
              <p:nvPr/>
            </p:nvSpPr>
            <p:spPr>
              <a:xfrm>
                <a:off x="6087538" y="1472080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AA-13#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文本框 372">
                <a:extLst>
                  <a:ext uri="{FF2B5EF4-FFF2-40B4-BE49-F238E27FC236}">
                    <a16:creationId xmlns:a16="http://schemas.microsoft.com/office/drawing/2014/main" id="{BAF238EE-B4D5-4560-8F5D-E0F44D498ED1}"/>
                  </a:ext>
                </a:extLst>
              </p:cNvPr>
              <p:cNvSpPr txBox="1"/>
              <p:nvPr/>
            </p:nvSpPr>
            <p:spPr>
              <a:xfrm>
                <a:off x="6087538" y="1795039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AA-17#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文本框 373">
                <a:extLst>
                  <a:ext uri="{FF2B5EF4-FFF2-40B4-BE49-F238E27FC236}">
                    <a16:creationId xmlns:a16="http://schemas.microsoft.com/office/drawing/2014/main" id="{332373D2-3473-406C-AC37-B0C2B2D4E7CD}"/>
                  </a:ext>
                </a:extLst>
              </p:cNvPr>
              <p:cNvSpPr txBox="1"/>
              <p:nvPr/>
            </p:nvSpPr>
            <p:spPr>
              <a:xfrm>
                <a:off x="6087538" y="2117997"/>
                <a:ext cx="646458" cy="300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AA-20#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文本框 374">
                <a:extLst>
                  <a:ext uri="{FF2B5EF4-FFF2-40B4-BE49-F238E27FC236}">
                    <a16:creationId xmlns:a16="http://schemas.microsoft.com/office/drawing/2014/main" id="{CEA889DA-55E4-4594-BB8B-24D063319E50}"/>
                  </a:ext>
                </a:extLst>
              </p:cNvPr>
              <p:cNvSpPr txBox="1"/>
              <p:nvPr/>
            </p:nvSpPr>
            <p:spPr>
              <a:xfrm>
                <a:off x="6087538" y="2440954"/>
                <a:ext cx="6464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Blank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7" name="组合 356">
              <a:extLst>
                <a:ext uri="{FF2B5EF4-FFF2-40B4-BE49-F238E27FC236}">
                  <a16:creationId xmlns:a16="http://schemas.microsoft.com/office/drawing/2014/main" id="{0218366E-F9C3-4BF9-B98C-F98DA8D4822A}"/>
                </a:ext>
              </a:extLst>
            </p:cNvPr>
            <p:cNvGrpSpPr/>
            <p:nvPr/>
          </p:nvGrpSpPr>
          <p:grpSpPr>
            <a:xfrm>
              <a:off x="2616903" y="3266344"/>
              <a:ext cx="1296764" cy="154603"/>
              <a:chOff x="690987" y="5254795"/>
              <a:chExt cx="1296764" cy="215444"/>
            </a:xfrm>
          </p:grpSpPr>
          <p:sp>
            <p:nvSpPr>
              <p:cNvPr id="367" name="文本框 366">
                <a:extLst>
                  <a:ext uri="{FF2B5EF4-FFF2-40B4-BE49-F238E27FC236}">
                    <a16:creationId xmlns:a16="http://schemas.microsoft.com/office/drawing/2014/main" id="{9F80883B-DD56-43CF-850D-AAF9A3860079}"/>
                  </a:ext>
                </a:extLst>
              </p:cNvPr>
              <p:cNvSpPr txBox="1"/>
              <p:nvPr/>
            </p:nvSpPr>
            <p:spPr>
              <a:xfrm>
                <a:off x="690987" y="5254795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文本框 367">
                <a:extLst>
                  <a:ext uri="{FF2B5EF4-FFF2-40B4-BE49-F238E27FC236}">
                    <a16:creationId xmlns:a16="http://schemas.microsoft.com/office/drawing/2014/main" id="{ACBA167D-3786-4508-BFCE-B120CA70CBC2}"/>
                  </a:ext>
                </a:extLst>
              </p:cNvPr>
              <p:cNvSpPr txBox="1"/>
              <p:nvPr/>
            </p:nvSpPr>
            <p:spPr>
              <a:xfrm>
                <a:off x="1010458" y="5254795"/>
                <a:ext cx="331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文本框 368">
                <a:extLst>
                  <a:ext uri="{FF2B5EF4-FFF2-40B4-BE49-F238E27FC236}">
                    <a16:creationId xmlns:a16="http://schemas.microsoft.com/office/drawing/2014/main" id="{DE371C69-8550-4094-AC93-92C532C92121}"/>
                  </a:ext>
                </a:extLst>
              </p:cNvPr>
              <p:cNvSpPr txBox="1"/>
              <p:nvPr/>
            </p:nvSpPr>
            <p:spPr>
              <a:xfrm>
                <a:off x="1333572" y="5254795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文本框 369">
                <a:extLst>
                  <a:ext uri="{FF2B5EF4-FFF2-40B4-BE49-F238E27FC236}">
                    <a16:creationId xmlns:a16="http://schemas.microsoft.com/office/drawing/2014/main" id="{EB968A77-B2DF-4582-9BD4-F66755A92BD9}"/>
                  </a:ext>
                </a:extLst>
              </p:cNvPr>
              <p:cNvSpPr txBox="1"/>
              <p:nvPr/>
            </p:nvSpPr>
            <p:spPr>
              <a:xfrm>
                <a:off x="1653552" y="5254795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2" name="文本框 361">
              <a:extLst>
                <a:ext uri="{FF2B5EF4-FFF2-40B4-BE49-F238E27FC236}">
                  <a16:creationId xmlns:a16="http://schemas.microsoft.com/office/drawing/2014/main" id="{B1C30F07-47CB-4C56-AC18-AF8A10992788}"/>
                </a:ext>
              </a:extLst>
            </p:cNvPr>
            <p:cNvSpPr txBox="1"/>
            <p:nvPr/>
          </p:nvSpPr>
          <p:spPr>
            <a:xfrm>
              <a:off x="2717701" y="3374267"/>
              <a:ext cx="10996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3" name="组合 362">
              <a:extLst>
                <a:ext uri="{FF2B5EF4-FFF2-40B4-BE49-F238E27FC236}">
                  <a16:creationId xmlns:a16="http://schemas.microsoft.com/office/drawing/2014/main" id="{A95AB24A-F59D-4C36-BC75-76D2BFABE647}"/>
                </a:ext>
              </a:extLst>
            </p:cNvPr>
            <p:cNvGrpSpPr/>
            <p:nvPr/>
          </p:nvGrpSpPr>
          <p:grpSpPr>
            <a:xfrm>
              <a:off x="2404492" y="2949155"/>
              <a:ext cx="422546" cy="416307"/>
              <a:chOff x="541296" y="1529355"/>
              <a:chExt cx="422546" cy="470398"/>
            </a:xfrm>
          </p:grpSpPr>
          <p:sp>
            <p:nvSpPr>
              <p:cNvPr id="364" name="文本框 363">
                <a:extLst>
                  <a:ext uri="{FF2B5EF4-FFF2-40B4-BE49-F238E27FC236}">
                    <a16:creationId xmlns:a16="http://schemas.microsoft.com/office/drawing/2014/main" id="{2BECFB99-863F-402E-9275-74070A98D6C2}"/>
                  </a:ext>
                </a:extLst>
              </p:cNvPr>
              <p:cNvSpPr txBox="1"/>
              <p:nvPr/>
            </p:nvSpPr>
            <p:spPr>
              <a:xfrm>
                <a:off x="590594" y="1784309"/>
                <a:ext cx="3732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文本框 364">
                <a:extLst>
                  <a:ext uri="{FF2B5EF4-FFF2-40B4-BE49-F238E27FC236}">
                    <a16:creationId xmlns:a16="http://schemas.microsoft.com/office/drawing/2014/main" id="{68B9EAF6-D11E-459F-8B36-1717CAA72EAF}"/>
                  </a:ext>
                </a:extLst>
              </p:cNvPr>
              <p:cNvSpPr txBox="1"/>
              <p:nvPr/>
            </p:nvSpPr>
            <p:spPr>
              <a:xfrm>
                <a:off x="590594" y="1529355"/>
                <a:ext cx="373247" cy="243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文本框 365">
                <a:extLst>
                  <a:ext uri="{FF2B5EF4-FFF2-40B4-BE49-F238E27FC236}">
                    <a16:creationId xmlns:a16="http://schemas.microsoft.com/office/drawing/2014/main" id="{C74D7641-7FC9-4627-A7B4-8C7517DC414A}"/>
                  </a:ext>
                </a:extLst>
              </p:cNvPr>
              <p:cNvSpPr txBox="1"/>
              <p:nvPr/>
            </p:nvSpPr>
            <p:spPr>
              <a:xfrm rot="16200000">
                <a:off x="422671" y="1664804"/>
                <a:ext cx="45269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CPS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08" name="矩形 207">
            <a:extLst>
              <a:ext uri="{FF2B5EF4-FFF2-40B4-BE49-F238E27FC236}">
                <a16:creationId xmlns:a16="http://schemas.microsoft.com/office/drawing/2014/main" id="{4F7D84DE-08B4-4C90-8409-3770E62158C8}"/>
              </a:ext>
            </a:extLst>
          </p:cNvPr>
          <p:cNvSpPr/>
          <p:nvPr/>
        </p:nvSpPr>
        <p:spPr>
          <a:xfrm rot="16200000">
            <a:off x="3982110" y="2931707"/>
            <a:ext cx="1237283" cy="20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6mA/10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2130" y="4464979"/>
            <a:ext cx="6376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S2. Characterization of DNA N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-methyladenine (6mA) in Human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and Anaplastic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a-b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UHPLC-MS/MS chromatograms and quantification of</a:t>
            </a:r>
            <a:r>
              <a:rPr lang="zh-CN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and 6mA in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), and Anaplastic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15B46277-C550-407C-8AE6-045FB83E192D}"/>
              </a:ext>
            </a:extLst>
          </p:cNvPr>
          <p:cNvGrpSpPr/>
          <p:nvPr/>
        </p:nvGrpSpPr>
        <p:grpSpPr>
          <a:xfrm>
            <a:off x="4874281" y="1808434"/>
            <a:ext cx="1163688" cy="338554"/>
            <a:chOff x="4717570" y="1426442"/>
            <a:chExt cx="1039545" cy="333141"/>
          </a:xfrm>
        </p:grpSpPr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3374B691-AD35-4FB1-9A20-DA5BA86E56D7}"/>
                </a:ext>
              </a:extLst>
            </p:cNvPr>
            <p:cNvSpPr txBox="1"/>
            <p:nvPr/>
          </p:nvSpPr>
          <p:spPr>
            <a:xfrm>
              <a:off x="4717570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A-10#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7DCAB51B-04C6-4CC1-B271-A54C625195E9}"/>
                </a:ext>
              </a:extLst>
            </p:cNvPr>
            <p:cNvSpPr txBox="1"/>
            <p:nvPr/>
          </p:nvSpPr>
          <p:spPr>
            <a:xfrm>
              <a:off x="504012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A-11#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447E820A-BD2F-4B60-BEDC-68ED76497793}"/>
                </a:ext>
              </a:extLst>
            </p:cNvPr>
            <p:cNvSpPr txBox="1"/>
            <p:nvPr/>
          </p:nvSpPr>
          <p:spPr>
            <a:xfrm>
              <a:off x="536006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A-18#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26A5D26E-F746-4F49-9D48-DE2E6041C1C4}"/>
              </a:ext>
            </a:extLst>
          </p:cNvPr>
          <p:cNvGrpSpPr/>
          <p:nvPr/>
        </p:nvGrpSpPr>
        <p:grpSpPr>
          <a:xfrm>
            <a:off x="4872506" y="3580112"/>
            <a:ext cx="1163688" cy="338554"/>
            <a:chOff x="4717570" y="1426442"/>
            <a:chExt cx="1039545" cy="333141"/>
          </a:xfrm>
        </p:grpSpPr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F6F251FE-9B23-484B-B7BB-2110FC5D5BF7}"/>
                </a:ext>
              </a:extLst>
            </p:cNvPr>
            <p:cNvSpPr txBox="1"/>
            <p:nvPr/>
          </p:nvSpPr>
          <p:spPr>
            <a:xfrm>
              <a:off x="4717570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AA-13#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7ADB6A53-A3CC-48CD-857A-F3BBF0EA453D}"/>
                </a:ext>
              </a:extLst>
            </p:cNvPr>
            <p:cNvSpPr txBox="1"/>
            <p:nvPr/>
          </p:nvSpPr>
          <p:spPr>
            <a:xfrm>
              <a:off x="504012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AA-17#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F633A297-3D7F-45C2-B369-D3543EDDD74C}"/>
                </a:ext>
              </a:extLst>
            </p:cNvPr>
            <p:cNvSpPr txBox="1"/>
            <p:nvPr/>
          </p:nvSpPr>
          <p:spPr>
            <a:xfrm>
              <a:off x="536006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AA-20#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10F0F7D9-6FF6-4430-838A-68ED82CA2E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305362"/>
              </p:ext>
            </p:extLst>
          </p:nvPr>
        </p:nvGraphicFramePr>
        <p:xfrm>
          <a:off x="4784828" y="510020"/>
          <a:ext cx="1308100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1" imgW="1308013" imgH="1457543" progId="Prism6.Document">
                  <p:embed/>
                </p:oleObj>
              </mc:Choice>
              <mc:Fallback>
                <p:oleObj name="Prism 6" r:id="rId11" imgW="1308013" imgH="14575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84828" y="510020"/>
                        <a:ext cx="1308100" cy="145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D0444FAD-AF3F-4575-9553-89487FA908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371234"/>
              </p:ext>
            </p:extLst>
          </p:nvPr>
        </p:nvGraphicFramePr>
        <p:xfrm>
          <a:off x="4780548" y="2270125"/>
          <a:ext cx="1308100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3" imgW="1308013" imgH="1457543" progId="Prism6.Document">
                  <p:embed/>
                </p:oleObj>
              </mc:Choice>
              <mc:Fallback>
                <p:oleObj name="Prism 6" r:id="rId13" imgW="1308013" imgH="14575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80548" y="2270125"/>
                        <a:ext cx="1308100" cy="145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" name="矩形 115">
            <a:extLst>
              <a:ext uri="{FF2B5EF4-FFF2-40B4-BE49-F238E27FC236}">
                <a16:creationId xmlns:a16="http://schemas.microsoft.com/office/drawing/2014/main" id="{3A5C13BB-6837-4A69-BF8C-46D7DEDE6B95}"/>
              </a:ext>
            </a:extLst>
          </p:cNvPr>
          <p:cNvSpPr/>
          <p:nvPr/>
        </p:nvSpPr>
        <p:spPr>
          <a:xfrm rot="16200000">
            <a:off x="3982112" y="2931707"/>
            <a:ext cx="1237283" cy="20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6mA/10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32406543-96A6-4561-B75E-E2357CB6044D}"/>
              </a:ext>
            </a:extLst>
          </p:cNvPr>
          <p:cNvGrpSpPr/>
          <p:nvPr/>
        </p:nvGrpSpPr>
        <p:grpSpPr>
          <a:xfrm>
            <a:off x="4872507" y="3580112"/>
            <a:ext cx="1163688" cy="338554"/>
            <a:chOff x="4717570" y="1426442"/>
            <a:chExt cx="1039545" cy="333141"/>
          </a:xfrm>
        </p:grpSpPr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BF740855-4A66-4C72-A3D3-956803313A3A}"/>
                </a:ext>
              </a:extLst>
            </p:cNvPr>
            <p:cNvSpPr txBox="1"/>
            <p:nvPr/>
          </p:nvSpPr>
          <p:spPr>
            <a:xfrm>
              <a:off x="4717570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AA-13#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F1DFCDA3-1DC4-480E-88D2-85E22DE153E2}"/>
                </a:ext>
              </a:extLst>
            </p:cNvPr>
            <p:cNvSpPr txBox="1"/>
            <p:nvPr/>
          </p:nvSpPr>
          <p:spPr>
            <a:xfrm>
              <a:off x="504012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AA-17#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547D98D4-662B-43EB-AC21-FAB940C8E4C8}"/>
                </a:ext>
              </a:extLst>
            </p:cNvPr>
            <p:cNvSpPr txBox="1"/>
            <p:nvPr/>
          </p:nvSpPr>
          <p:spPr>
            <a:xfrm>
              <a:off x="5360061" y="1426442"/>
              <a:ext cx="397054" cy="3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AA-20#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69F4E5C-690D-4ACF-B066-93B1047E363D}"/>
              </a:ext>
            </a:extLst>
          </p:cNvPr>
          <p:cNvGrpSpPr/>
          <p:nvPr/>
        </p:nvGrpSpPr>
        <p:grpSpPr>
          <a:xfrm>
            <a:off x="4566577" y="622525"/>
            <a:ext cx="360000" cy="1287259"/>
            <a:chOff x="6194155" y="549215"/>
            <a:chExt cx="360000" cy="1287259"/>
          </a:xfrm>
        </p:grpSpPr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A14FA350-5AF7-41BB-B2A6-EA89A97D590C}"/>
                </a:ext>
              </a:extLst>
            </p:cNvPr>
            <p:cNvSpPr txBox="1"/>
            <p:nvPr/>
          </p:nvSpPr>
          <p:spPr>
            <a:xfrm>
              <a:off x="6194155" y="549215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45FF7E64-850D-491C-B8E3-352318525D04}"/>
                </a:ext>
              </a:extLst>
            </p:cNvPr>
            <p:cNvSpPr txBox="1"/>
            <p:nvPr/>
          </p:nvSpPr>
          <p:spPr>
            <a:xfrm>
              <a:off x="6194155" y="763578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C1285D10-3BEF-4F0E-A610-9510438295DB}"/>
                </a:ext>
              </a:extLst>
            </p:cNvPr>
            <p:cNvSpPr txBox="1"/>
            <p:nvPr/>
          </p:nvSpPr>
          <p:spPr>
            <a:xfrm>
              <a:off x="6194155" y="1192304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7D58C180-1C2E-4243-A837-79C8F5A7A772}"/>
                </a:ext>
              </a:extLst>
            </p:cNvPr>
            <p:cNvSpPr txBox="1"/>
            <p:nvPr/>
          </p:nvSpPr>
          <p:spPr>
            <a:xfrm>
              <a:off x="6194155" y="1406667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C6251853-E33C-4127-B279-39C0067A0D16}"/>
                </a:ext>
              </a:extLst>
            </p:cNvPr>
            <p:cNvSpPr txBox="1"/>
            <p:nvPr/>
          </p:nvSpPr>
          <p:spPr>
            <a:xfrm>
              <a:off x="6194155" y="1621030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117F87B6-BE11-42F2-84A3-023694A48E85}"/>
                </a:ext>
              </a:extLst>
            </p:cNvPr>
            <p:cNvSpPr txBox="1"/>
            <p:nvPr/>
          </p:nvSpPr>
          <p:spPr>
            <a:xfrm>
              <a:off x="6194155" y="977941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组合 120">
            <a:extLst>
              <a:ext uri="{FF2B5EF4-FFF2-40B4-BE49-F238E27FC236}">
                <a16:creationId xmlns:a16="http://schemas.microsoft.com/office/drawing/2014/main" id="{012175AE-C729-4005-AD36-47B4894A0518}"/>
              </a:ext>
            </a:extLst>
          </p:cNvPr>
          <p:cNvGrpSpPr/>
          <p:nvPr/>
        </p:nvGrpSpPr>
        <p:grpSpPr>
          <a:xfrm>
            <a:off x="4561539" y="2378305"/>
            <a:ext cx="362423" cy="1287259"/>
            <a:chOff x="6191732" y="549215"/>
            <a:chExt cx="362423" cy="1287259"/>
          </a:xfrm>
        </p:grpSpPr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1D2154D1-0467-42B7-8D02-25B6F4FBC7B9}"/>
                </a:ext>
              </a:extLst>
            </p:cNvPr>
            <p:cNvSpPr txBox="1"/>
            <p:nvPr/>
          </p:nvSpPr>
          <p:spPr>
            <a:xfrm>
              <a:off x="6194155" y="549215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本框 122">
              <a:extLst>
                <a:ext uri="{FF2B5EF4-FFF2-40B4-BE49-F238E27FC236}">
                  <a16:creationId xmlns:a16="http://schemas.microsoft.com/office/drawing/2014/main" id="{EAB1311B-9632-449B-8BB9-9DB826394224}"/>
                </a:ext>
              </a:extLst>
            </p:cNvPr>
            <p:cNvSpPr txBox="1"/>
            <p:nvPr/>
          </p:nvSpPr>
          <p:spPr>
            <a:xfrm>
              <a:off x="6191732" y="795083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93AE397A-9968-4312-9956-7E4911358F7C}"/>
                </a:ext>
              </a:extLst>
            </p:cNvPr>
            <p:cNvSpPr txBox="1"/>
            <p:nvPr/>
          </p:nvSpPr>
          <p:spPr>
            <a:xfrm>
              <a:off x="6191732" y="1165283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文本框 124">
              <a:extLst>
                <a:ext uri="{FF2B5EF4-FFF2-40B4-BE49-F238E27FC236}">
                  <a16:creationId xmlns:a16="http://schemas.microsoft.com/office/drawing/2014/main" id="{B9991C4A-8F1F-48B6-8E49-0CE2D6644421}"/>
                </a:ext>
              </a:extLst>
            </p:cNvPr>
            <p:cNvSpPr txBox="1"/>
            <p:nvPr/>
          </p:nvSpPr>
          <p:spPr>
            <a:xfrm>
              <a:off x="6191732" y="1398382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文本框 125">
              <a:extLst>
                <a:ext uri="{FF2B5EF4-FFF2-40B4-BE49-F238E27FC236}">
                  <a16:creationId xmlns:a16="http://schemas.microsoft.com/office/drawing/2014/main" id="{5C102F63-149F-4836-A48C-75CC0D56373C}"/>
                </a:ext>
              </a:extLst>
            </p:cNvPr>
            <p:cNvSpPr txBox="1"/>
            <p:nvPr/>
          </p:nvSpPr>
          <p:spPr>
            <a:xfrm>
              <a:off x="6194155" y="1621030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EFC984F6-64B0-4D09-BA1D-92EB5AA96477}"/>
                </a:ext>
              </a:extLst>
            </p:cNvPr>
            <p:cNvSpPr txBox="1"/>
            <p:nvPr/>
          </p:nvSpPr>
          <p:spPr>
            <a:xfrm>
              <a:off x="6194155" y="933214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8294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3BAAE483-0207-48C7-B791-661F8FB4EEE6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7">
            <a:extLst>
              <a:ext uri="{FF2B5EF4-FFF2-40B4-BE49-F238E27FC236}">
                <a16:creationId xmlns:a16="http://schemas.microsoft.com/office/drawing/2014/main" id="{4E78FDC1-1871-42D3-BA07-61DBA5B5455A}"/>
              </a:ext>
            </a:extLst>
          </p:cNvPr>
          <p:cNvGrpSpPr/>
          <p:nvPr/>
        </p:nvGrpSpPr>
        <p:grpSpPr>
          <a:xfrm>
            <a:off x="372573" y="2133457"/>
            <a:ext cx="438770" cy="410308"/>
            <a:chOff x="411376" y="4798891"/>
            <a:chExt cx="438770" cy="410308"/>
          </a:xfrm>
        </p:grpSpPr>
        <p:grpSp>
          <p:nvGrpSpPr>
            <p:cNvPr id="14" name="组合 160">
              <a:extLst>
                <a:ext uri="{FF2B5EF4-FFF2-40B4-BE49-F238E27FC236}">
                  <a16:creationId xmlns:a16="http://schemas.microsoft.com/office/drawing/2014/main" id="{3CD77B44-F940-4EC4-B902-32D30F5AC802}"/>
                </a:ext>
              </a:extLst>
            </p:cNvPr>
            <p:cNvGrpSpPr/>
            <p:nvPr/>
          </p:nvGrpSpPr>
          <p:grpSpPr>
            <a:xfrm>
              <a:off x="478356" y="4798891"/>
              <a:ext cx="371790" cy="322523"/>
              <a:chOff x="636362" y="2208562"/>
              <a:chExt cx="373248" cy="622194"/>
            </a:xfrm>
          </p:grpSpPr>
          <p:sp>
            <p:nvSpPr>
              <p:cNvPr id="16" name="文本框 168">
                <a:extLst>
                  <a:ext uri="{FF2B5EF4-FFF2-40B4-BE49-F238E27FC236}">
                    <a16:creationId xmlns:a16="http://schemas.microsoft.com/office/drawing/2014/main" id="{1C65D8D1-8E89-4C20-8005-DEDB848EB6EA}"/>
                  </a:ext>
                </a:extLst>
              </p:cNvPr>
              <p:cNvSpPr txBox="1"/>
              <p:nvPr/>
            </p:nvSpPr>
            <p:spPr>
              <a:xfrm>
                <a:off x="636362" y="2530158"/>
                <a:ext cx="373248" cy="30059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181">
                <a:extLst>
                  <a:ext uri="{FF2B5EF4-FFF2-40B4-BE49-F238E27FC236}">
                    <a16:creationId xmlns:a16="http://schemas.microsoft.com/office/drawing/2014/main" id="{D50EAAFB-8A72-48B1-9990-7B47E9248821}"/>
                  </a:ext>
                </a:extLst>
              </p:cNvPr>
              <p:cNvSpPr txBox="1"/>
              <p:nvPr/>
            </p:nvSpPr>
            <p:spPr>
              <a:xfrm>
                <a:off x="636362" y="2208562"/>
                <a:ext cx="373247" cy="35461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70k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文本框 182">
              <a:extLst>
                <a:ext uri="{FF2B5EF4-FFF2-40B4-BE49-F238E27FC236}">
                  <a16:creationId xmlns:a16="http://schemas.microsoft.com/office/drawing/2014/main" id="{9F03D0D4-F05F-4089-B794-98C857F835EE}"/>
                </a:ext>
              </a:extLst>
            </p:cNvPr>
            <p:cNvSpPr txBox="1"/>
            <p:nvPr/>
          </p:nvSpPr>
          <p:spPr>
            <a:xfrm rot="16200000">
              <a:off x="316708" y="4899929"/>
              <a:ext cx="403938" cy="214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CPS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262">
            <a:extLst>
              <a:ext uri="{FF2B5EF4-FFF2-40B4-BE49-F238E27FC236}">
                <a16:creationId xmlns:a16="http://schemas.microsoft.com/office/drawing/2014/main" id="{93DC3D32-97AE-407D-8224-F5CD5B60E808}"/>
              </a:ext>
            </a:extLst>
          </p:cNvPr>
          <p:cNvGrpSpPr/>
          <p:nvPr/>
        </p:nvGrpSpPr>
        <p:grpSpPr>
          <a:xfrm>
            <a:off x="689669" y="983122"/>
            <a:ext cx="2343733" cy="338554"/>
            <a:chOff x="767061" y="2749487"/>
            <a:chExt cx="2352923" cy="468105"/>
          </a:xfrm>
        </p:grpSpPr>
        <p:sp>
          <p:nvSpPr>
            <p:cNvPr id="19" name="文本框 263">
              <a:extLst>
                <a:ext uri="{FF2B5EF4-FFF2-40B4-BE49-F238E27FC236}">
                  <a16:creationId xmlns:a16="http://schemas.microsoft.com/office/drawing/2014/main" id="{85CF1C55-8F2B-4B17-8E6C-1EE805EE9E35}"/>
                </a:ext>
              </a:extLst>
            </p:cNvPr>
            <p:cNvSpPr txBox="1"/>
            <p:nvPr/>
          </p:nvSpPr>
          <p:spPr>
            <a:xfrm>
              <a:off x="767061" y="2749487"/>
              <a:ext cx="1183424" cy="46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Unlabeled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dA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(1:100)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252-136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265">
              <a:extLst>
                <a:ext uri="{FF2B5EF4-FFF2-40B4-BE49-F238E27FC236}">
                  <a16:creationId xmlns:a16="http://schemas.microsoft.com/office/drawing/2014/main" id="{6401A7D6-C836-4C1F-893B-F1E9537DB590}"/>
                </a:ext>
              </a:extLst>
            </p:cNvPr>
            <p:cNvSpPr txBox="1"/>
            <p:nvPr/>
          </p:nvSpPr>
          <p:spPr>
            <a:xfrm>
              <a:off x="2100799" y="2749487"/>
              <a:ext cx="1019185" cy="399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altLang="zh-CN" sz="8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]-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dA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(1:100)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256-140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66">
            <a:extLst>
              <a:ext uri="{FF2B5EF4-FFF2-40B4-BE49-F238E27FC236}">
                <a16:creationId xmlns:a16="http://schemas.microsoft.com/office/drawing/2014/main" id="{1D44EF15-930E-49FE-AE3F-27215795ACF8}"/>
              </a:ext>
            </a:extLst>
          </p:cNvPr>
          <p:cNvGrpSpPr/>
          <p:nvPr/>
        </p:nvGrpSpPr>
        <p:grpSpPr>
          <a:xfrm>
            <a:off x="588524" y="2396704"/>
            <a:ext cx="2544742" cy="306804"/>
            <a:chOff x="692891" y="4710293"/>
            <a:chExt cx="2554723" cy="424204"/>
          </a:xfrm>
        </p:grpSpPr>
        <p:sp>
          <p:nvSpPr>
            <p:cNvPr id="22" name="文本框 267">
              <a:extLst>
                <a:ext uri="{FF2B5EF4-FFF2-40B4-BE49-F238E27FC236}">
                  <a16:creationId xmlns:a16="http://schemas.microsoft.com/office/drawing/2014/main" id="{0A77DF0E-98A1-4EAA-9641-784C2CB9F6A2}"/>
                </a:ext>
              </a:extLst>
            </p:cNvPr>
            <p:cNvSpPr txBox="1"/>
            <p:nvPr/>
          </p:nvSpPr>
          <p:spPr>
            <a:xfrm>
              <a:off x="779291" y="4836611"/>
              <a:ext cx="1125378" cy="29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" name="组合 273">
              <a:extLst>
                <a:ext uri="{FF2B5EF4-FFF2-40B4-BE49-F238E27FC236}">
                  <a16:creationId xmlns:a16="http://schemas.microsoft.com/office/drawing/2014/main" id="{D5970001-8D7B-45DA-B8BF-6A162B0E4364}"/>
                </a:ext>
              </a:extLst>
            </p:cNvPr>
            <p:cNvGrpSpPr/>
            <p:nvPr/>
          </p:nvGrpSpPr>
          <p:grpSpPr>
            <a:xfrm>
              <a:off x="692891" y="4710293"/>
              <a:ext cx="1298920" cy="297885"/>
              <a:chOff x="692891" y="4710293"/>
              <a:chExt cx="1298920" cy="297885"/>
            </a:xfrm>
          </p:grpSpPr>
          <p:sp>
            <p:nvSpPr>
              <p:cNvPr id="29" name="文本框 283">
                <a:extLst>
                  <a:ext uri="{FF2B5EF4-FFF2-40B4-BE49-F238E27FC236}">
                    <a16:creationId xmlns:a16="http://schemas.microsoft.com/office/drawing/2014/main" id="{F49A14D9-97B2-486B-9380-34EE35F9B97C}"/>
                  </a:ext>
                </a:extLst>
              </p:cNvPr>
              <p:cNvSpPr txBox="1"/>
              <p:nvPr/>
            </p:nvSpPr>
            <p:spPr>
              <a:xfrm>
                <a:off x="692891" y="4710293"/>
                <a:ext cx="331164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84">
                <a:extLst>
                  <a:ext uri="{FF2B5EF4-FFF2-40B4-BE49-F238E27FC236}">
                    <a16:creationId xmlns:a16="http://schemas.microsoft.com/office/drawing/2014/main" id="{6440418F-729E-493E-BC6D-A9C7395849FE}"/>
                  </a:ext>
                </a:extLst>
              </p:cNvPr>
              <p:cNvSpPr txBox="1"/>
              <p:nvPr/>
            </p:nvSpPr>
            <p:spPr>
              <a:xfrm>
                <a:off x="1167390" y="4710293"/>
                <a:ext cx="346887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285">
                <a:extLst>
                  <a:ext uri="{FF2B5EF4-FFF2-40B4-BE49-F238E27FC236}">
                    <a16:creationId xmlns:a16="http://schemas.microsoft.com/office/drawing/2014/main" id="{1AE6A318-D661-479E-9C4B-0B1FCD0AF397}"/>
                  </a:ext>
                </a:extLst>
              </p:cNvPr>
              <p:cNvSpPr txBox="1"/>
              <p:nvPr/>
            </p:nvSpPr>
            <p:spPr>
              <a:xfrm>
                <a:off x="1657612" y="4710293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文本框 274">
              <a:extLst>
                <a:ext uri="{FF2B5EF4-FFF2-40B4-BE49-F238E27FC236}">
                  <a16:creationId xmlns:a16="http://schemas.microsoft.com/office/drawing/2014/main" id="{1994A08A-29A7-4ED5-A93E-8FC3D60B505A}"/>
                </a:ext>
              </a:extLst>
            </p:cNvPr>
            <p:cNvSpPr txBox="1"/>
            <p:nvPr/>
          </p:nvSpPr>
          <p:spPr>
            <a:xfrm>
              <a:off x="2038036" y="4836612"/>
              <a:ext cx="1125378" cy="29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" name="组合 275">
              <a:extLst>
                <a:ext uri="{FF2B5EF4-FFF2-40B4-BE49-F238E27FC236}">
                  <a16:creationId xmlns:a16="http://schemas.microsoft.com/office/drawing/2014/main" id="{F4617806-3A20-4601-A78C-825A504CED18}"/>
                </a:ext>
              </a:extLst>
            </p:cNvPr>
            <p:cNvGrpSpPr/>
            <p:nvPr/>
          </p:nvGrpSpPr>
          <p:grpSpPr>
            <a:xfrm>
              <a:off x="1948694" y="4710293"/>
              <a:ext cx="1298920" cy="297885"/>
              <a:chOff x="692891" y="4710293"/>
              <a:chExt cx="1298920" cy="297885"/>
            </a:xfrm>
          </p:grpSpPr>
          <p:sp>
            <p:nvSpPr>
              <p:cNvPr id="26" name="文本框 280">
                <a:extLst>
                  <a:ext uri="{FF2B5EF4-FFF2-40B4-BE49-F238E27FC236}">
                    <a16:creationId xmlns:a16="http://schemas.microsoft.com/office/drawing/2014/main" id="{88128345-A896-4537-A56C-41941ADD6948}"/>
                  </a:ext>
                </a:extLst>
              </p:cNvPr>
              <p:cNvSpPr txBox="1"/>
              <p:nvPr/>
            </p:nvSpPr>
            <p:spPr>
              <a:xfrm>
                <a:off x="692891" y="4710293"/>
                <a:ext cx="331164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文本框 281">
                <a:extLst>
                  <a:ext uri="{FF2B5EF4-FFF2-40B4-BE49-F238E27FC236}">
                    <a16:creationId xmlns:a16="http://schemas.microsoft.com/office/drawing/2014/main" id="{24796A4D-976C-46F4-B2FB-D03C08F0D3F0}"/>
                  </a:ext>
                </a:extLst>
              </p:cNvPr>
              <p:cNvSpPr txBox="1"/>
              <p:nvPr/>
            </p:nvSpPr>
            <p:spPr>
              <a:xfrm>
                <a:off x="1167390" y="4710293"/>
                <a:ext cx="346887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文本框 282">
                <a:extLst>
                  <a:ext uri="{FF2B5EF4-FFF2-40B4-BE49-F238E27FC236}">
                    <a16:creationId xmlns:a16="http://schemas.microsoft.com/office/drawing/2014/main" id="{D5DC506D-F2D6-46B0-AC88-5435B0EFAF51}"/>
                  </a:ext>
                </a:extLst>
              </p:cNvPr>
              <p:cNvSpPr txBox="1"/>
              <p:nvPr/>
            </p:nvSpPr>
            <p:spPr>
              <a:xfrm>
                <a:off x="1657612" y="4710293"/>
                <a:ext cx="334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183">
            <a:extLst>
              <a:ext uri="{FF2B5EF4-FFF2-40B4-BE49-F238E27FC236}">
                <a16:creationId xmlns:a16="http://schemas.microsoft.com/office/drawing/2014/main" id="{02B5A002-D6E3-46B9-B96B-C13CF150EABF}"/>
              </a:ext>
            </a:extLst>
          </p:cNvPr>
          <p:cNvGrpSpPr/>
          <p:nvPr/>
        </p:nvGrpSpPr>
        <p:grpSpPr>
          <a:xfrm>
            <a:off x="3544621" y="2133945"/>
            <a:ext cx="417732" cy="403938"/>
            <a:chOff x="480901" y="4364568"/>
            <a:chExt cx="419371" cy="558509"/>
          </a:xfrm>
        </p:grpSpPr>
        <p:grpSp>
          <p:nvGrpSpPr>
            <p:cNvPr id="33" name="组合 184">
              <a:extLst>
                <a:ext uri="{FF2B5EF4-FFF2-40B4-BE49-F238E27FC236}">
                  <a16:creationId xmlns:a16="http://schemas.microsoft.com/office/drawing/2014/main" id="{77C3E402-F70D-4C7F-A420-F3526ED4849F}"/>
                </a:ext>
              </a:extLst>
            </p:cNvPr>
            <p:cNvGrpSpPr/>
            <p:nvPr/>
          </p:nvGrpSpPr>
          <p:grpSpPr>
            <a:xfrm>
              <a:off x="527024" y="4373355"/>
              <a:ext cx="373248" cy="431843"/>
              <a:chOff x="636362" y="2320907"/>
              <a:chExt cx="373248" cy="431843"/>
            </a:xfrm>
          </p:grpSpPr>
          <p:sp>
            <p:nvSpPr>
              <p:cNvPr id="35" name="文本框 215">
                <a:extLst>
                  <a:ext uri="{FF2B5EF4-FFF2-40B4-BE49-F238E27FC236}">
                    <a16:creationId xmlns:a16="http://schemas.microsoft.com/office/drawing/2014/main" id="{E1063479-8DB9-4504-A1FC-F5C9A86DC853}"/>
                  </a:ext>
                </a:extLst>
              </p:cNvPr>
              <p:cNvSpPr txBox="1"/>
              <p:nvPr/>
            </p:nvSpPr>
            <p:spPr>
              <a:xfrm>
                <a:off x="636362" y="2537306"/>
                <a:ext cx="3732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文本框 223">
                <a:extLst>
                  <a:ext uri="{FF2B5EF4-FFF2-40B4-BE49-F238E27FC236}">
                    <a16:creationId xmlns:a16="http://schemas.microsoft.com/office/drawing/2014/main" id="{5518ACAF-81F1-4CEE-A89C-D4A2C9D3CD90}"/>
                  </a:ext>
                </a:extLst>
              </p:cNvPr>
              <p:cNvSpPr txBox="1"/>
              <p:nvPr/>
            </p:nvSpPr>
            <p:spPr>
              <a:xfrm>
                <a:off x="636362" y="2320907"/>
                <a:ext cx="37324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3k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文本框 186">
              <a:extLst>
                <a:ext uri="{FF2B5EF4-FFF2-40B4-BE49-F238E27FC236}">
                  <a16:creationId xmlns:a16="http://schemas.microsoft.com/office/drawing/2014/main" id="{C5DA0CA8-0B89-41D4-A12C-DFB76C22CF83}"/>
                </a:ext>
              </a:extLst>
            </p:cNvPr>
            <p:cNvSpPr txBox="1"/>
            <p:nvPr/>
          </p:nvSpPr>
          <p:spPr>
            <a:xfrm rot="16200000">
              <a:off x="309791" y="4535678"/>
              <a:ext cx="558509" cy="216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CPS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227">
            <a:extLst>
              <a:ext uri="{FF2B5EF4-FFF2-40B4-BE49-F238E27FC236}">
                <a16:creationId xmlns:a16="http://schemas.microsoft.com/office/drawing/2014/main" id="{7E92A73F-2C8B-4CEE-A0BE-E1978B8EC0AA}"/>
              </a:ext>
            </a:extLst>
          </p:cNvPr>
          <p:cNvGrpSpPr/>
          <p:nvPr/>
        </p:nvGrpSpPr>
        <p:grpSpPr>
          <a:xfrm>
            <a:off x="5867217" y="1240162"/>
            <a:ext cx="643933" cy="1124123"/>
            <a:chOff x="4165773" y="2698343"/>
            <a:chExt cx="643933" cy="1317520"/>
          </a:xfrm>
        </p:grpSpPr>
        <p:sp>
          <p:nvSpPr>
            <p:cNvPr id="38" name="文本框 229">
              <a:extLst>
                <a:ext uri="{FF2B5EF4-FFF2-40B4-BE49-F238E27FC236}">
                  <a16:creationId xmlns:a16="http://schemas.microsoft.com/office/drawing/2014/main" id="{C2AA7BB4-40BC-4C95-ADFD-FFC850F2DD7B}"/>
                </a:ext>
              </a:extLst>
            </p:cNvPr>
            <p:cNvSpPr txBox="1"/>
            <p:nvPr/>
          </p:nvSpPr>
          <p:spPr>
            <a:xfrm>
              <a:off x="4165773" y="2698343"/>
              <a:ext cx="643933" cy="182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231">
              <a:extLst>
                <a:ext uri="{FF2B5EF4-FFF2-40B4-BE49-F238E27FC236}">
                  <a16:creationId xmlns:a16="http://schemas.microsoft.com/office/drawing/2014/main" id="{E638BA0F-5A00-420C-A403-99C498854665}"/>
                </a:ext>
              </a:extLst>
            </p:cNvPr>
            <p:cNvSpPr txBox="1"/>
            <p:nvPr/>
          </p:nvSpPr>
          <p:spPr>
            <a:xfrm>
              <a:off x="4165773" y="3379281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232">
              <a:extLst>
                <a:ext uri="{FF2B5EF4-FFF2-40B4-BE49-F238E27FC236}">
                  <a16:creationId xmlns:a16="http://schemas.microsoft.com/office/drawing/2014/main" id="{C8DF318A-C26A-4C19-BEFC-434814C3D0FA}"/>
                </a:ext>
              </a:extLst>
            </p:cNvPr>
            <p:cNvSpPr txBox="1"/>
            <p:nvPr/>
          </p:nvSpPr>
          <p:spPr>
            <a:xfrm>
              <a:off x="4165773" y="3606260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T98G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233">
              <a:extLst>
                <a:ext uri="{FF2B5EF4-FFF2-40B4-BE49-F238E27FC236}">
                  <a16:creationId xmlns:a16="http://schemas.microsoft.com/office/drawing/2014/main" id="{B68AE08C-7E90-4BDD-A8A5-B5C140086240}"/>
                </a:ext>
              </a:extLst>
            </p:cNvPr>
            <p:cNvSpPr txBox="1"/>
            <p:nvPr/>
          </p:nvSpPr>
          <p:spPr>
            <a:xfrm>
              <a:off x="4165773" y="3833237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Blank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234">
              <a:extLst>
                <a:ext uri="{FF2B5EF4-FFF2-40B4-BE49-F238E27FC236}">
                  <a16:creationId xmlns:a16="http://schemas.microsoft.com/office/drawing/2014/main" id="{D314D86F-C464-4D52-9A70-14BAA2D7522B}"/>
                </a:ext>
              </a:extLst>
            </p:cNvPr>
            <p:cNvSpPr txBox="1"/>
            <p:nvPr/>
          </p:nvSpPr>
          <p:spPr>
            <a:xfrm>
              <a:off x="4165773" y="2925323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A172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235">
              <a:extLst>
                <a:ext uri="{FF2B5EF4-FFF2-40B4-BE49-F238E27FC236}">
                  <a16:creationId xmlns:a16="http://schemas.microsoft.com/office/drawing/2014/main" id="{EBE5F6E2-185B-4328-ACB5-B9C78ABDAE45}"/>
                </a:ext>
              </a:extLst>
            </p:cNvPr>
            <p:cNvSpPr txBox="1"/>
            <p:nvPr/>
          </p:nvSpPr>
          <p:spPr>
            <a:xfrm>
              <a:off x="4165773" y="3152302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U118-MG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236">
            <a:extLst>
              <a:ext uri="{FF2B5EF4-FFF2-40B4-BE49-F238E27FC236}">
                <a16:creationId xmlns:a16="http://schemas.microsoft.com/office/drawing/2014/main" id="{D17639F5-0D34-4AC6-BA67-EB59879C122B}"/>
              </a:ext>
            </a:extLst>
          </p:cNvPr>
          <p:cNvGrpSpPr/>
          <p:nvPr/>
        </p:nvGrpSpPr>
        <p:grpSpPr>
          <a:xfrm>
            <a:off x="3970080" y="994134"/>
            <a:ext cx="2104700" cy="338554"/>
            <a:chOff x="934845" y="2749487"/>
            <a:chExt cx="2112954" cy="468103"/>
          </a:xfrm>
        </p:grpSpPr>
        <p:sp>
          <p:nvSpPr>
            <p:cNvPr id="45" name="文本框 259">
              <a:extLst>
                <a:ext uri="{FF2B5EF4-FFF2-40B4-BE49-F238E27FC236}">
                  <a16:creationId xmlns:a16="http://schemas.microsoft.com/office/drawing/2014/main" id="{53AC5E69-642D-4EA2-BC7B-EAC692C36A9A}"/>
                </a:ext>
              </a:extLst>
            </p:cNvPr>
            <p:cNvSpPr txBox="1"/>
            <p:nvPr/>
          </p:nvSpPr>
          <p:spPr>
            <a:xfrm>
              <a:off x="934845" y="2749487"/>
              <a:ext cx="967741" cy="468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Unlabeled 6mA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266-150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261">
              <a:extLst>
                <a:ext uri="{FF2B5EF4-FFF2-40B4-BE49-F238E27FC236}">
                  <a16:creationId xmlns:a16="http://schemas.microsoft.com/office/drawing/2014/main" id="{7BAC873F-2D30-4466-ABAA-A5B6535DF33C}"/>
                </a:ext>
              </a:extLst>
            </p:cNvPr>
            <p:cNvSpPr txBox="1"/>
            <p:nvPr/>
          </p:nvSpPr>
          <p:spPr>
            <a:xfrm>
              <a:off x="2219859" y="2749487"/>
              <a:ext cx="8279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altLang="zh-CN" sz="8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]-6mA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m/z 270-154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308">
            <a:extLst>
              <a:ext uri="{FF2B5EF4-FFF2-40B4-BE49-F238E27FC236}">
                <a16:creationId xmlns:a16="http://schemas.microsoft.com/office/drawing/2014/main" id="{275A362F-42AD-4AA3-BA6F-6B5C3CE7457E}"/>
              </a:ext>
            </a:extLst>
          </p:cNvPr>
          <p:cNvGrpSpPr/>
          <p:nvPr/>
        </p:nvGrpSpPr>
        <p:grpSpPr>
          <a:xfrm>
            <a:off x="3757294" y="2396177"/>
            <a:ext cx="2544743" cy="306804"/>
            <a:chOff x="692891" y="4710293"/>
            <a:chExt cx="2554723" cy="424204"/>
          </a:xfrm>
        </p:grpSpPr>
        <p:sp>
          <p:nvSpPr>
            <p:cNvPr id="48" name="文本框 309">
              <a:extLst>
                <a:ext uri="{FF2B5EF4-FFF2-40B4-BE49-F238E27FC236}">
                  <a16:creationId xmlns:a16="http://schemas.microsoft.com/office/drawing/2014/main" id="{E608A4F4-17D3-432D-A4C5-AD6D4B7F1670}"/>
                </a:ext>
              </a:extLst>
            </p:cNvPr>
            <p:cNvSpPr txBox="1"/>
            <p:nvPr/>
          </p:nvSpPr>
          <p:spPr>
            <a:xfrm>
              <a:off x="779291" y="4836611"/>
              <a:ext cx="1125378" cy="29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9" name="组合 311">
              <a:extLst>
                <a:ext uri="{FF2B5EF4-FFF2-40B4-BE49-F238E27FC236}">
                  <a16:creationId xmlns:a16="http://schemas.microsoft.com/office/drawing/2014/main" id="{266C4A3F-FC7A-47CA-B387-95A8D1476221}"/>
                </a:ext>
              </a:extLst>
            </p:cNvPr>
            <p:cNvGrpSpPr/>
            <p:nvPr/>
          </p:nvGrpSpPr>
          <p:grpSpPr>
            <a:xfrm>
              <a:off x="692891" y="4710293"/>
              <a:ext cx="1298920" cy="297885"/>
              <a:chOff x="692891" y="4710293"/>
              <a:chExt cx="1298920" cy="297885"/>
            </a:xfrm>
          </p:grpSpPr>
          <p:sp>
            <p:nvSpPr>
              <p:cNvPr id="55" name="文本框 321">
                <a:extLst>
                  <a:ext uri="{FF2B5EF4-FFF2-40B4-BE49-F238E27FC236}">
                    <a16:creationId xmlns:a16="http://schemas.microsoft.com/office/drawing/2014/main" id="{E7D395DA-269F-4E2A-8172-9F559565B727}"/>
                  </a:ext>
                </a:extLst>
              </p:cNvPr>
              <p:cNvSpPr txBox="1"/>
              <p:nvPr/>
            </p:nvSpPr>
            <p:spPr>
              <a:xfrm>
                <a:off x="692891" y="4710293"/>
                <a:ext cx="331164" cy="297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文本框 322">
                <a:extLst>
                  <a:ext uri="{FF2B5EF4-FFF2-40B4-BE49-F238E27FC236}">
                    <a16:creationId xmlns:a16="http://schemas.microsoft.com/office/drawing/2014/main" id="{9F370CF2-95C9-4CEF-B2CF-D4F2CFF10834}"/>
                  </a:ext>
                </a:extLst>
              </p:cNvPr>
              <p:cNvSpPr txBox="1"/>
              <p:nvPr/>
            </p:nvSpPr>
            <p:spPr>
              <a:xfrm>
                <a:off x="1167390" y="4710293"/>
                <a:ext cx="346887" cy="254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文本框 323">
                <a:extLst>
                  <a:ext uri="{FF2B5EF4-FFF2-40B4-BE49-F238E27FC236}">
                    <a16:creationId xmlns:a16="http://schemas.microsoft.com/office/drawing/2014/main" id="{0114A71D-4E47-4E4A-8EB3-7E21AA07F8B9}"/>
                  </a:ext>
                </a:extLst>
              </p:cNvPr>
              <p:cNvSpPr txBox="1"/>
              <p:nvPr/>
            </p:nvSpPr>
            <p:spPr>
              <a:xfrm>
                <a:off x="1657612" y="4710293"/>
                <a:ext cx="334199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文本框 312">
              <a:extLst>
                <a:ext uri="{FF2B5EF4-FFF2-40B4-BE49-F238E27FC236}">
                  <a16:creationId xmlns:a16="http://schemas.microsoft.com/office/drawing/2014/main" id="{37487062-DFDC-45A1-A2FF-0932CE8E1621}"/>
                </a:ext>
              </a:extLst>
            </p:cNvPr>
            <p:cNvSpPr txBox="1"/>
            <p:nvPr/>
          </p:nvSpPr>
          <p:spPr>
            <a:xfrm>
              <a:off x="2038036" y="4836612"/>
              <a:ext cx="1125378" cy="29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Time/min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组合 313">
              <a:extLst>
                <a:ext uri="{FF2B5EF4-FFF2-40B4-BE49-F238E27FC236}">
                  <a16:creationId xmlns:a16="http://schemas.microsoft.com/office/drawing/2014/main" id="{EF872742-B3FC-4D74-9C09-749AD7C753E2}"/>
                </a:ext>
              </a:extLst>
            </p:cNvPr>
            <p:cNvGrpSpPr/>
            <p:nvPr/>
          </p:nvGrpSpPr>
          <p:grpSpPr>
            <a:xfrm>
              <a:off x="1948694" y="4710293"/>
              <a:ext cx="1298920" cy="297885"/>
              <a:chOff x="692891" y="4710293"/>
              <a:chExt cx="1298920" cy="297885"/>
            </a:xfrm>
          </p:grpSpPr>
          <p:sp>
            <p:nvSpPr>
              <p:cNvPr id="52" name="文本框 318">
                <a:extLst>
                  <a:ext uri="{FF2B5EF4-FFF2-40B4-BE49-F238E27FC236}">
                    <a16:creationId xmlns:a16="http://schemas.microsoft.com/office/drawing/2014/main" id="{12F7EB8B-69A2-4A0E-8B68-34AB1598C61A}"/>
                  </a:ext>
                </a:extLst>
              </p:cNvPr>
              <p:cNvSpPr txBox="1"/>
              <p:nvPr/>
            </p:nvSpPr>
            <p:spPr>
              <a:xfrm>
                <a:off x="692891" y="4710293"/>
                <a:ext cx="331164" cy="297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文本框 319">
                <a:extLst>
                  <a:ext uri="{FF2B5EF4-FFF2-40B4-BE49-F238E27FC236}">
                    <a16:creationId xmlns:a16="http://schemas.microsoft.com/office/drawing/2014/main" id="{2F691042-51D3-4B3E-A2EB-5FC98D28EF2E}"/>
                  </a:ext>
                </a:extLst>
              </p:cNvPr>
              <p:cNvSpPr txBox="1"/>
              <p:nvPr/>
            </p:nvSpPr>
            <p:spPr>
              <a:xfrm>
                <a:off x="1167390" y="4710293"/>
                <a:ext cx="346887" cy="254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文本框 320">
                <a:extLst>
                  <a:ext uri="{FF2B5EF4-FFF2-40B4-BE49-F238E27FC236}">
                    <a16:creationId xmlns:a16="http://schemas.microsoft.com/office/drawing/2014/main" id="{4CBF5122-34A6-4FEE-99BB-F675073B9303}"/>
                  </a:ext>
                </a:extLst>
              </p:cNvPr>
              <p:cNvSpPr txBox="1"/>
              <p:nvPr/>
            </p:nvSpPr>
            <p:spPr>
              <a:xfrm>
                <a:off x="1657612" y="4710293"/>
                <a:ext cx="334199" cy="29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58" name="对象 324">
            <a:extLst>
              <a:ext uri="{FF2B5EF4-FFF2-40B4-BE49-F238E27FC236}">
                <a16:creationId xmlns:a16="http://schemas.microsoft.com/office/drawing/2014/main" id="{4430C147-C728-4A75-B3AE-38D868C5BF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717962"/>
              </p:ext>
            </p:extLst>
          </p:nvPr>
        </p:nvGraphicFramePr>
        <p:xfrm>
          <a:off x="5115517" y="1203882"/>
          <a:ext cx="1079813" cy="129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38840" imgH="731520" progId="Origin95.Graph">
                  <p:embed/>
                </p:oleObj>
              </mc:Choice>
              <mc:Fallback>
                <p:oleObj name="Graph" r:id="rId3" imgW="438840" imgH="7315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5517" y="1203882"/>
                        <a:ext cx="1079813" cy="1290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对象 326">
            <a:extLst>
              <a:ext uri="{FF2B5EF4-FFF2-40B4-BE49-F238E27FC236}">
                <a16:creationId xmlns:a16="http://schemas.microsoft.com/office/drawing/2014/main" id="{E33DAE29-DB8B-4243-95A5-F057118C2E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625851"/>
              </p:ext>
            </p:extLst>
          </p:nvPr>
        </p:nvGraphicFramePr>
        <p:xfrm>
          <a:off x="3864382" y="1203882"/>
          <a:ext cx="1079813" cy="129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38840" imgH="731520" progId="Origin95.Graph">
                  <p:embed/>
                </p:oleObj>
              </mc:Choice>
              <mc:Fallback>
                <p:oleObj name="Graph" r:id="rId5" imgW="438840" imgH="7315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64382" y="1203882"/>
                        <a:ext cx="1079813" cy="1290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327">
            <a:extLst>
              <a:ext uri="{FF2B5EF4-FFF2-40B4-BE49-F238E27FC236}">
                <a16:creationId xmlns:a16="http://schemas.microsoft.com/office/drawing/2014/main" id="{49147A1C-F5A1-4A84-BD0F-F10B1C541E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378174"/>
              </p:ext>
            </p:extLst>
          </p:nvPr>
        </p:nvGraphicFramePr>
        <p:xfrm>
          <a:off x="697579" y="1196972"/>
          <a:ext cx="1079813" cy="129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438840" imgH="731520" progId="Origin95.Graph">
                  <p:embed/>
                </p:oleObj>
              </mc:Choice>
              <mc:Fallback>
                <p:oleObj name="Graph" r:id="rId7" imgW="438840" imgH="7315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7579" y="1196972"/>
                        <a:ext cx="1079813" cy="1290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对象 328">
            <a:extLst>
              <a:ext uri="{FF2B5EF4-FFF2-40B4-BE49-F238E27FC236}">
                <a16:creationId xmlns:a16="http://schemas.microsoft.com/office/drawing/2014/main" id="{9B9CDF83-EA97-417D-BF10-632AB68E51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808742"/>
              </p:ext>
            </p:extLst>
          </p:nvPr>
        </p:nvGraphicFramePr>
        <p:xfrm>
          <a:off x="1945497" y="1196972"/>
          <a:ext cx="1079813" cy="129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438840" imgH="731520" progId="Origin95.Graph">
                  <p:embed/>
                </p:oleObj>
              </mc:Choice>
              <mc:Fallback>
                <p:oleObj name="Graph" r:id="rId9" imgW="438840" imgH="7315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45497" y="1196972"/>
                        <a:ext cx="1079813" cy="1290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组合 330">
            <a:extLst>
              <a:ext uri="{FF2B5EF4-FFF2-40B4-BE49-F238E27FC236}">
                <a16:creationId xmlns:a16="http://schemas.microsoft.com/office/drawing/2014/main" id="{006016D6-74CB-414B-A29F-78F845702812}"/>
              </a:ext>
            </a:extLst>
          </p:cNvPr>
          <p:cNvGrpSpPr/>
          <p:nvPr/>
        </p:nvGrpSpPr>
        <p:grpSpPr>
          <a:xfrm>
            <a:off x="2733746" y="1246988"/>
            <a:ext cx="643933" cy="1124123"/>
            <a:chOff x="4165773" y="2698343"/>
            <a:chExt cx="643933" cy="1317520"/>
          </a:xfrm>
        </p:grpSpPr>
        <p:sp>
          <p:nvSpPr>
            <p:cNvPr id="63" name="文本框 331">
              <a:extLst>
                <a:ext uri="{FF2B5EF4-FFF2-40B4-BE49-F238E27FC236}">
                  <a16:creationId xmlns:a16="http://schemas.microsoft.com/office/drawing/2014/main" id="{F4D34D0D-A217-4ADC-836C-8442D4A0BD0A}"/>
                </a:ext>
              </a:extLst>
            </p:cNvPr>
            <p:cNvSpPr txBox="1"/>
            <p:nvPr/>
          </p:nvSpPr>
          <p:spPr>
            <a:xfrm>
              <a:off x="4165773" y="2698343"/>
              <a:ext cx="643933" cy="182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Standard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332">
              <a:extLst>
                <a:ext uri="{FF2B5EF4-FFF2-40B4-BE49-F238E27FC236}">
                  <a16:creationId xmlns:a16="http://schemas.microsoft.com/office/drawing/2014/main" id="{A3D28D99-77DC-47F9-BE9B-E7844844D7AC}"/>
                </a:ext>
              </a:extLst>
            </p:cNvPr>
            <p:cNvSpPr txBox="1"/>
            <p:nvPr/>
          </p:nvSpPr>
          <p:spPr>
            <a:xfrm>
              <a:off x="4165773" y="3379281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333">
              <a:extLst>
                <a:ext uri="{FF2B5EF4-FFF2-40B4-BE49-F238E27FC236}">
                  <a16:creationId xmlns:a16="http://schemas.microsoft.com/office/drawing/2014/main" id="{1F86A1B2-C051-41CC-A9B0-4431F0C01131}"/>
                </a:ext>
              </a:extLst>
            </p:cNvPr>
            <p:cNvSpPr txBox="1"/>
            <p:nvPr/>
          </p:nvSpPr>
          <p:spPr>
            <a:xfrm>
              <a:off x="4165773" y="3606260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T98G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334">
              <a:extLst>
                <a:ext uri="{FF2B5EF4-FFF2-40B4-BE49-F238E27FC236}">
                  <a16:creationId xmlns:a16="http://schemas.microsoft.com/office/drawing/2014/main" id="{8645AB0B-EC5B-4083-8B32-A79C370C7686}"/>
                </a:ext>
              </a:extLst>
            </p:cNvPr>
            <p:cNvSpPr txBox="1"/>
            <p:nvPr/>
          </p:nvSpPr>
          <p:spPr>
            <a:xfrm>
              <a:off x="4165773" y="3833237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Blank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335">
              <a:extLst>
                <a:ext uri="{FF2B5EF4-FFF2-40B4-BE49-F238E27FC236}">
                  <a16:creationId xmlns:a16="http://schemas.microsoft.com/office/drawing/2014/main" id="{0370005C-A30A-40DA-97FA-639D169FDEE5}"/>
                </a:ext>
              </a:extLst>
            </p:cNvPr>
            <p:cNvSpPr txBox="1"/>
            <p:nvPr/>
          </p:nvSpPr>
          <p:spPr>
            <a:xfrm>
              <a:off x="4165773" y="2925323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A172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336">
              <a:extLst>
                <a:ext uri="{FF2B5EF4-FFF2-40B4-BE49-F238E27FC236}">
                  <a16:creationId xmlns:a16="http://schemas.microsoft.com/office/drawing/2014/main" id="{65F3701C-ED1B-4791-8754-287A6288FBBE}"/>
                </a:ext>
              </a:extLst>
            </p:cNvPr>
            <p:cNvSpPr txBox="1"/>
            <p:nvPr/>
          </p:nvSpPr>
          <p:spPr>
            <a:xfrm>
              <a:off x="4165773" y="3152302"/>
              <a:ext cx="643933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U118-MG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文本框 1">
            <a:extLst>
              <a:ext uri="{FF2B5EF4-FFF2-40B4-BE49-F238E27FC236}">
                <a16:creationId xmlns:a16="http://schemas.microsoft.com/office/drawing/2014/main" id="{E5455DF3-7040-4593-80F7-82F31010D8A3}"/>
              </a:ext>
            </a:extLst>
          </p:cNvPr>
          <p:cNvSpPr txBox="1"/>
          <p:nvPr/>
        </p:nvSpPr>
        <p:spPr>
          <a:xfrm>
            <a:off x="136624" y="2910811"/>
            <a:ext cx="643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S3. UHPLC-MS/MS chromatograms of the labeled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(a), and 6mA (b) in the genomic DNA of glioma cell lines (A172, U118-MG, U251, T98G). The cells were treated with [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9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]-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stable isotope tracer.</a:t>
            </a:r>
          </a:p>
        </p:txBody>
      </p:sp>
      <p:sp>
        <p:nvSpPr>
          <p:cNvPr id="70" name="文本框 301">
            <a:extLst>
              <a:ext uri="{FF2B5EF4-FFF2-40B4-BE49-F238E27FC236}">
                <a16:creationId xmlns:a16="http://schemas.microsoft.com/office/drawing/2014/main" id="{10D0DFC9-C5B7-4FD1-8760-2FFBE51C0FC7}"/>
              </a:ext>
            </a:extLst>
          </p:cNvPr>
          <p:cNvSpPr txBox="1"/>
          <p:nvPr/>
        </p:nvSpPr>
        <p:spPr>
          <a:xfrm>
            <a:off x="3763605" y="752292"/>
            <a:ext cx="159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301">
            <a:extLst>
              <a:ext uri="{FF2B5EF4-FFF2-40B4-BE49-F238E27FC236}">
                <a16:creationId xmlns:a16="http://schemas.microsoft.com/office/drawing/2014/main" id="{10D0DFC9-C5B7-4FD1-8760-2FFBE51C0FC7}"/>
              </a:ext>
            </a:extLst>
          </p:cNvPr>
          <p:cNvSpPr txBox="1"/>
          <p:nvPr/>
        </p:nvSpPr>
        <p:spPr>
          <a:xfrm>
            <a:off x="457485" y="752292"/>
            <a:ext cx="159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63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79192A54-D0B1-4F84-A3BF-B70A507AF10F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对象 74">
            <a:extLst>
              <a:ext uri="{FF2B5EF4-FFF2-40B4-BE49-F238E27FC236}">
                <a16:creationId xmlns:a16="http://schemas.microsoft.com/office/drawing/2014/main" id="{D079BF48-B369-40D4-A811-46F2673A51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988423"/>
              </p:ext>
            </p:extLst>
          </p:nvPr>
        </p:nvGraphicFramePr>
        <p:xfrm>
          <a:off x="3940904" y="2072122"/>
          <a:ext cx="1851025" cy="139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3" imgW="2972920" imgH="2244120" progId="Prism6.Document">
                  <p:embed/>
                </p:oleObj>
              </mc:Choice>
              <mc:Fallback>
                <p:oleObj name="Prism 6" r:id="rId3" imgW="2972920" imgH="2244120" progId="Prism6.Document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36F16D68-D7C4-485A-86F3-4B3062203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40904" y="2072122"/>
                        <a:ext cx="1851025" cy="1398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" name="图表 163">
            <a:extLst>
              <a:ext uri="{FF2B5EF4-FFF2-40B4-BE49-F238E27FC236}">
                <a16:creationId xmlns:a16="http://schemas.microsoft.com/office/drawing/2014/main" id="{A7AF9A8B-5906-4D26-8D19-261A69176A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1734999"/>
              </p:ext>
            </p:extLst>
          </p:nvPr>
        </p:nvGraphicFramePr>
        <p:xfrm>
          <a:off x="3061196" y="669408"/>
          <a:ext cx="871879" cy="692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0" name="文本框 289">
            <a:extLst>
              <a:ext uri="{FF2B5EF4-FFF2-40B4-BE49-F238E27FC236}">
                <a16:creationId xmlns:a16="http://schemas.microsoft.com/office/drawing/2014/main" id="{79AEFCA8-2382-4707-92DD-AF75D6F0B8C7}"/>
              </a:ext>
            </a:extLst>
          </p:cNvPr>
          <p:cNvSpPr txBox="1"/>
          <p:nvPr/>
        </p:nvSpPr>
        <p:spPr>
          <a:xfrm>
            <a:off x="210823" y="6819655"/>
            <a:ext cx="6436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S4. Characterization of DNA 6mA by a stable isotope tracer [D</a:t>
            </a:r>
            <a:r>
              <a:rPr lang="en-US" altLang="zh-CN" sz="9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]-L-methionine.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Flow diagram of tracing DNA 6mA in glioma cells by [D</a:t>
            </a:r>
            <a:r>
              <a:rPr lang="en-US" altLang="zh-CN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]-L-methionine.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b, d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Quantification of [D</a:t>
            </a:r>
            <a:r>
              <a:rPr lang="en-US" altLang="zh-CN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]-5mC in the genomic DNA of glioblastoma stem cells (GSCs)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and glioblastoma cell lines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c, e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Quantification of [D</a:t>
            </a:r>
            <a:r>
              <a:rPr lang="en-US" altLang="zh-CN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]-6mA in the genomic DNA of glioblastoma stem cells (GSCs)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and glioblastoma cell lines 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[D</a:t>
            </a:r>
            <a:r>
              <a:rPr lang="en-US" altLang="zh-CN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]- L-methionine was used for tracing stable isotope-labeled methyl group.</a:t>
            </a:r>
          </a:p>
          <a:p>
            <a:endParaRPr lang="en-US" altLang="zh-CN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3AF80A23-6829-43DD-8567-E5E43C264EBC}"/>
              </a:ext>
            </a:extLst>
          </p:cNvPr>
          <p:cNvSpPr txBox="1"/>
          <p:nvPr/>
        </p:nvSpPr>
        <p:spPr>
          <a:xfrm>
            <a:off x="170234" y="4641085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文本框 165">
            <a:extLst>
              <a:ext uri="{FF2B5EF4-FFF2-40B4-BE49-F238E27FC236}">
                <a16:creationId xmlns:a16="http://schemas.microsoft.com/office/drawing/2014/main" id="{985AB637-858A-4611-BBFE-CDC37FA556A5}"/>
              </a:ext>
            </a:extLst>
          </p:cNvPr>
          <p:cNvSpPr txBox="1"/>
          <p:nvPr/>
        </p:nvSpPr>
        <p:spPr>
          <a:xfrm>
            <a:off x="3406064" y="4641085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对象 21">
            <a:extLst>
              <a:ext uri="{FF2B5EF4-FFF2-40B4-BE49-F238E27FC236}">
                <a16:creationId xmlns:a16="http://schemas.microsoft.com/office/drawing/2014/main" id="{F555E63F-B41E-4E91-8E3E-C228FE5472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003310"/>
              </p:ext>
            </p:extLst>
          </p:nvPr>
        </p:nvGraphicFramePr>
        <p:xfrm>
          <a:off x="626327" y="4688856"/>
          <a:ext cx="1817688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6" imgW="2972920" imgH="2244120" progId="Prism6.Document">
                  <p:embed/>
                </p:oleObj>
              </mc:Choice>
              <mc:Fallback>
                <p:oleObj name="Prism 6" r:id="rId6" imgW="2972920" imgH="224412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6327" y="4688856"/>
                        <a:ext cx="1817688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id="{BAF6559E-659A-4BF7-9C54-3769F02CBE93}"/>
              </a:ext>
            </a:extLst>
          </p:cNvPr>
          <p:cNvGrpSpPr/>
          <p:nvPr/>
        </p:nvGrpSpPr>
        <p:grpSpPr>
          <a:xfrm>
            <a:off x="4068682" y="5808335"/>
            <a:ext cx="1736961" cy="180000"/>
            <a:chOff x="4068682" y="5808335"/>
            <a:chExt cx="1736961" cy="180000"/>
          </a:xfrm>
        </p:grpSpPr>
        <p:sp>
          <p:nvSpPr>
            <p:cNvPr id="252" name="文本框 251">
              <a:extLst>
                <a:ext uri="{FF2B5EF4-FFF2-40B4-BE49-F238E27FC236}">
                  <a16:creationId xmlns:a16="http://schemas.microsoft.com/office/drawing/2014/main" id="{B2D8B7DE-931B-46AA-BA5B-A77DBB4F1A02}"/>
                </a:ext>
              </a:extLst>
            </p:cNvPr>
            <p:cNvSpPr txBox="1"/>
            <p:nvPr/>
          </p:nvSpPr>
          <p:spPr>
            <a:xfrm>
              <a:off x="4423813" y="5808335"/>
              <a:ext cx="375297" cy="18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文本框 254">
              <a:extLst>
                <a:ext uri="{FF2B5EF4-FFF2-40B4-BE49-F238E27FC236}">
                  <a16:creationId xmlns:a16="http://schemas.microsoft.com/office/drawing/2014/main" id="{A3058218-8DAC-4EE7-B437-EE29EC86FDC1}"/>
                </a:ext>
              </a:extLst>
            </p:cNvPr>
            <p:cNvSpPr txBox="1"/>
            <p:nvPr/>
          </p:nvSpPr>
          <p:spPr>
            <a:xfrm>
              <a:off x="4759324" y="5808335"/>
              <a:ext cx="375297" cy="18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文本框 256">
              <a:extLst>
                <a:ext uri="{FF2B5EF4-FFF2-40B4-BE49-F238E27FC236}">
                  <a16:creationId xmlns:a16="http://schemas.microsoft.com/office/drawing/2014/main" id="{0B33B899-D259-43A8-9E8B-A80DC52EE532}"/>
                </a:ext>
              </a:extLst>
            </p:cNvPr>
            <p:cNvSpPr txBox="1"/>
            <p:nvPr/>
          </p:nvSpPr>
          <p:spPr>
            <a:xfrm>
              <a:off x="5094835" y="5808335"/>
              <a:ext cx="375297" cy="18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文本框 265">
              <a:extLst>
                <a:ext uri="{FF2B5EF4-FFF2-40B4-BE49-F238E27FC236}">
                  <a16:creationId xmlns:a16="http://schemas.microsoft.com/office/drawing/2014/main" id="{A54CE271-ADA3-4ED3-B101-6DF422910DB7}"/>
                </a:ext>
              </a:extLst>
            </p:cNvPr>
            <p:cNvSpPr txBox="1"/>
            <p:nvPr/>
          </p:nvSpPr>
          <p:spPr>
            <a:xfrm>
              <a:off x="5430346" y="5808335"/>
              <a:ext cx="375297" cy="18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2C2B02BA-0059-48FA-9486-FC47669981F8}"/>
                </a:ext>
              </a:extLst>
            </p:cNvPr>
            <p:cNvSpPr txBox="1"/>
            <p:nvPr/>
          </p:nvSpPr>
          <p:spPr>
            <a:xfrm>
              <a:off x="4068682" y="5808335"/>
              <a:ext cx="394917" cy="18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4" name="文本框 113">
            <a:extLst>
              <a:ext uri="{FF2B5EF4-FFF2-40B4-BE49-F238E27FC236}">
                <a16:creationId xmlns:a16="http://schemas.microsoft.com/office/drawing/2014/main" id="{EC4D7068-A733-4501-8741-24A79AC2CB74}"/>
              </a:ext>
            </a:extLst>
          </p:cNvPr>
          <p:cNvSpPr txBox="1"/>
          <p:nvPr/>
        </p:nvSpPr>
        <p:spPr>
          <a:xfrm>
            <a:off x="170234" y="1995330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id="{89D3AB37-A86A-4603-B6FA-F5DB4F401B95}"/>
              </a:ext>
            </a:extLst>
          </p:cNvPr>
          <p:cNvSpPr txBox="1"/>
          <p:nvPr/>
        </p:nvSpPr>
        <p:spPr>
          <a:xfrm>
            <a:off x="3406064" y="1995330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4" name="直接连接符 143">
            <a:extLst>
              <a:ext uri="{FF2B5EF4-FFF2-40B4-BE49-F238E27FC236}">
                <a16:creationId xmlns:a16="http://schemas.microsoft.com/office/drawing/2014/main" id="{085638FB-4354-47DD-B68A-4A7173B1A94A}"/>
              </a:ext>
            </a:extLst>
          </p:cNvPr>
          <p:cNvCxnSpPr>
            <a:cxnSpLocks/>
          </p:cNvCxnSpPr>
          <p:nvPr/>
        </p:nvCxnSpPr>
        <p:spPr>
          <a:xfrm>
            <a:off x="545076" y="633069"/>
            <a:ext cx="430715" cy="452715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algn="l" rotWithShape="0">
              <a:schemeClr val="tx2">
                <a:lumMod val="60000"/>
                <a:lumOff val="40000"/>
                <a:alpha val="40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" name="图片 144">
            <a:extLst>
              <a:ext uri="{FF2B5EF4-FFF2-40B4-BE49-F238E27FC236}">
                <a16:creationId xmlns:a16="http://schemas.microsoft.com/office/drawing/2014/main" id="{5395C873-E7D2-453B-9813-A807D312BA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80" y="1086161"/>
            <a:ext cx="648000" cy="233135"/>
          </a:xfrm>
          <a:prstGeom prst="rect">
            <a:avLst/>
          </a:prstGeom>
        </p:spPr>
      </p:pic>
      <p:sp>
        <p:nvSpPr>
          <p:cNvPr id="146" name="文本框 145">
            <a:extLst>
              <a:ext uri="{FF2B5EF4-FFF2-40B4-BE49-F238E27FC236}">
                <a16:creationId xmlns:a16="http://schemas.microsoft.com/office/drawing/2014/main" id="{E96A6241-D159-4E5F-9F02-4D98BF8217D8}"/>
              </a:ext>
            </a:extLst>
          </p:cNvPr>
          <p:cNvSpPr txBox="1"/>
          <p:nvPr/>
        </p:nvSpPr>
        <p:spPr>
          <a:xfrm>
            <a:off x="264299" y="298135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文本框 146">
            <a:extLst>
              <a:ext uri="{FF2B5EF4-FFF2-40B4-BE49-F238E27FC236}">
                <a16:creationId xmlns:a16="http://schemas.microsoft.com/office/drawing/2014/main" id="{47EA669C-7E32-41F1-B27F-9AD7976FDDAC}"/>
              </a:ext>
            </a:extLst>
          </p:cNvPr>
          <p:cNvSpPr txBox="1"/>
          <p:nvPr/>
        </p:nvSpPr>
        <p:spPr>
          <a:xfrm>
            <a:off x="634720" y="480079"/>
            <a:ext cx="830719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" b="1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zh-CN" sz="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600" b="1" baseline="-25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600" b="1" dirty="0">
                <a:latin typeface="Arial" panose="020B0604020202020204" pitchFamily="34" charset="0"/>
                <a:cs typeface="Arial" panose="020B0604020202020204" pitchFamily="34" charset="0"/>
              </a:rPr>
              <a:t>]-L-methionine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11E3B897-FDE3-46B4-AE21-0EAF0EB0CB26}"/>
              </a:ext>
            </a:extLst>
          </p:cNvPr>
          <p:cNvSpPr txBox="1"/>
          <p:nvPr/>
        </p:nvSpPr>
        <p:spPr>
          <a:xfrm>
            <a:off x="421008" y="1366709"/>
            <a:ext cx="1260000" cy="306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Cell culture and treatment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文本框 148">
            <a:extLst>
              <a:ext uri="{FF2B5EF4-FFF2-40B4-BE49-F238E27FC236}">
                <a16:creationId xmlns:a16="http://schemas.microsoft.com/office/drawing/2014/main" id="{0ABDE8BB-DD17-43EC-832C-EE03E144495C}"/>
              </a:ext>
            </a:extLst>
          </p:cNvPr>
          <p:cNvSpPr txBox="1"/>
          <p:nvPr/>
        </p:nvSpPr>
        <p:spPr>
          <a:xfrm>
            <a:off x="1398513" y="1443696"/>
            <a:ext cx="155149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DNA/RNA extraction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D502FC28-93D4-4E89-BC0E-C0AC9A273734}"/>
              </a:ext>
            </a:extLst>
          </p:cNvPr>
          <p:cNvGrpSpPr>
            <a:grpSpLocks noChangeAspect="1"/>
          </p:cNvGrpSpPr>
          <p:nvPr/>
        </p:nvGrpSpPr>
        <p:grpSpPr>
          <a:xfrm>
            <a:off x="1963597" y="857430"/>
            <a:ext cx="360000" cy="520732"/>
            <a:chOff x="4027137" y="1159096"/>
            <a:chExt cx="605732" cy="997896"/>
          </a:xfrm>
        </p:grpSpPr>
        <p:pic>
          <p:nvPicPr>
            <p:cNvPr id="245" name="图片 244">
              <a:extLst>
                <a:ext uri="{FF2B5EF4-FFF2-40B4-BE49-F238E27FC236}">
                  <a16:creationId xmlns:a16="http://schemas.microsoft.com/office/drawing/2014/main" id="{39D32841-2168-436B-AFE2-6FC358143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137" y="1159096"/>
              <a:ext cx="605732" cy="997896"/>
            </a:xfrm>
            <a:prstGeom prst="rect">
              <a:avLst/>
            </a:prstGeom>
          </p:spPr>
        </p:pic>
        <p:pic>
          <p:nvPicPr>
            <p:cNvPr id="246" name="图片 245">
              <a:extLst>
                <a:ext uri="{FF2B5EF4-FFF2-40B4-BE49-F238E27FC236}">
                  <a16:creationId xmlns:a16="http://schemas.microsoft.com/office/drawing/2014/main" id="{A352E5C4-49BF-4098-9097-9100F0B09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579" y="1888649"/>
              <a:ext cx="90000" cy="154683"/>
            </a:xfrm>
            <a:prstGeom prst="rect">
              <a:avLst/>
            </a:prstGeom>
          </p:spPr>
        </p:pic>
      </p:grpSp>
      <p:cxnSp>
        <p:nvCxnSpPr>
          <p:cNvPr id="151" name="直接箭头连接符 150">
            <a:extLst>
              <a:ext uri="{FF2B5EF4-FFF2-40B4-BE49-F238E27FC236}">
                <a16:creationId xmlns:a16="http://schemas.microsoft.com/office/drawing/2014/main" id="{CF1392DA-67C2-4F45-AB29-61737591A4CA}"/>
              </a:ext>
            </a:extLst>
          </p:cNvPr>
          <p:cNvCxnSpPr>
            <a:cxnSpLocks/>
          </p:cNvCxnSpPr>
          <p:nvPr/>
        </p:nvCxnSpPr>
        <p:spPr>
          <a:xfrm>
            <a:off x="1525790" y="1108542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箭头连接符 164">
            <a:extLst>
              <a:ext uri="{FF2B5EF4-FFF2-40B4-BE49-F238E27FC236}">
                <a16:creationId xmlns:a16="http://schemas.microsoft.com/office/drawing/2014/main" id="{48A04BEB-4E04-48AD-97E9-F44E522642F5}"/>
              </a:ext>
            </a:extLst>
          </p:cNvPr>
          <p:cNvCxnSpPr>
            <a:cxnSpLocks/>
          </p:cNvCxnSpPr>
          <p:nvPr/>
        </p:nvCxnSpPr>
        <p:spPr>
          <a:xfrm>
            <a:off x="2471769" y="1110148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>
            <a:extLst>
              <a:ext uri="{FF2B5EF4-FFF2-40B4-BE49-F238E27FC236}">
                <a16:creationId xmlns:a16="http://schemas.microsoft.com/office/drawing/2014/main" id="{A8DC0BE6-336C-4DD9-8054-896E4D684185}"/>
              </a:ext>
            </a:extLst>
          </p:cNvPr>
          <p:cNvSpPr txBox="1"/>
          <p:nvPr/>
        </p:nvSpPr>
        <p:spPr>
          <a:xfrm>
            <a:off x="3748220" y="558144"/>
            <a:ext cx="697932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500" b="1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zh-CN" sz="5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500" b="1" baseline="-25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500" b="1" dirty="0">
                <a:latin typeface="Arial" panose="020B0604020202020204" pitchFamily="34" charset="0"/>
                <a:cs typeface="Arial" panose="020B0604020202020204" pitchFamily="34" charset="0"/>
              </a:rPr>
              <a:t>]-6mA</a:t>
            </a:r>
            <a:endParaRPr lang="zh-CN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3" name="直接连接符 172">
            <a:extLst>
              <a:ext uri="{FF2B5EF4-FFF2-40B4-BE49-F238E27FC236}">
                <a16:creationId xmlns:a16="http://schemas.microsoft.com/office/drawing/2014/main" id="{DE879918-E546-4E31-A1A0-7752A5FC0FE3}"/>
              </a:ext>
            </a:extLst>
          </p:cNvPr>
          <p:cNvCxnSpPr>
            <a:cxnSpLocks/>
          </p:cNvCxnSpPr>
          <p:nvPr/>
        </p:nvCxnSpPr>
        <p:spPr>
          <a:xfrm>
            <a:off x="3655510" y="528968"/>
            <a:ext cx="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文本框 174">
            <a:extLst>
              <a:ext uri="{FF2B5EF4-FFF2-40B4-BE49-F238E27FC236}">
                <a16:creationId xmlns:a16="http://schemas.microsoft.com/office/drawing/2014/main" id="{09B2B25E-92BF-4AC3-964A-D430F4F83032}"/>
              </a:ext>
            </a:extLst>
          </p:cNvPr>
          <p:cNvSpPr txBox="1"/>
          <p:nvPr/>
        </p:nvSpPr>
        <p:spPr>
          <a:xfrm>
            <a:off x="3748240" y="439881"/>
            <a:ext cx="482682" cy="139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500" b="1" dirty="0">
                <a:latin typeface="Arial" panose="020B0604020202020204" pitchFamily="34" charset="0"/>
                <a:cs typeface="Arial" panose="020B0604020202020204" pitchFamily="34" charset="0"/>
              </a:rPr>
              <a:t>6mA</a:t>
            </a:r>
            <a:endParaRPr lang="zh-CN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6" name="直接连接符 175">
            <a:extLst>
              <a:ext uri="{FF2B5EF4-FFF2-40B4-BE49-F238E27FC236}">
                <a16:creationId xmlns:a16="http://schemas.microsoft.com/office/drawing/2014/main" id="{E30ADF8E-7D6C-42C0-A9E1-2FF3A36B82B1}"/>
              </a:ext>
            </a:extLst>
          </p:cNvPr>
          <p:cNvCxnSpPr>
            <a:cxnSpLocks/>
          </p:cNvCxnSpPr>
          <p:nvPr/>
        </p:nvCxnSpPr>
        <p:spPr>
          <a:xfrm>
            <a:off x="3655510" y="647231"/>
            <a:ext cx="14400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任意多边形 157">
            <a:extLst>
              <a:ext uri="{FF2B5EF4-FFF2-40B4-BE49-F238E27FC236}">
                <a16:creationId xmlns:a16="http://schemas.microsoft.com/office/drawing/2014/main" id="{DE3943D4-5500-41FD-8501-D4689954AEFF}"/>
              </a:ext>
            </a:extLst>
          </p:cNvPr>
          <p:cNvSpPr/>
          <p:nvPr/>
        </p:nvSpPr>
        <p:spPr>
          <a:xfrm>
            <a:off x="3456645" y="787671"/>
            <a:ext cx="296499" cy="482414"/>
          </a:xfrm>
          <a:custGeom>
            <a:avLst/>
            <a:gdLst>
              <a:gd name="connsiteX0" fmla="*/ 0 w 2104846"/>
              <a:gd name="connsiteY0" fmla="*/ 1708031 h 1708031"/>
              <a:gd name="connsiteX1" fmla="*/ 767751 w 2104846"/>
              <a:gd name="connsiteY1" fmla="*/ 1423359 h 1708031"/>
              <a:gd name="connsiteX2" fmla="*/ 1035170 w 2104846"/>
              <a:gd name="connsiteY2" fmla="*/ 1 h 1708031"/>
              <a:gd name="connsiteX3" fmla="*/ 1328468 w 2104846"/>
              <a:gd name="connsiteY3" fmla="*/ 1414733 h 1708031"/>
              <a:gd name="connsiteX4" fmla="*/ 2104846 w 2104846"/>
              <a:gd name="connsiteY4" fmla="*/ 1699405 h 170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846" h="1708031">
                <a:moveTo>
                  <a:pt x="0" y="1708031"/>
                </a:moveTo>
                <a:cubicBezTo>
                  <a:pt x="297611" y="1708031"/>
                  <a:pt x="595223" y="1708031"/>
                  <a:pt x="767751" y="1423359"/>
                </a:cubicBezTo>
                <a:cubicBezTo>
                  <a:pt x="940279" y="1138687"/>
                  <a:pt x="941717" y="1439"/>
                  <a:pt x="1035170" y="1"/>
                </a:cubicBezTo>
                <a:cubicBezTo>
                  <a:pt x="1128623" y="-1437"/>
                  <a:pt x="1150189" y="1131499"/>
                  <a:pt x="1328468" y="1414733"/>
                </a:cubicBezTo>
                <a:cubicBezTo>
                  <a:pt x="1506747" y="1697967"/>
                  <a:pt x="1884872" y="1699405"/>
                  <a:pt x="2104846" y="169940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9DA33C36-0C76-475D-9328-B9EEBC847557}"/>
              </a:ext>
            </a:extLst>
          </p:cNvPr>
          <p:cNvGrpSpPr/>
          <p:nvPr/>
        </p:nvGrpSpPr>
        <p:grpSpPr>
          <a:xfrm>
            <a:off x="3097724" y="999222"/>
            <a:ext cx="764499" cy="270863"/>
            <a:chOff x="4041563" y="999222"/>
            <a:chExt cx="764499" cy="270863"/>
          </a:xfrm>
        </p:grpSpPr>
        <p:cxnSp>
          <p:nvCxnSpPr>
            <p:cNvPr id="152" name="直接连接符 151">
              <a:extLst>
                <a:ext uri="{FF2B5EF4-FFF2-40B4-BE49-F238E27FC236}">
                  <a16:creationId xmlns:a16="http://schemas.microsoft.com/office/drawing/2014/main" id="{20CE3B87-61D7-473A-9C69-855052514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1563" y="1269184"/>
              <a:ext cx="360000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>
              <a:extLst>
                <a:ext uri="{FF2B5EF4-FFF2-40B4-BE49-F238E27FC236}">
                  <a16:creationId xmlns:a16="http://schemas.microsoft.com/office/drawing/2014/main" id="{230D3C37-103F-439A-AF4E-B823FA1783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1563" y="1268706"/>
              <a:ext cx="360000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>
              <a:extLst>
                <a:ext uri="{FF2B5EF4-FFF2-40B4-BE49-F238E27FC236}">
                  <a16:creationId xmlns:a16="http://schemas.microsoft.com/office/drawing/2014/main" id="{662A2389-3908-45F9-B609-4B8884606219}"/>
                </a:ext>
              </a:extLst>
            </p:cNvPr>
            <p:cNvCxnSpPr>
              <a:cxnSpLocks/>
              <a:endCxn id="177" idx="4"/>
            </p:cNvCxnSpPr>
            <p:nvPr/>
          </p:nvCxnSpPr>
          <p:spPr>
            <a:xfrm flipH="1">
              <a:off x="4698062" y="1267648"/>
              <a:ext cx="108000" cy="1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>
              <a:extLst>
                <a:ext uri="{FF2B5EF4-FFF2-40B4-BE49-F238E27FC236}">
                  <a16:creationId xmlns:a16="http://schemas.microsoft.com/office/drawing/2014/main" id="{D80E2791-134B-4585-8807-7B2E9CF282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8061" y="1267659"/>
              <a:ext cx="108000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任意多边形 157">
              <a:extLst>
                <a:ext uri="{FF2B5EF4-FFF2-40B4-BE49-F238E27FC236}">
                  <a16:creationId xmlns:a16="http://schemas.microsoft.com/office/drawing/2014/main" id="{F7D40D7D-B196-46FF-BA5A-A24330F9F05F}"/>
                </a:ext>
              </a:extLst>
            </p:cNvPr>
            <p:cNvSpPr/>
            <p:nvPr/>
          </p:nvSpPr>
          <p:spPr>
            <a:xfrm>
              <a:off x="4401563" y="999222"/>
              <a:ext cx="296499" cy="270863"/>
            </a:xfrm>
            <a:custGeom>
              <a:avLst/>
              <a:gdLst>
                <a:gd name="connsiteX0" fmla="*/ 0 w 2104846"/>
                <a:gd name="connsiteY0" fmla="*/ 1708031 h 1708031"/>
                <a:gd name="connsiteX1" fmla="*/ 767751 w 2104846"/>
                <a:gd name="connsiteY1" fmla="*/ 1423359 h 1708031"/>
                <a:gd name="connsiteX2" fmla="*/ 1035170 w 2104846"/>
                <a:gd name="connsiteY2" fmla="*/ 1 h 1708031"/>
                <a:gd name="connsiteX3" fmla="*/ 1328468 w 2104846"/>
                <a:gd name="connsiteY3" fmla="*/ 1414733 h 1708031"/>
                <a:gd name="connsiteX4" fmla="*/ 2104846 w 2104846"/>
                <a:gd name="connsiteY4" fmla="*/ 1699405 h 170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846" h="1708031">
                  <a:moveTo>
                    <a:pt x="0" y="1708031"/>
                  </a:moveTo>
                  <a:cubicBezTo>
                    <a:pt x="297611" y="1708031"/>
                    <a:pt x="595223" y="1708031"/>
                    <a:pt x="767751" y="1423359"/>
                  </a:cubicBezTo>
                  <a:cubicBezTo>
                    <a:pt x="940279" y="1138687"/>
                    <a:pt x="941717" y="1439"/>
                    <a:pt x="1035170" y="1"/>
                  </a:cubicBezTo>
                  <a:cubicBezTo>
                    <a:pt x="1128623" y="-1437"/>
                    <a:pt x="1150189" y="1131499"/>
                    <a:pt x="1328468" y="1414733"/>
                  </a:cubicBezTo>
                  <a:cubicBezTo>
                    <a:pt x="1506747" y="1697967"/>
                    <a:pt x="1884872" y="1699405"/>
                    <a:pt x="2104846" y="1699405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87" name="文本框 186">
            <a:extLst>
              <a:ext uri="{FF2B5EF4-FFF2-40B4-BE49-F238E27FC236}">
                <a16:creationId xmlns:a16="http://schemas.microsoft.com/office/drawing/2014/main" id="{42344C27-F4C3-438A-9EE5-585EDF931035}"/>
              </a:ext>
            </a:extLst>
          </p:cNvPr>
          <p:cNvSpPr txBox="1"/>
          <p:nvPr/>
        </p:nvSpPr>
        <p:spPr>
          <a:xfrm>
            <a:off x="2747158" y="1445302"/>
            <a:ext cx="155149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UHPLC-MS/MS analysis</a:t>
            </a:r>
          </a:p>
        </p:txBody>
      </p:sp>
      <p:sp>
        <p:nvSpPr>
          <p:cNvPr id="195" name="文本框 194">
            <a:extLst>
              <a:ext uri="{FF2B5EF4-FFF2-40B4-BE49-F238E27FC236}">
                <a16:creationId xmlns:a16="http://schemas.microsoft.com/office/drawing/2014/main" id="{46417031-189E-4A5D-88A3-7C0C8C57D725}"/>
              </a:ext>
            </a:extLst>
          </p:cNvPr>
          <p:cNvSpPr txBox="1"/>
          <p:nvPr/>
        </p:nvSpPr>
        <p:spPr>
          <a:xfrm>
            <a:off x="3307755" y="1318892"/>
            <a:ext cx="47380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" b="1" dirty="0">
                <a:latin typeface="Arial" panose="020B0604020202020204" pitchFamily="34" charset="0"/>
                <a:cs typeface="Arial" panose="020B0604020202020204" pitchFamily="34" charset="0"/>
              </a:rPr>
              <a:t>RT/min</a:t>
            </a:r>
          </a:p>
        </p:txBody>
      </p:sp>
      <p:sp>
        <p:nvSpPr>
          <p:cNvPr id="215" name="文本框 214">
            <a:extLst>
              <a:ext uri="{FF2B5EF4-FFF2-40B4-BE49-F238E27FC236}">
                <a16:creationId xmlns:a16="http://schemas.microsoft.com/office/drawing/2014/main" id="{258A0D47-6DEC-4FE2-9E11-B6A92DED3F99}"/>
              </a:ext>
            </a:extLst>
          </p:cNvPr>
          <p:cNvSpPr txBox="1"/>
          <p:nvPr/>
        </p:nvSpPr>
        <p:spPr>
          <a:xfrm rot="16200000">
            <a:off x="2736978" y="931681"/>
            <a:ext cx="47380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" b="1" dirty="0">
                <a:latin typeface="Arial" panose="020B0604020202020204" pitchFamily="34" charset="0"/>
                <a:cs typeface="Arial" panose="020B0604020202020204" pitchFamily="34" charset="0"/>
              </a:rPr>
              <a:t>CPS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CFA9E00D-9822-471D-A5C7-8794E047829A}"/>
              </a:ext>
            </a:extLst>
          </p:cNvPr>
          <p:cNvGrpSpPr/>
          <p:nvPr/>
        </p:nvGrpSpPr>
        <p:grpSpPr>
          <a:xfrm>
            <a:off x="795471" y="1194165"/>
            <a:ext cx="481897" cy="113854"/>
            <a:chOff x="795471" y="1194165"/>
            <a:chExt cx="481897" cy="113854"/>
          </a:xfrm>
        </p:grpSpPr>
        <p:grpSp>
          <p:nvGrpSpPr>
            <p:cNvPr id="217" name="组合 216">
              <a:extLst>
                <a:ext uri="{FF2B5EF4-FFF2-40B4-BE49-F238E27FC236}">
                  <a16:creationId xmlns:a16="http://schemas.microsoft.com/office/drawing/2014/main" id="{4DF11555-0593-4D44-A9C9-F4CB6CB04E1B}"/>
                </a:ext>
              </a:extLst>
            </p:cNvPr>
            <p:cNvGrpSpPr/>
            <p:nvPr/>
          </p:nvGrpSpPr>
          <p:grpSpPr>
            <a:xfrm>
              <a:off x="813269" y="1256312"/>
              <a:ext cx="72000" cy="36000"/>
              <a:chOff x="551182" y="1335617"/>
              <a:chExt cx="285537" cy="285537"/>
            </a:xfrm>
          </p:grpSpPr>
          <p:sp>
            <p:nvSpPr>
              <p:cNvPr id="243" name="椭圆 242">
                <a:extLst>
                  <a:ext uri="{FF2B5EF4-FFF2-40B4-BE49-F238E27FC236}">
                    <a16:creationId xmlns:a16="http://schemas.microsoft.com/office/drawing/2014/main" id="{A6D1FF22-C4D5-484A-8476-D54573054F6C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>
                <a:extLst>
                  <a:ext uri="{FF2B5EF4-FFF2-40B4-BE49-F238E27FC236}">
                    <a16:creationId xmlns:a16="http://schemas.microsoft.com/office/drawing/2014/main" id="{24B4DC1B-34F1-4403-AE9D-C07AF03D05B4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8" name="组合 217">
              <a:extLst>
                <a:ext uri="{FF2B5EF4-FFF2-40B4-BE49-F238E27FC236}">
                  <a16:creationId xmlns:a16="http://schemas.microsoft.com/office/drawing/2014/main" id="{393B88C9-3A1A-43CD-B73A-327D525FE948}"/>
                </a:ext>
              </a:extLst>
            </p:cNvPr>
            <p:cNvGrpSpPr/>
            <p:nvPr/>
          </p:nvGrpSpPr>
          <p:grpSpPr>
            <a:xfrm>
              <a:off x="970356" y="1264876"/>
              <a:ext cx="72000" cy="36000"/>
              <a:chOff x="551182" y="1335617"/>
              <a:chExt cx="285537" cy="285537"/>
            </a:xfrm>
          </p:grpSpPr>
          <p:sp>
            <p:nvSpPr>
              <p:cNvPr id="241" name="椭圆 240">
                <a:extLst>
                  <a:ext uri="{FF2B5EF4-FFF2-40B4-BE49-F238E27FC236}">
                    <a16:creationId xmlns:a16="http://schemas.microsoft.com/office/drawing/2014/main" id="{6AEE7211-4B5F-45FF-A942-75832FCFA57C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>
                <a:extLst>
                  <a:ext uri="{FF2B5EF4-FFF2-40B4-BE49-F238E27FC236}">
                    <a16:creationId xmlns:a16="http://schemas.microsoft.com/office/drawing/2014/main" id="{B8AED214-1974-46A2-9404-84ABCC8528A9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9" name="组合 218">
              <a:extLst>
                <a:ext uri="{FF2B5EF4-FFF2-40B4-BE49-F238E27FC236}">
                  <a16:creationId xmlns:a16="http://schemas.microsoft.com/office/drawing/2014/main" id="{0DDD72D2-47ED-4677-9B7D-AE36928D0D38}"/>
                </a:ext>
              </a:extLst>
            </p:cNvPr>
            <p:cNvGrpSpPr/>
            <p:nvPr/>
          </p:nvGrpSpPr>
          <p:grpSpPr>
            <a:xfrm>
              <a:off x="1127851" y="1272019"/>
              <a:ext cx="72000" cy="36000"/>
              <a:chOff x="551182" y="1335617"/>
              <a:chExt cx="285537" cy="285537"/>
            </a:xfrm>
          </p:grpSpPr>
          <p:sp>
            <p:nvSpPr>
              <p:cNvPr id="239" name="椭圆 238">
                <a:extLst>
                  <a:ext uri="{FF2B5EF4-FFF2-40B4-BE49-F238E27FC236}">
                    <a16:creationId xmlns:a16="http://schemas.microsoft.com/office/drawing/2014/main" id="{4A220E64-EB37-47A3-8DFA-1BC5DA762BA9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>
                <a:extLst>
                  <a:ext uri="{FF2B5EF4-FFF2-40B4-BE49-F238E27FC236}">
                    <a16:creationId xmlns:a16="http://schemas.microsoft.com/office/drawing/2014/main" id="{9B13766D-0C10-44C2-9C7E-B8A489C60EF0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0" name="组合 219">
              <a:extLst>
                <a:ext uri="{FF2B5EF4-FFF2-40B4-BE49-F238E27FC236}">
                  <a16:creationId xmlns:a16="http://schemas.microsoft.com/office/drawing/2014/main" id="{97F273CB-312B-475D-B6E7-EC68B81A8BD2}"/>
                </a:ext>
              </a:extLst>
            </p:cNvPr>
            <p:cNvGrpSpPr/>
            <p:nvPr/>
          </p:nvGrpSpPr>
          <p:grpSpPr>
            <a:xfrm>
              <a:off x="934356" y="1202238"/>
              <a:ext cx="72000" cy="36000"/>
              <a:chOff x="551182" y="1335617"/>
              <a:chExt cx="285537" cy="285537"/>
            </a:xfrm>
          </p:grpSpPr>
          <p:sp>
            <p:nvSpPr>
              <p:cNvPr id="237" name="椭圆 236">
                <a:extLst>
                  <a:ext uri="{FF2B5EF4-FFF2-40B4-BE49-F238E27FC236}">
                    <a16:creationId xmlns:a16="http://schemas.microsoft.com/office/drawing/2014/main" id="{F7177F35-395B-4344-955A-5A856F304FDD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椭圆 237">
                <a:extLst>
                  <a:ext uri="{FF2B5EF4-FFF2-40B4-BE49-F238E27FC236}">
                    <a16:creationId xmlns:a16="http://schemas.microsoft.com/office/drawing/2014/main" id="{940A48EB-7A44-464F-8705-35ACF9988BEF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3" name="组合 222">
              <a:extLst>
                <a:ext uri="{FF2B5EF4-FFF2-40B4-BE49-F238E27FC236}">
                  <a16:creationId xmlns:a16="http://schemas.microsoft.com/office/drawing/2014/main" id="{441556E0-A407-49BB-88E7-0CC1B726AF91}"/>
                </a:ext>
              </a:extLst>
            </p:cNvPr>
            <p:cNvGrpSpPr/>
            <p:nvPr/>
          </p:nvGrpSpPr>
          <p:grpSpPr>
            <a:xfrm>
              <a:off x="1205368" y="1202124"/>
              <a:ext cx="72000" cy="36000"/>
              <a:chOff x="551182" y="1335617"/>
              <a:chExt cx="285537" cy="285537"/>
            </a:xfrm>
          </p:grpSpPr>
          <p:sp>
            <p:nvSpPr>
              <p:cNvPr id="235" name="椭圆 234">
                <a:extLst>
                  <a:ext uri="{FF2B5EF4-FFF2-40B4-BE49-F238E27FC236}">
                    <a16:creationId xmlns:a16="http://schemas.microsoft.com/office/drawing/2014/main" id="{7BF40C49-6A6F-4B38-9311-F3A58E57C2FB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>
                <a:extLst>
                  <a:ext uri="{FF2B5EF4-FFF2-40B4-BE49-F238E27FC236}">
                    <a16:creationId xmlns:a16="http://schemas.microsoft.com/office/drawing/2014/main" id="{B10B6B65-A39D-4ABC-A0BF-9E6B5360EB45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4" name="组合 223">
              <a:extLst>
                <a:ext uri="{FF2B5EF4-FFF2-40B4-BE49-F238E27FC236}">
                  <a16:creationId xmlns:a16="http://schemas.microsoft.com/office/drawing/2014/main" id="{513C9958-4BB7-464C-8260-155B054DDBF6}"/>
                </a:ext>
              </a:extLst>
            </p:cNvPr>
            <p:cNvGrpSpPr/>
            <p:nvPr/>
          </p:nvGrpSpPr>
          <p:grpSpPr>
            <a:xfrm>
              <a:off x="795471" y="1194165"/>
              <a:ext cx="72000" cy="36000"/>
              <a:chOff x="551182" y="1335617"/>
              <a:chExt cx="285537" cy="285537"/>
            </a:xfrm>
          </p:grpSpPr>
          <p:sp>
            <p:nvSpPr>
              <p:cNvPr id="233" name="椭圆 232">
                <a:extLst>
                  <a:ext uri="{FF2B5EF4-FFF2-40B4-BE49-F238E27FC236}">
                    <a16:creationId xmlns:a16="http://schemas.microsoft.com/office/drawing/2014/main" id="{F9199E0B-1837-4E57-8F76-D1DA45A0AAC4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>
                <a:extLst>
                  <a:ext uri="{FF2B5EF4-FFF2-40B4-BE49-F238E27FC236}">
                    <a16:creationId xmlns:a16="http://schemas.microsoft.com/office/drawing/2014/main" id="{73B8D2A5-BE10-4B74-B945-88DF5E9A18A7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9" name="组合 228">
              <a:extLst>
                <a:ext uri="{FF2B5EF4-FFF2-40B4-BE49-F238E27FC236}">
                  <a16:creationId xmlns:a16="http://schemas.microsoft.com/office/drawing/2014/main" id="{FBFB3934-074A-4414-9787-4926D9EC351B}"/>
                </a:ext>
              </a:extLst>
            </p:cNvPr>
            <p:cNvGrpSpPr/>
            <p:nvPr/>
          </p:nvGrpSpPr>
          <p:grpSpPr>
            <a:xfrm>
              <a:off x="1101440" y="1208814"/>
              <a:ext cx="72000" cy="36000"/>
              <a:chOff x="551182" y="1335617"/>
              <a:chExt cx="285537" cy="285537"/>
            </a:xfrm>
          </p:grpSpPr>
          <p:sp>
            <p:nvSpPr>
              <p:cNvPr id="231" name="椭圆 230">
                <a:extLst>
                  <a:ext uri="{FF2B5EF4-FFF2-40B4-BE49-F238E27FC236}">
                    <a16:creationId xmlns:a16="http://schemas.microsoft.com/office/drawing/2014/main" id="{76389A5E-378B-4C08-A565-91458D3D3CDE}"/>
                  </a:ext>
                </a:extLst>
              </p:cNvPr>
              <p:cNvSpPr/>
              <p:nvPr/>
            </p:nvSpPr>
            <p:spPr>
              <a:xfrm>
                <a:off x="551182" y="1335617"/>
                <a:ext cx="285537" cy="2855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2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2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>
                <a:extLst>
                  <a:ext uri="{FF2B5EF4-FFF2-40B4-BE49-F238E27FC236}">
                    <a16:creationId xmlns:a16="http://schemas.microsoft.com/office/drawing/2014/main" id="{7C95446D-8B09-4DD5-A9F0-FBB594E97885}"/>
                  </a:ext>
                </a:extLst>
              </p:cNvPr>
              <p:cNvSpPr/>
              <p:nvPr/>
            </p:nvSpPr>
            <p:spPr>
              <a:xfrm>
                <a:off x="623368" y="1410406"/>
                <a:ext cx="135958" cy="1359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32310148-08B5-45AD-9822-10B66C1FE6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954772"/>
              </p:ext>
            </p:extLst>
          </p:nvPr>
        </p:nvGraphicFramePr>
        <p:xfrm>
          <a:off x="832384" y="680644"/>
          <a:ext cx="432000" cy="204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1" imgW="2679515" imgH="1269537" progId="ChemDraw.Document.6.0">
                  <p:embed/>
                </p:oleObj>
              </mc:Choice>
              <mc:Fallback>
                <p:oleObj name="CS ChemDraw Drawing" r:id="rId11" imgW="2679515" imgH="126953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2384" y="680644"/>
                        <a:ext cx="432000" cy="204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F9439280-4E88-4529-8015-4D5E3F9185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019919"/>
              </p:ext>
            </p:extLst>
          </p:nvPr>
        </p:nvGraphicFramePr>
        <p:xfrm>
          <a:off x="3940904" y="4687324"/>
          <a:ext cx="1820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3" imgW="2972920" imgH="2244120" progId="Prism6.Document">
                  <p:embed/>
                </p:oleObj>
              </mc:Choice>
              <mc:Fallback>
                <p:oleObj name="Prism 6" r:id="rId13" imgW="2972920" imgH="224412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40904" y="4687324"/>
                        <a:ext cx="1820862" cy="137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对象 71">
            <a:extLst>
              <a:ext uri="{FF2B5EF4-FFF2-40B4-BE49-F238E27FC236}">
                <a16:creationId xmlns:a16="http://schemas.microsoft.com/office/drawing/2014/main" id="{861AAB36-E922-4680-86D1-6DF6104F6A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290252"/>
              </p:ext>
            </p:extLst>
          </p:nvPr>
        </p:nvGraphicFramePr>
        <p:xfrm>
          <a:off x="626824" y="2092530"/>
          <a:ext cx="181610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5" imgW="2971480" imgH="2244120" progId="Prism6.Document">
                  <p:embed/>
                </p:oleObj>
              </mc:Choice>
              <mc:Fallback>
                <p:oleObj name="Prism 6" r:id="rId15" imgW="2971480" imgH="2244120" progId="Prism6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F54AB83A-CC8A-4F04-9B15-9F62F9860C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6824" y="2092530"/>
                        <a:ext cx="1816100" cy="137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7" name="组合 66">
            <a:extLst>
              <a:ext uri="{FF2B5EF4-FFF2-40B4-BE49-F238E27FC236}">
                <a16:creationId xmlns:a16="http://schemas.microsoft.com/office/drawing/2014/main" id="{ED3D4A42-49E3-47A0-8AC8-DDE5E16875A3}"/>
              </a:ext>
            </a:extLst>
          </p:cNvPr>
          <p:cNvGrpSpPr/>
          <p:nvPr/>
        </p:nvGrpSpPr>
        <p:grpSpPr>
          <a:xfrm>
            <a:off x="4065082" y="3210636"/>
            <a:ext cx="1838595" cy="187268"/>
            <a:chOff x="5491556" y="3670383"/>
            <a:chExt cx="891811" cy="182626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7C4F37EB-83C8-453E-BFD6-2010EB636DA8}"/>
                </a:ext>
              </a:extLst>
            </p:cNvPr>
            <p:cNvSpPr txBox="1"/>
            <p:nvPr/>
          </p:nvSpPr>
          <p:spPr>
            <a:xfrm>
              <a:off x="5491556" y="3670383"/>
              <a:ext cx="342811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605E242E-121C-4DD8-B3CE-F1E53A97E05A}"/>
                </a:ext>
              </a:extLst>
            </p:cNvPr>
            <p:cNvSpPr txBox="1"/>
            <p:nvPr/>
          </p:nvSpPr>
          <p:spPr>
            <a:xfrm>
              <a:off x="5766056" y="3670383"/>
              <a:ext cx="342811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F4ED40B1-C3FB-4D03-AD42-28060B910C37}"/>
                </a:ext>
              </a:extLst>
            </p:cNvPr>
            <p:cNvSpPr txBox="1"/>
            <p:nvPr/>
          </p:nvSpPr>
          <p:spPr>
            <a:xfrm>
              <a:off x="6040556" y="3670383"/>
              <a:ext cx="342811" cy="182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3D699A93-E2B7-4855-942E-76149C4E732B}"/>
              </a:ext>
            </a:extLst>
          </p:cNvPr>
          <p:cNvGrpSpPr/>
          <p:nvPr/>
        </p:nvGrpSpPr>
        <p:grpSpPr>
          <a:xfrm>
            <a:off x="264299" y="2143241"/>
            <a:ext cx="2068311" cy="1567463"/>
            <a:chOff x="2409520" y="3097772"/>
            <a:chExt cx="2068311" cy="1567463"/>
          </a:xfrm>
        </p:grpSpPr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43D5868E-829F-4B25-AA63-DDB329F29171}"/>
                </a:ext>
              </a:extLst>
            </p:cNvPr>
            <p:cNvGrpSpPr/>
            <p:nvPr/>
          </p:nvGrpSpPr>
          <p:grpSpPr>
            <a:xfrm>
              <a:off x="2646062" y="4449791"/>
              <a:ext cx="1831769" cy="215444"/>
              <a:chOff x="5974261" y="2345680"/>
              <a:chExt cx="1831769" cy="215444"/>
            </a:xfrm>
          </p:grpSpPr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B361D070-410C-4A4B-A4AF-CECE6B29A09C}"/>
                  </a:ext>
                </a:extLst>
              </p:cNvPr>
              <p:cNvSpPr txBox="1"/>
              <p:nvPr/>
            </p:nvSpPr>
            <p:spPr>
              <a:xfrm rot="18900000">
                <a:off x="5974261" y="2345680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GSC-12#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28A48911-6E84-4DEC-A0A3-63B5BD839EC8}"/>
                  </a:ext>
                </a:extLst>
              </p:cNvPr>
              <p:cNvSpPr txBox="1"/>
              <p:nvPr/>
            </p:nvSpPr>
            <p:spPr>
              <a:xfrm rot="18900000">
                <a:off x="7086030" y="2345680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GSC-17#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989BA5CC-26D5-4D11-BAFA-E9BD82B018F6}"/>
                  </a:ext>
                </a:extLst>
              </p:cNvPr>
              <p:cNvSpPr txBox="1"/>
              <p:nvPr/>
            </p:nvSpPr>
            <p:spPr>
              <a:xfrm rot="18900000">
                <a:off x="6532500" y="2345680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GSC-13#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id="{BC1987F9-AABE-4D62-8F7A-6C41628E5FDC}"/>
                </a:ext>
              </a:extLst>
            </p:cNvPr>
            <p:cNvGrpSpPr/>
            <p:nvPr/>
          </p:nvGrpSpPr>
          <p:grpSpPr>
            <a:xfrm>
              <a:off x="2539383" y="3097772"/>
              <a:ext cx="360000" cy="1324175"/>
              <a:chOff x="2539382" y="3097772"/>
              <a:chExt cx="360000" cy="1324175"/>
            </a:xfrm>
          </p:grpSpPr>
          <p:sp>
            <p:nvSpPr>
              <p:cNvPr id="103" name="文本框 102">
                <a:extLst>
                  <a:ext uri="{FF2B5EF4-FFF2-40B4-BE49-F238E27FC236}">
                    <a16:creationId xmlns:a16="http://schemas.microsoft.com/office/drawing/2014/main" id="{F69D26F1-8C43-4018-B04D-9CFE84255367}"/>
                  </a:ext>
                </a:extLst>
              </p:cNvPr>
              <p:cNvSpPr txBox="1"/>
              <p:nvPr/>
            </p:nvSpPr>
            <p:spPr>
              <a:xfrm>
                <a:off x="2539382" y="3097772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文本框 103">
                <a:extLst>
                  <a:ext uri="{FF2B5EF4-FFF2-40B4-BE49-F238E27FC236}">
                    <a16:creationId xmlns:a16="http://schemas.microsoft.com/office/drawing/2014/main" id="{84C65F27-AA2D-4BBC-8754-226595041088}"/>
                  </a:ext>
                </a:extLst>
              </p:cNvPr>
              <p:cNvSpPr txBox="1"/>
              <p:nvPr/>
            </p:nvSpPr>
            <p:spPr>
              <a:xfrm>
                <a:off x="2539382" y="3373524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文本框 104">
                <a:extLst>
                  <a:ext uri="{FF2B5EF4-FFF2-40B4-BE49-F238E27FC236}">
                    <a16:creationId xmlns:a16="http://schemas.microsoft.com/office/drawing/2014/main" id="{8D8EC2BE-B696-4CD5-BB68-5B5FB3572968}"/>
                  </a:ext>
                </a:extLst>
              </p:cNvPr>
              <p:cNvSpPr txBox="1"/>
              <p:nvPr/>
            </p:nvSpPr>
            <p:spPr>
              <a:xfrm>
                <a:off x="2539382" y="3651184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FD6723D3-2FEF-41EB-98C8-DE5A93587E46}"/>
                  </a:ext>
                </a:extLst>
              </p:cNvPr>
              <p:cNvSpPr txBox="1"/>
              <p:nvPr/>
            </p:nvSpPr>
            <p:spPr>
              <a:xfrm>
                <a:off x="2539382" y="3930753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文本框 106">
                <a:extLst>
                  <a:ext uri="{FF2B5EF4-FFF2-40B4-BE49-F238E27FC236}">
                    <a16:creationId xmlns:a16="http://schemas.microsoft.com/office/drawing/2014/main" id="{51755C41-23D3-4A18-A241-573E8C55890F}"/>
                  </a:ext>
                </a:extLst>
              </p:cNvPr>
              <p:cNvSpPr txBox="1"/>
              <p:nvPr/>
            </p:nvSpPr>
            <p:spPr>
              <a:xfrm>
                <a:off x="2539382" y="4206504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1F27A7D4-1FC8-4840-BBFF-4B12670BFE6B}"/>
                </a:ext>
              </a:extLst>
            </p:cNvPr>
            <p:cNvSpPr/>
            <p:nvPr/>
          </p:nvSpPr>
          <p:spPr>
            <a:xfrm rot="16200000">
              <a:off x="1898600" y="3660159"/>
              <a:ext cx="1237283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7D6ACCE0-A8D7-45E3-A9B5-2B13719D8957}"/>
              </a:ext>
            </a:extLst>
          </p:cNvPr>
          <p:cNvGrpSpPr/>
          <p:nvPr/>
        </p:nvGrpSpPr>
        <p:grpSpPr>
          <a:xfrm>
            <a:off x="2437135" y="2095371"/>
            <a:ext cx="978645" cy="360015"/>
            <a:chOff x="2489550" y="1890948"/>
            <a:chExt cx="978645" cy="36001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E5C3DCBA-9603-4B21-8419-6895A0F31BB9}"/>
                </a:ext>
              </a:extLst>
            </p:cNvPr>
            <p:cNvGrpSpPr/>
            <p:nvPr/>
          </p:nvGrpSpPr>
          <p:grpSpPr>
            <a:xfrm>
              <a:off x="2489550" y="1890948"/>
              <a:ext cx="978645" cy="215444"/>
              <a:chOff x="2489549" y="2022284"/>
              <a:chExt cx="978645" cy="215444"/>
            </a:xfrm>
          </p:grpSpPr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E80B5F40-8ADE-4A1D-8183-CA65D9044A9F}"/>
                  </a:ext>
                </a:extLst>
              </p:cNvPr>
              <p:cNvSpPr/>
              <p:nvPr/>
            </p:nvSpPr>
            <p:spPr>
              <a:xfrm>
                <a:off x="2489549" y="2097606"/>
                <a:ext cx="135420" cy="648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文本框 109">
                <a:extLst>
                  <a:ext uri="{FF2B5EF4-FFF2-40B4-BE49-F238E27FC236}">
                    <a16:creationId xmlns:a16="http://schemas.microsoft.com/office/drawing/2014/main" id="{9978863B-4E54-4210-A4D0-A7B13BB1B2A3}"/>
                  </a:ext>
                </a:extLst>
              </p:cNvPr>
              <p:cNvSpPr txBox="1"/>
              <p:nvPr/>
            </p:nvSpPr>
            <p:spPr>
              <a:xfrm>
                <a:off x="2574661" y="2022284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Unlabled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5mC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6E6467A-B443-49C0-BDF0-28146E8A1C21}"/>
                </a:ext>
              </a:extLst>
            </p:cNvPr>
            <p:cNvGrpSpPr/>
            <p:nvPr/>
          </p:nvGrpSpPr>
          <p:grpSpPr>
            <a:xfrm>
              <a:off x="2489550" y="2035519"/>
              <a:ext cx="978645" cy="215444"/>
              <a:chOff x="2489550" y="2035519"/>
              <a:chExt cx="978645" cy="215444"/>
            </a:xfrm>
          </p:grpSpPr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id="{EC1AEF1B-3BBC-4A18-8B4A-C3679579EC0A}"/>
                  </a:ext>
                </a:extLst>
              </p:cNvPr>
              <p:cNvSpPr/>
              <p:nvPr/>
            </p:nvSpPr>
            <p:spPr>
              <a:xfrm>
                <a:off x="2489550" y="2110841"/>
                <a:ext cx="135420" cy="64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文本框 115">
                <a:extLst>
                  <a:ext uri="{FF2B5EF4-FFF2-40B4-BE49-F238E27FC236}">
                    <a16:creationId xmlns:a16="http://schemas.microsoft.com/office/drawing/2014/main" id="{BB3E0155-6258-4B69-83FB-14718D8FC656}"/>
                  </a:ext>
                </a:extLst>
              </p:cNvPr>
              <p:cNvSpPr txBox="1"/>
              <p:nvPr/>
            </p:nvSpPr>
            <p:spPr>
              <a:xfrm>
                <a:off x="2574662" y="2035519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[D</a:t>
                </a:r>
                <a:r>
                  <a:rPr lang="en-US" altLang="zh-CN" sz="8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]-5mC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C9AE9BE9-E1B8-4E16-89AE-0268E75E092B}"/>
              </a:ext>
            </a:extLst>
          </p:cNvPr>
          <p:cNvGrpSpPr/>
          <p:nvPr/>
        </p:nvGrpSpPr>
        <p:grpSpPr>
          <a:xfrm>
            <a:off x="3653856" y="2124348"/>
            <a:ext cx="2012151" cy="1580770"/>
            <a:chOff x="2510127" y="2805063"/>
            <a:chExt cx="2012151" cy="1580770"/>
          </a:xfrm>
        </p:grpSpPr>
        <p:grpSp>
          <p:nvGrpSpPr>
            <p:cNvPr id="118" name="组合 117">
              <a:extLst>
                <a:ext uri="{FF2B5EF4-FFF2-40B4-BE49-F238E27FC236}">
                  <a16:creationId xmlns:a16="http://schemas.microsoft.com/office/drawing/2014/main" id="{D3F84F0E-B8B6-4CD5-9539-4C3331400E40}"/>
                </a:ext>
              </a:extLst>
            </p:cNvPr>
            <p:cNvGrpSpPr/>
            <p:nvPr/>
          </p:nvGrpSpPr>
          <p:grpSpPr>
            <a:xfrm>
              <a:off x="2667696" y="4170388"/>
              <a:ext cx="1854582" cy="215445"/>
              <a:chOff x="5974261" y="2345679"/>
              <a:chExt cx="1854582" cy="215445"/>
            </a:xfrm>
          </p:grpSpPr>
          <p:sp>
            <p:nvSpPr>
              <p:cNvPr id="126" name="文本框 125">
                <a:extLst>
                  <a:ext uri="{FF2B5EF4-FFF2-40B4-BE49-F238E27FC236}">
                    <a16:creationId xmlns:a16="http://schemas.microsoft.com/office/drawing/2014/main" id="{FE3F8280-4428-4CDC-BAC7-82A0B3A4C2AE}"/>
                  </a:ext>
                </a:extLst>
              </p:cNvPr>
              <p:cNvSpPr txBox="1"/>
              <p:nvPr/>
            </p:nvSpPr>
            <p:spPr>
              <a:xfrm rot="18900000">
                <a:off x="5974261" y="2345680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GSC-12#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文本框 126">
                <a:extLst>
                  <a:ext uri="{FF2B5EF4-FFF2-40B4-BE49-F238E27FC236}">
                    <a16:creationId xmlns:a16="http://schemas.microsoft.com/office/drawing/2014/main" id="{FFE817C4-7219-4EEC-BECA-0B606E080005}"/>
                  </a:ext>
                </a:extLst>
              </p:cNvPr>
              <p:cNvSpPr txBox="1"/>
              <p:nvPr/>
            </p:nvSpPr>
            <p:spPr>
              <a:xfrm rot="18900000">
                <a:off x="7108843" y="2345679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GSC-17#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文本框 127">
                <a:extLst>
                  <a:ext uri="{FF2B5EF4-FFF2-40B4-BE49-F238E27FC236}">
                    <a16:creationId xmlns:a16="http://schemas.microsoft.com/office/drawing/2014/main" id="{B57B5036-F963-4BA7-93AE-8481E8DC8F75}"/>
                  </a:ext>
                </a:extLst>
              </p:cNvPr>
              <p:cNvSpPr txBox="1"/>
              <p:nvPr/>
            </p:nvSpPr>
            <p:spPr>
              <a:xfrm rot="18900000">
                <a:off x="6538203" y="2345680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GSC-13#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0" name="组合 129">
              <a:extLst>
                <a:ext uri="{FF2B5EF4-FFF2-40B4-BE49-F238E27FC236}">
                  <a16:creationId xmlns:a16="http://schemas.microsoft.com/office/drawing/2014/main" id="{C72B0BDF-9F24-40EF-B02C-0C30BAD5464D}"/>
                </a:ext>
              </a:extLst>
            </p:cNvPr>
            <p:cNvGrpSpPr/>
            <p:nvPr/>
          </p:nvGrpSpPr>
          <p:grpSpPr>
            <a:xfrm>
              <a:off x="2561018" y="2805063"/>
              <a:ext cx="360000" cy="1350789"/>
              <a:chOff x="2561017" y="2805063"/>
              <a:chExt cx="360000" cy="1350789"/>
            </a:xfrm>
          </p:grpSpPr>
          <p:sp>
            <p:nvSpPr>
              <p:cNvPr id="131" name="文本框 130">
                <a:extLst>
                  <a:ext uri="{FF2B5EF4-FFF2-40B4-BE49-F238E27FC236}">
                    <a16:creationId xmlns:a16="http://schemas.microsoft.com/office/drawing/2014/main" id="{E5A8A122-C577-49D9-859A-8F0C7BD12A69}"/>
                  </a:ext>
                </a:extLst>
              </p:cNvPr>
              <p:cNvSpPr txBox="1"/>
              <p:nvPr/>
            </p:nvSpPr>
            <p:spPr>
              <a:xfrm>
                <a:off x="2561017" y="2805063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文本框 131">
                <a:extLst>
                  <a:ext uri="{FF2B5EF4-FFF2-40B4-BE49-F238E27FC236}">
                    <a16:creationId xmlns:a16="http://schemas.microsoft.com/office/drawing/2014/main" id="{8AFE135C-BA36-4FAC-9048-7B0FE5C7ECDD}"/>
                  </a:ext>
                </a:extLst>
              </p:cNvPr>
              <p:cNvSpPr txBox="1"/>
              <p:nvPr/>
            </p:nvSpPr>
            <p:spPr>
              <a:xfrm>
                <a:off x="2561017" y="3182245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文本框 132">
                <a:extLst>
                  <a:ext uri="{FF2B5EF4-FFF2-40B4-BE49-F238E27FC236}">
                    <a16:creationId xmlns:a16="http://schemas.microsoft.com/office/drawing/2014/main" id="{D2AC49A5-B7C0-4FD9-80FB-DC1570F4252D}"/>
                  </a:ext>
                </a:extLst>
              </p:cNvPr>
              <p:cNvSpPr txBox="1"/>
              <p:nvPr/>
            </p:nvSpPr>
            <p:spPr>
              <a:xfrm>
                <a:off x="2561017" y="3561327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文本框 133">
                <a:extLst>
                  <a:ext uri="{FF2B5EF4-FFF2-40B4-BE49-F238E27FC236}">
                    <a16:creationId xmlns:a16="http://schemas.microsoft.com/office/drawing/2014/main" id="{31E21C4E-2015-4FE2-AA26-367C894C28DF}"/>
                  </a:ext>
                </a:extLst>
              </p:cNvPr>
              <p:cNvSpPr txBox="1"/>
              <p:nvPr/>
            </p:nvSpPr>
            <p:spPr>
              <a:xfrm>
                <a:off x="2561017" y="3940409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07CCA496-2036-4A0C-92C4-70351D2424DC}"/>
                </a:ext>
              </a:extLst>
            </p:cNvPr>
            <p:cNvSpPr/>
            <p:nvPr/>
          </p:nvSpPr>
          <p:spPr>
            <a:xfrm rot="16200000">
              <a:off x="1999207" y="3383896"/>
              <a:ext cx="1237283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id="{1D6AE308-7556-4BB2-BF8B-1CB4E7B60C11}"/>
              </a:ext>
            </a:extLst>
          </p:cNvPr>
          <p:cNvGrpSpPr/>
          <p:nvPr/>
        </p:nvGrpSpPr>
        <p:grpSpPr>
          <a:xfrm>
            <a:off x="5791929" y="2095371"/>
            <a:ext cx="978645" cy="360015"/>
            <a:chOff x="2489550" y="1890948"/>
            <a:chExt cx="978645" cy="360015"/>
          </a:xfrm>
        </p:grpSpPr>
        <p:grpSp>
          <p:nvGrpSpPr>
            <p:cNvPr id="138" name="组合 137">
              <a:extLst>
                <a:ext uri="{FF2B5EF4-FFF2-40B4-BE49-F238E27FC236}">
                  <a16:creationId xmlns:a16="http://schemas.microsoft.com/office/drawing/2014/main" id="{8E55A2CA-D22A-44D6-9F9B-250474195AE5}"/>
                </a:ext>
              </a:extLst>
            </p:cNvPr>
            <p:cNvGrpSpPr/>
            <p:nvPr/>
          </p:nvGrpSpPr>
          <p:grpSpPr>
            <a:xfrm>
              <a:off x="2489550" y="1890948"/>
              <a:ext cx="978645" cy="215444"/>
              <a:chOff x="2489549" y="2022284"/>
              <a:chExt cx="978645" cy="215444"/>
            </a:xfrm>
          </p:grpSpPr>
          <p:sp>
            <p:nvSpPr>
              <p:cNvPr id="142" name="矩形 141">
                <a:extLst>
                  <a:ext uri="{FF2B5EF4-FFF2-40B4-BE49-F238E27FC236}">
                    <a16:creationId xmlns:a16="http://schemas.microsoft.com/office/drawing/2014/main" id="{9000D6B0-25EA-4C71-8D58-74E9148278A3}"/>
                  </a:ext>
                </a:extLst>
              </p:cNvPr>
              <p:cNvSpPr/>
              <p:nvPr/>
            </p:nvSpPr>
            <p:spPr>
              <a:xfrm>
                <a:off x="2489549" y="2097606"/>
                <a:ext cx="135420" cy="648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文本框 152">
                <a:extLst>
                  <a:ext uri="{FF2B5EF4-FFF2-40B4-BE49-F238E27FC236}">
                    <a16:creationId xmlns:a16="http://schemas.microsoft.com/office/drawing/2014/main" id="{C7D11F86-3AEF-4ABF-9D1E-113D4F13A6BD}"/>
                  </a:ext>
                </a:extLst>
              </p:cNvPr>
              <p:cNvSpPr txBox="1"/>
              <p:nvPr/>
            </p:nvSpPr>
            <p:spPr>
              <a:xfrm>
                <a:off x="2574661" y="2022284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Unlabled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6mA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9" name="组合 138">
              <a:extLst>
                <a:ext uri="{FF2B5EF4-FFF2-40B4-BE49-F238E27FC236}">
                  <a16:creationId xmlns:a16="http://schemas.microsoft.com/office/drawing/2014/main" id="{34A058E7-C4FE-4AE2-9BBC-B5885C1FE635}"/>
                </a:ext>
              </a:extLst>
            </p:cNvPr>
            <p:cNvGrpSpPr/>
            <p:nvPr/>
          </p:nvGrpSpPr>
          <p:grpSpPr>
            <a:xfrm>
              <a:off x="2489550" y="2035519"/>
              <a:ext cx="978645" cy="215444"/>
              <a:chOff x="2489550" y="2035519"/>
              <a:chExt cx="978645" cy="215444"/>
            </a:xfrm>
          </p:grpSpPr>
          <p:sp>
            <p:nvSpPr>
              <p:cNvPr id="140" name="矩形 139">
                <a:extLst>
                  <a:ext uri="{FF2B5EF4-FFF2-40B4-BE49-F238E27FC236}">
                    <a16:creationId xmlns:a16="http://schemas.microsoft.com/office/drawing/2014/main" id="{1443CC71-5A81-46EB-BA74-56EE7CD624AF}"/>
                  </a:ext>
                </a:extLst>
              </p:cNvPr>
              <p:cNvSpPr/>
              <p:nvPr/>
            </p:nvSpPr>
            <p:spPr>
              <a:xfrm>
                <a:off x="2489550" y="2110841"/>
                <a:ext cx="135420" cy="64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文本框 140">
                <a:extLst>
                  <a:ext uri="{FF2B5EF4-FFF2-40B4-BE49-F238E27FC236}">
                    <a16:creationId xmlns:a16="http://schemas.microsoft.com/office/drawing/2014/main" id="{3A8586E8-79A1-4922-A023-DB05CFDE7DD4}"/>
                  </a:ext>
                </a:extLst>
              </p:cNvPr>
              <p:cNvSpPr txBox="1"/>
              <p:nvPr/>
            </p:nvSpPr>
            <p:spPr>
              <a:xfrm>
                <a:off x="2574662" y="2035519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[D</a:t>
                </a:r>
                <a:r>
                  <a:rPr lang="en-US" altLang="zh-CN" sz="8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]-6mA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6AC9F696-52B2-430E-A319-DF90BA19406E}"/>
              </a:ext>
            </a:extLst>
          </p:cNvPr>
          <p:cNvGrpSpPr/>
          <p:nvPr/>
        </p:nvGrpSpPr>
        <p:grpSpPr>
          <a:xfrm>
            <a:off x="264298" y="4736648"/>
            <a:ext cx="2132220" cy="1596319"/>
            <a:chOff x="264298" y="4736648"/>
            <a:chExt cx="2132220" cy="1596319"/>
          </a:xfrm>
        </p:grpSpPr>
        <p:sp>
          <p:nvSpPr>
            <p:cNvPr id="183" name="矩形 182">
              <a:extLst>
                <a:ext uri="{FF2B5EF4-FFF2-40B4-BE49-F238E27FC236}">
                  <a16:creationId xmlns:a16="http://schemas.microsoft.com/office/drawing/2014/main" id="{ED5C0B19-5327-494E-A78B-556D4A20FE8B}"/>
                </a:ext>
              </a:extLst>
            </p:cNvPr>
            <p:cNvSpPr/>
            <p:nvPr/>
          </p:nvSpPr>
          <p:spPr>
            <a:xfrm rot="16200000">
              <a:off x="-246622" y="5299035"/>
              <a:ext cx="1237283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4" name="组合 183">
              <a:extLst>
                <a:ext uri="{FF2B5EF4-FFF2-40B4-BE49-F238E27FC236}">
                  <a16:creationId xmlns:a16="http://schemas.microsoft.com/office/drawing/2014/main" id="{4FFD2A8F-02D5-4FDE-9468-0D1F5F235958}"/>
                </a:ext>
              </a:extLst>
            </p:cNvPr>
            <p:cNvGrpSpPr/>
            <p:nvPr/>
          </p:nvGrpSpPr>
          <p:grpSpPr>
            <a:xfrm>
              <a:off x="394161" y="4736648"/>
              <a:ext cx="360000" cy="1324175"/>
              <a:chOff x="2504807" y="3046071"/>
              <a:chExt cx="360000" cy="1324175"/>
            </a:xfrm>
          </p:grpSpPr>
          <p:sp>
            <p:nvSpPr>
              <p:cNvPr id="185" name="文本框 184">
                <a:extLst>
                  <a:ext uri="{FF2B5EF4-FFF2-40B4-BE49-F238E27FC236}">
                    <a16:creationId xmlns:a16="http://schemas.microsoft.com/office/drawing/2014/main" id="{444C28FF-945E-4F86-82A6-A013DD414D94}"/>
                  </a:ext>
                </a:extLst>
              </p:cNvPr>
              <p:cNvSpPr txBox="1"/>
              <p:nvPr/>
            </p:nvSpPr>
            <p:spPr>
              <a:xfrm>
                <a:off x="2504807" y="3046071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文本框 187">
                <a:extLst>
                  <a:ext uri="{FF2B5EF4-FFF2-40B4-BE49-F238E27FC236}">
                    <a16:creationId xmlns:a16="http://schemas.microsoft.com/office/drawing/2014/main" id="{89E8CAF0-F7ED-4836-8A47-D3442111DE72}"/>
                  </a:ext>
                </a:extLst>
              </p:cNvPr>
              <p:cNvSpPr txBox="1"/>
              <p:nvPr/>
            </p:nvSpPr>
            <p:spPr>
              <a:xfrm>
                <a:off x="2504807" y="3489565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文本框 188">
                <a:extLst>
                  <a:ext uri="{FF2B5EF4-FFF2-40B4-BE49-F238E27FC236}">
                    <a16:creationId xmlns:a16="http://schemas.microsoft.com/office/drawing/2014/main" id="{3BD1BE00-C896-4543-9630-547217DE3CF6}"/>
                  </a:ext>
                </a:extLst>
              </p:cNvPr>
              <p:cNvSpPr txBox="1"/>
              <p:nvPr/>
            </p:nvSpPr>
            <p:spPr>
              <a:xfrm>
                <a:off x="2504807" y="3711311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文本框 189">
                <a:extLst>
                  <a:ext uri="{FF2B5EF4-FFF2-40B4-BE49-F238E27FC236}">
                    <a16:creationId xmlns:a16="http://schemas.microsoft.com/office/drawing/2014/main" id="{E4730EED-669D-49BC-A5B5-386B85EE0019}"/>
                  </a:ext>
                </a:extLst>
              </p:cNvPr>
              <p:cNvSpPr txBox="1"/>
              <p:nvPr/>
            </p:nvSpPr>
            <p:spPr>
              <a:xfrm>
                <a:off x="2504807" y="3933057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文本框 190">
                <a:extLst>
                  <a:ext uri="{FF2B5EF4-FFF2-40B4-BE49-F238E27FC236}">
                    <a16:creationId xmlns:a16="http://schemas.microsoft.com/office/drawing/2014/main" id="{F776D6DF-A030-4966-8EE3-51DDD5D8B523}"/>
                  </a:ext>
                </a:extLst>
              </p:cNvPr>
              <p:cNvSpPr txBox="1"/>
              <p:nvPr/>
            </p:nvSpPr>
            <p:spPr>
              <a:xfrm>
                <a:off x="2504807" y="4154803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文本框 191">
                <a:extLst>
                  <a:ext uri="{FF2B5EF4-FFF2-40B4-BE49-F238E27FC236}">
                    <a16:creationId xmlns:a16="http://schemas.microsoft.com/office/drawing/2014/main" id="{4D881A09-F513-4D71-9DE8-79E522A20782}"/>
                  </a:ext>
                </a:extLst>
              </p:cNvPr>
              <p:cNvSpPr txBox="1"/>
              <p:nvPr/>
            </p:nvSpPr>
            <p:spPr>
              <a:xfrm>
                <a:off x="2504807" y="3267818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6C73F1E9-D393-4AB2-B9E5-EE09028FFB9B}"/>
                </a:ext>
              </a:extLst>
            </p:cNvPr>
            <p:cNvGrpSpPr/>
            <p:nvPr/>
          </p:nvGrpSpPr>
          <p:grpSpPr>
            <a:xfrm>
              <a:off x="337739" y="6117518"/>
              <a:ext cx="2058779" cy="215449"/>
              <a:chOff x="337739" y="6117518"/>
              <a:chExt cx="2058779" cy="215449"/>
            </a:xfrm>
          </p:grpSpPr>
          <p:sp>
            <p:nvSpPr>
              <p:cNvPr id="179" name="文本框 178">
                <a:extLst>
                  <a:ext uri="{FF2B5EF4-FFF2-40B4-BE49-F238E27FC236}">
                    <a16:creationId xmlns:a16="http://schemas.microsoft.com/office/drawing/2014/main" id="{C1F13E68-3D46-4F7A-9227-0377BC2A94F2}"/>
                  </a:ext>
                </a:extLst>
              </p:cNvPr>
              <p:cNvSpPr txBox="1"/>
              <p:nvPr/>
            </p:nvSpPr>
            <p:spPr>
              <a:xfrm rot="18900000">
                <a:off x="337739" y="6117523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A172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文本框 179">
                <a:extLst>
                  <a:ext uri="{FF2B5EF4-FFF2-40B4-BE49-F238E27FC236}">
                    <a16:creationId xmlns:a16="http://schemas.microsoft.com/office/drawing/2014/main" id="{12B3C071-760C-48A6-A004-7AED7F9DBDAA}"/>
                  </a:ext>
                </a:extLst>
              </p:cNvPr>
              <p:cNvSpPr txBox="1"/>
              <p:nvPr/>
            </p:nvSpPr>
            <p:spPr>
              <a:xfrm rot="18900000">
                <a:off x="1007129" y="6117522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U251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文本框 181">
                <a:extLst>
                  <a:ext uri="{FF2B5EF4-FFF2-40B4-BE49-F238E27FC236}">
                    <a16:creationId xmlns:a16="http://schemas.microsoft.com/office/drawing/2014/main" id="{C71E3B4B-69A6-4893-AE63-E3B61CC62844}"/>
                  </a:ext>
                </a:extLst>
              </p:cNvPr>
              <p:cNvSpPr txBox="1"/>
              <p:nvPr/>
            </p:nvSpPr>
            <p:spPr>
              <a:xfrm rot="18900000">
                <a:off x="672434" y="6117522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U118 MG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文本框 192">
                <a:extLst>
                  <a:ext uri="{FF2B5EF4-FFF2-40B4-BE49-F238E27FC236}">
                    <a16:creationId xmlns:a16="http://schemas.microsoft.com/office/drawing/2014/main" id="{41548C89-FCE2-40F7-A901-CEEF36DA8977}"/>
                  </a:ext>
                </a:extLst>
              </p:cNvPr>
              <p:cNvSpPr txBox="1"/>
              <p:nvPr/>
            </p:nvSpPr>
            <p:spPr>
              <a:xfrm rot="18900000">
                <a:off x="1341824" y="6117518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T98G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文本框 193">
                <a:extLst>
                  <a:ext uri="{FF2B5EF4-FFF2-40B4-BE49-F238E27FC236}">
                    <a16:creationId xmlns:a16="http://schemas.microsoft.com/office/drawing/2014/main" id="{15A771F1-BC23-4CFC-817C-4025AA85647D}"/>
                  </a:ext>
                </a:extLst>
              </p:cNvPr>
              <p:cNvSpPr txBox="1"/>
              <p:nvPr/>
            </p:nvSpPr>
            <p:spPr>
              <a:xfrm rot="18900000">
                <a:off x="1676518" y="6117519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SVG p12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2" name="组合 211">
            <a:extLst>
              <a:ext uri="{FF2B5EF4-FFF2-40B4-BE49-F238E27FC236}">
                <a16:creationId xmlns:a16="http://schemas.microsoft.com/office/drawing/2014/main" id="{52A2A1BD-D576-4386-AB07-98DF46205BBE}"/>
              </a:ext>
            </a:extLst>
          </p:cNvPr>
          <p:cNvGrpSpPr/>
          <p:nvPr/>
        </p:nvGrpSpPr>
        <p:grpSpPr>
          <a:xfrm>
            <a:off x="2442924" y="4690301"/>
            <a:ext cx="978645" cy="360015"/>
            <a:chOff x="2489550" y="1890948"/>
            <a:chExt cx="978645" cy="360015"/>
          </a:xfrm>
        </p:grpSpPr>
        <p:grpSp>
          <p:nvGrpSpPr>
            <p:cNvPr id="213" name="组合 212">
              <a:extLst>
                <a:ext uri="{FF2B5EF4-FFF2-40B4-BE49-F238E27FC236}">
                  <a16:creationId xmlns:a16="http://schemas.microsoft.com/office/drawing/2014/main" id="{B569FE57-49EB-49FF-ADE4-B0F79F00BD1C}"/>
                </a:ext>
              </a:extLst>
            </p:cNvPr>
            <p:cNvGrpSpPr/>
            <p:nvPr/>
          </p:nvGrpSpPr>
          <p:grpSpPr>
            <a:xfrm>
              <a:off x="2489550" y="1890948"/>
              <a:ext cx="978645" cy="215444"/>
              <a:chOff x="2489549" y="2022284"/>
              <a:chExt cx="978645" cy="215444"/>
            </a:xfrm>
          </p:grpSpPr>
          <p:sp>
            <p:nvSpPr>
              <p:cNvPr id="222" name="矩形 221">
                <a:extLst>
                  <a:ext uri="{FF2B5EF4-FFF2-40B4-BE49-F238E27FC236}">
                    <a16:creationId xmlns:a16="http://schemas.microsoft.com/office/drawing/2014/main" id="{6CD2B3BB-2467-4C85-8C36-D84CF3D6BC9D}"/>
                  </a:ext>
                </a:extLst>
              </p:cNvPr>
              <p:cNvSpPr/>
              <p:nvPr/>
            </p:nvSpPr>
            <p:spPr>
              <a:xfrm>
                <a:off x="2489549" y="2097606"/>
                <a:ext cx="135420" cy="648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文本框 224">
                <a:extLst>
                  <a:ext uri="{FF2B5EF4-FFF2-40B4-BE49-F238E27FC236}">
                    <a16:creationId xmlns:a16="http://schemas.microsoft.com/office/drawing/2014/main" id="{875F2C6E-8FB4-48E3-8329-89487E9DECAE}"/>
                  </a:ext>
                </a:extLst>
              </p:cNvPr>
              <p:cNvSpPr txBox="1"/>
              <p:nvPr/>
            </p:nvSpPr>
            <p:spPr>
              <a:xfrm>
                <a:off x="2574661" y="2022284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Unlabled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5mC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4" name="组合 213">
              <a:extLst>
                <a:ext uri="{FF2B5EF4-FFF2-40B4-BE49-F238E27FC236}">
                  <a16:creationId xmlns:a16="http://schemas.microsoft.com/office/drawing/2014/main" id="{2D963E3E-1B21-4961-9F56-FF6C614BBE98}"/>
                </a:ext>
              </a:extLst>
            </p:cNvPr>
            <p:cNvGrpSpPr/>
            <p:nvPr/>
          </p:nvGrpSpPr>
          <p:grpSpPr>
            <a:xfrm>
              <a:off x="2489550" y="2035519"/>
              <a:ext cx="978645" cy="215444"/>
              <a:chOff x="2489550" y="2035519"/>
              <a:chExt cx="978645" cy="215444"/>
            </a:xfrm>
          </p:grpSpPr>
          <p:sp>
            <p:nvSpPr>
              <p:cNvPr id="216" name="矩形 215">
                <a:extLst>
                  <a:ext uri="{FF2B5EF4-FFF2-40B4-BE49-F238E27FC236}">
                    <a16:creationId xmlns:a16="http://schemas.microsoft.com/office/drawing/2014/main" id="{83AD0C12-ED4D-4844-94AA-84047DCBB5AA}"/>
                  </a:ext>
                </a:extLst>
              </p:cNvPr>
              <p:cNvSpPr/>
              <p:nvPr/>
            </p:nvSpPr>
            <p:spPr>
              <a:xfrm>
                <a:off x="2489550" y="2110841"/>
                <a:ext cx="135420" cy="64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文本框 220">
                <a:extLst>
                  <a:ext uri="{FF2B5EF4-FFF2-40B4-BE49-F238E27FC236}">
                    <a16:creationId xmlns:a16="http://schemas.microsoft.com/office/drawing/2014/main" id="{6D38C1B7-6EDD-40D6-BECE-1A9BD5A99E36}"/>
                  </a:ext>
                </a:extLst>
              </p:cNvPr>
              <p:cNvSpPr txBox="1"/>
              <p:nvPr/>
            </p:nvSpPr>
            <p:spPr>
              <a:xfrm>
                <a:off x="2574662" y="2035519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[D</a:t>
                </a:r>
                <a:r>
                  <a:rPr lang="en-US" altLang="zh-CN" sz="8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]-5mC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3185AC9-2F7B-437E-8F44-420D1FF36BAD}"/>
              </a:ext>
            </a:extLst>
          </p:cNvPr>
          <p:cNvGrpSpPr/>
          <p:nvPr/>
        </p:nvGrpSpPr>
        <p:grpSpPr>
          <a:xfrm>
            <a:off x="3631128" y="4737761"/>
            <a:ext cx="2075851" cy="1596319"/>
            <a:chOff x="2644114" y="5239705"/>
            <a:chExt cx="2075851" cy="1596319"/>
          </a:xfrm>
        </p:grpSpPr>
        <p:grpSp>
          <p:nvGrpSpPr>
            <p:cNvPr id="247" name="组合 246">
              <a:extLst>
                <a:ext uri="{FF2B5EF4-FFF2-40B4-BE49-F238E27FC236}">
                  <a16:creationId xmlns:a16="http://schemas.microsoft.com/office/drawing/2014/main" id="{08A4110F-60CC-4E69-B444-0A1850E0ECAA}"/>
                </a:ext>
              </a:extLst>
            </p:cNvPr>
            <p:cNvGrpSpPr/>
            <p:nvPr/>
          </p:nvGrpSpPr>
          <p:grpSpPr>
            <a:xfrm>
              <a:off x="2661186" y="6620575"/>
              <a:ext cx="2058779" cy="215449"/>
              <a:chOff x="337739" y="6117518"/>
              <a:chExt cx="2058779" cy="215449"/>
            </a:xfrm>
          </p:grpSpPr>
          <p:sp>
            <p:nvSpPr>
              <p:cNvPr id="248" name="文本框 247">
                <a:extLst>
                  <a:ext uri="{FF2B5EF4-FFF2-40B4-BE49-F238E27FC236}">
                    <a16:creationId xmlns:a16="http://schemas.microsoft.com/office/drawing/2014/main" id="{8DD1E186-6A35-4F38-BB63-95DC72AE8991}"/>
                  </a:ext>
                </a:extLst>
              </p:cNvPr>
              <p:cNvSpPr txBox="1"/>
              <p:nvPr/>
            </p:nvSpPr>
            <p:spPr>
              <a:xfrm rot="18900000">
                <a:off x="337739" y="6117523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A172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文本框 248">
                <a:extLst>
                  <a:ext uri="{FF2B5EF4-FFF2-40B4-BE49-F238E27FC236}">
                    <a16:creationId xmlns:a16="http://schemas.microsoft.com/office/drawing/2014/main" id="{E916B18D-13BF-41AF-8AD2-3CE176AD0A34}"/>
                  </a:ext>
                </a:extLst>
              </p:cNvPr>
              <p:cNvSpPr txBox="1"/>
              <p:nvPr/>
            </p:nvSpPr>
            <p:spPr>
              <a:xfrm rot="18900000">
                <a:off x="1007129" y="6117522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U251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文本框 249">
                <a:extLst>
                  <a:ext uri="{FF2B5EF4-FFF2-40B4-BE49-F238E27FC236}">
                    <a16:creationId xmlns:a16="http://schemas.microsoft.com/office/drawing/2014/main" id="{3CE7532A-DF72-49BF-A864-F740A8B7C5B4}"/>
                  </a:ext>
                </a:extLst>
              </p:cNvPr>
              <p:cNvSpPr txBox="1"/>
              <p:nvPr/>
            </p:nvSpPr>
            <p:spPr>
              <a:xfrm rot="18900000">
                <a:off x="672434" y="6117522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U118 MG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文本框 250">
                <a:extLst>
                  <a:ext uri="{FF2B5EF4-FFF2-40B4-BE49-F238E27FC236}">
                    <a16:creationId xmlns:a16="http://schemas.microsoft.com/office/drawing/2014/main" id="{33FF032C-AA77-4E50-9751-6B6BB804910B}"/>
                  </a:ext>
                </a:extLst>
              </p:cNvPr>
              <p:cNvSpPr txBox="1"/>
              <p:nvPr/>
            </p:nvSpPr>
            <p:spPr>
              <a:xfrm rot="18900000">
                <a:off x="1341824" y="6117518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T98G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文本框 252">
                <a:extLst>
                  <a:ext uri="{FF2B5EF4-FFF2-40B4-BE49-F238E27FC236}">
                    <a16:creationId xmlns:a16="http://schemas.microsoft.com/office/drawing/2014/main" id="{D0AC24CF-8B5E-496B-98D3-01FD24F15551}"/>
                  </a:ext>
                </a:extLst>
              </p:cNvPr>
              <p:cNvSpPr txBox="1"/>
              <p:nvPr/>
            </p:nvSpPr>
            <p:spPr>
              <a:xfrm rot="18900000">
                <a:off x="1676518" y="6117519"/>
                <a:ext cx="72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SVG p12</a:t>
                </a:r>
                <a:endParaRPr lang="zh-CN" alt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2" name="矩形 261">
              <a:extLst>
                <a:ext uri="{FF2B5EF4-FFF2-40B4-BE49-F238E27FC236}">
                  <a16:creationId xmlns:a16="http://schemas.microsoft.com/office/drawing/2014/main" id="{CEA2E496-C7AB-4AC5-A634-F2ACCEAB6269}"/>
                </a:ext>
              </a:extLst>
            </p:cNvPr>
            <p:cNvSpPr/>
            <p:nvPr/>
          </p:nvSpPr>
          <p:spPr>
            <a:xfrm rot="16200000">
              <a:off x="2133194" y="5802092"/>
              <a:ext cx="1237283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6mA/10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3" name="组合 262">
              <a:extLst>
                <a:ext uri="{FF2B5EF4-FFF2-40B4-BE49-F238E27FC236}">
                  <a16:creationId xmlns:a16="http://schemas.microsoft.com/office/drawing/2014/main" id="{A57757A8-C519-467A-A46E-66DAD66C9F64}"/>
                </a:ext>
              </a:extLst>
            </p:cNvPr>
            <p:cNvGrpSpPr/>
            <p:nvPr/>
          </p:nvGrpSpPr>
          <p:grpSpPr>
            <a:xfrm>
              <a:off x="2717609" y="5239705"/>
              <a:ext cx="360000" cy="1324175"/>
              <a:chOff x="2717608" y="5239705"/>
              <a:chExt cx="360000" cy="1324175"/>
            </a:xfrm>
          </p:grpSpPr>
          <p:sp>
            <p:nvSpPr>
              <p:cNvPr id="264" name="文本框 263">
                <a:extLst>
                  <a:ext uri="{FF2B5EF4-FFF2-40B4-BE49-F238E27FC236}">
                    <a16:creationId xmlns:a16="http://schemas.microsoft.com/office/drawing/2014/main" id="{B417C276-35D9-4B44-8041-0469619267B9}"/>
                  </a:ext>
                </a:extLst>
              </p:cNvPr>
              <p:cNvSpPr txBox="1"/>
              <p:nvPr/>
            </p:nvSpPr>
            <p:spPr>
              <a:xfrm>
                <a:off x="2717608" y="5239705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文本框 264">
                <a:extLst>
                  <a:ext uri="{FF2B5EF4-FFF2-40B4-BE49-F238E27FC236}">
                    <a16:creationId xmlns:a16="http://schemas.microsoft.com/office/drawing/2014/main" id="{21FA49CF-EC31-4A2C-AAB6-1967E27D5FDE}"/>
                  </a:ext>
                </a:extLst>
              </p:cNvPr>
              <p:cNvSpPr txBox="1"/>
              <p:nvPr/>
            </p:nvSpPr>
            <p:spPr>
              <a:xfrm>
                <a:off x="2717608" y="5609283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文本框 266">
                <a:extLst>
                  <a:ext uri="{FF2B5EF4-FFF2-40B4-BE49-F238E27FC236}">
                    <a16:creationId xmlns:a16="http://schemas.microsoft.com/office/drawing/2014/main" id="{A4669174-2935-4106-8B1A-BABD59307B1E}"/>
                  </a:ext>
                </a:extLst>
              </p:cNvPr>
              <p:cNvSpPr txBox="1"/>
              <p:nvPr/>
            </p:nvSpPr>
            <p:spPr>
              <a:xfrm>
                <a:off x="2717608" y="5978860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文本框 267">
                <a:extLst>
                  <a:ext uri="{FF2B5EF4-FFF2-40B4-BE49-F238E27FC236}">
                    <a16:creationId xmlns:a16="http://schemas.microsoft.com/office/drawing/2014/main" id="{D12C2491-6355-4A88-8A9D-46532DC5B550}"/>
                  </a:ext>
                </a:extLst>
              </p:cNvPr>
              <p:cNvSpPr txBox="1"/>
              <p:nvPr/>
            </p:nvSpPr>
            <p:spPr>
              <a:xfrm>
                <a:off x="2717608" y="6348437"/>
                <a:ext cx="360000" cy="215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69" name="组合 268">
            <a:extLst>
              <a:ext uri="{FF2B5EF4-FFF2-40B4-BE49-F238E27FC236}">
                <a16:creationId xmlns:a16="http://schemas.microsoft.com/office/drawing/2014/main" id="{9077EDD8-CCFC-48AB-BE22-3C4B297C36F6}"/>
              </a:ext>
            </a:extLst>
          </p:cNvPr>
          <p:cNvGrpSpPr/>
          <p:nvPr/>
        </p:nvGrpSpPr>
        <p:grpSpPr>
          <a:xfrm>
            <a:off x="5791929" y="4705997"/>
            <a:ext cx="978645" cy="360015"/>
            <a:chOff x="2489550" y="1890948"/>
            <a:chExt cx="978645" cy="360015"/>
          </a:xfrm>
        </p:grpSpPr>
        <p:grpSp>
          <p:nvGrpSpPr>
            <p:cNvPr id="270" name="组合 269">
              <a:extLst>
                <a:ext uri="{FF2B5EF4-FFF2-40B4-BE49-F238E27FC236}">
                  <a16:creationId xmlns:a16="http://schemas.microsoft.com/office/drawing/2014/main" id="{BE5BA615-C016-4EF0-B97E-8CF3C2EBC97A}"/>
                </a:ext>
              </a:extLst>
            </p:cNvPr>
            <p:cNvGrpSpPr/>
            <p:nvPr/>
          </p:nvGrpSpPr>
          <p:grpSpPr>
            <a:xfrm>
              <a:off x="2489550" y="1890948"/>
              <a:ext cx="978645" cy="215444"/>
              <a:chOff x="2489549" y="2022284"/>
              <a:chExt cx="978645" cy="215444"/>
            </a:xfrm>
          </p:grpSpPr>
          <p:sp>
            <p:nvSpPr>
              <p:cNvPr id="274" name="矩形 273">
                <a:extLst>
                  <a:ext uri="{FF2B5EF4-FFF2-40B4-BE49-F238E27FC236}">
                    <a16:creationId xmlns:a16="http://schemas.microsoft.com/office/drawing/2014/main" id="{0B2CFC21-EA02-4370-9797-6537A68128A0}"/>
                  </a:ext>
                </a:extLst>
              </p:cNvPr>
              <p:cNvSpPr/>
              <p:nvPr/>
            </p:nvSpPr>
            <p:spPr>
              <a:xfrm>
                <a:off x="2489549" y="2097606"/>
                <a:ext cx="135420" cy="64800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文本框 274">
                <a:extLst>
                  <a:ext uri="{FF2B5EF4-FFF2-40B4-BE49-F238E27FC236}">
                    <a16:creationId xmlns:a16="http://schemas.microsoft.com/office/drawing/2014/main" id="{D173A212-3A3E-4EF6-80DA-75D14ABBE289}"/>
                  </a:ext>
                </a:extLst>
              </p:cNvPr>
              <p:cNvSpPr txBox="1"/>
              <p:nvPr/>
            </p:nvSpPr>
            <p:spPr>
              <a:xfrm>
                <a:off x="2574661" y="2022284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Unlabled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6mA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1" name="组合 270">
              <a:extLst>
                <a:ext uri="{FF2B5EF4-FFF2-40B4-BE49-F238E27FC236}">
                  <a16:creationId xmlns:a16="http://schemas.microsoft.com/office/drawing/2014/main" id="{729BFEE0-D788-4FE0-B4A7-361DA3BF5714}"/>
                </a:ext>
              </a:extLst>
            </p:cNvPr>
            <p:cNvGrpSpPr/>
            <p:nvPr/>
          </p:nvGrpSpPr>
          <p:grpSpPr>
            <a:xfrm>
              <a:off x="2489550" y="2035519"/>
              <a:ext cx="978645" cy="215444"/>
              <a:chOff x="2489550" y="2035519"/>
              <a:chExt cx="978645" cy="215444"/>
            </a:xfrm>
          </p:grpSpPr>
          <p:sp>
            <p:nvSpPr>
              <p:cNvPr id="272" name="矩形 271">
                <a:extLst>
                  <a:ext uri="{FF2B5EF4-FFF2-40B4-BE49-F238E27FC236}">
                    <a16:creationId xmlns:a16="http://schemas.microsoft.com/office/drawing/2014/main" id="{6114CB13-3B63-409A-9B2D-B28C35E7D25A}"/>
                  </a:ext>
                </a:extLst>
              </p:cNvPr>
              <p:cNvSpPr/>
              <p:nvPr/>
            </p:nvSpPr>
            <p:spPr>
              <a:xfrm>
                <a:off x="2489550" y="2110841"/>
                <a:ext cx="135420" cy="64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文本框 272">
                <a:extLst>
                  <a:ext uri="{FF2B5EF4-FFF2-40B4-BE49-F238E27FC236}">
                    <a16:creationId xmlns:a16="http://schemas.microsoft.com/office/drawing/2014/main" id="{E207BC96-024C-4899-9E18-80FB683C8859}"/>
                  </a:ext>
                </a:extLst>
              </p:cNvPr>
              <p:cNvSpPr txBox="1"/>
              <p:nvPr/>
            </p:nvSpPr>
            <p:spPr>
              <a:xfrm>
                <a:off x="2574662" y="2035519"/>
                <a:ext cx="893533" cy="21544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[D</a:t>
                </a:r>
                <a:r>
                  <a:rPr lang="en-US" altLang="zh-CN" sz="8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]-6mA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629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11AF91E-8AA5-4284-A212-511156C6310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5">
            <a:extLst>
              <a:ext uri="{FF2B5EF4-FFF2-40B4-BE49-F238E27FC236}">
                <a16:creationId xmlns:a16="http://schemas.microsoft.com/office/drawing/2014/main" id="{EAE62F12-09F5-4E05-8C3C-091F67463480}"/>
              </a:ext>
            </a:extLst>
          </p:cNvPr>
          <p:cNvSpPr/>
          <p:nvPr/>
        </p:nvSpPr>
        <p:spPr>
          <a:xfrm>
            <a:off x="240862" y="2347397"/>
            <a:ext cx="6376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S5. The frequency of DNA 6mA (a) and 5mC (b) in A-16# and</a:t>
            </a:r>
            <a:r>
              <a: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GBM-6# from the same patient. The DNA 6mA and 5mC contents were quantified by UHPLC-MS/MS analysis</a:t>
            </a: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7400EC34-05CD-4584-AEA6-1EC0BEB037F6}"/>
              </a:ext>
            </a:extLst>
          </p:cNvPr>
          <p:cNvSpPr txBox="1"/>
          <p:nvPr/>
        </p:nvSpPr>
        <p:spPr>
          <a:xfrm>
            <a:off x="1383609" y="329967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id="{5A7AE386-14E1-411C-81A6-99F80B9F5E6B}"/>
              </a:ext>
            </a:extLst>
          </p:cNvPr>
          <p:cNvSpPr/>
          <p:nvPr/>
        </p:nvSpPr>
        <p:spPr>
          <a:xfrm rot="16200000">
            <a:off x="1152122" y="1091556"/>
            <a:ext cx="1237283" cy="20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6mA/10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86DC8071-073E-4DD3-B81E-C0B377A528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729794"/>
              </p:ext>
            </p:extLst>
          </p:nvPr>
        </p:nvGraphicFramePr>
        <p:xfrm>
          <a:off x="1962537" y="458862"/>
          <a:ext cx="936625" cy="143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3" imgW="948237" imgH="1457543" progId="Prism6.Document">
                  <p:embed/>
                </p:oleObj>
              </mc:Choice>
              <mc:Fallback>
                <p:oleObj name="Prism 6" r:id="rId3" imgW="948237" imgH="14575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62537" y="458862"/>
                        <a:ext cx="936625" cy="1436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:a16="http://schemas.microsoft.com/office/drawing/2014/main" id="{01BDC178-8AE9-4787-9AE2-FB8DD554F041}"/>
              </a:ext>
            </a:extLst>
          </p:cNvPr>
          <p:cNvGrpSpPr/>
          <p:nvPr/>
        </p:nvGrpSpPr>
        <p:grpSpPr>
          <a:xfrm>
            <a:off x="1962537" y="1746374"/>
            <a:ext cx="964981" cy="338554"/>
            <a:chOff x="1962537" y="1779989"/>
            <a:chExt cx="964981" cy="3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1B54FD8-CE2B-4B4C-8868-5B341552D4CD}"/>
                </a:ext>
              </a:extLst>
            </p:cNvPr>
            <p:cNvSpPr txBox="1"/>
            <p:nvPr/>
          </p:nvSpPr>
          <p:spPr>
            <a:xfrm>
              <a:off x="1962537" y="1779989"/>
              <a:ext cx="610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A-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16#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C56C4B6B-AF1F-4D7A-958B-EEE78D5E4943}"/>
                </a:ext>
              </a:extLst>
            </p:cNvPr>
            <p:cNvSpPr txBox="1"/>
            <p:nvPr/>
          </p:nvSpPr>
          <p:spPr>
            <a:xfrm>
              <a:off x="2316577" y="1779989"/>
              <a:ext cx="610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GBM-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" name="对象 49">
            <a:extLst>
              <a:ext uri="{FF2B5EF4-FFF2-40B4-BE49-F238E27FC236}">
                <a16:creationId xmlns:a16="http://schemas.microsoft.com/office/drawing/2014/main" id="{3A8F19F4-D0D1-45D2-8BE3-887767D033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040079"/>
              </p:ext>
            </p:extLst>
          </p:nvPr>
        </p:nvGraphicFramePr>
        <p:xfrm>
          <a:off x="3859910" y="438224"/>
          <a:ext cx="947738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5" imgW="948237" imgH="1457543" progId="Prism6.Document">
                  <p:embed/>
                </p:oleObj>
              </mc:Choice>
              <mc:Fallback>
                <p:oleObj name="Prism 6" r:id="rId5" imgW="948237" imgH="14575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59910" y="438224"/>
                        <a:ext cx="947738" cy="145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1">
            <a:extLst>
              <a:ext uri="{FF2B5EF4-FFF2-40B4-BE49-F238E27FC236}">
                <a16:creationId xmlns:a16="http://schemas.microsoft.com/office/drawing/2014/main" id="{0275DE84-92FF-486E-BBB0-FB2DBD4093C9}"/>
              </a:ext>
            </a:extLst>
          </p:cNvPr>
          <p:cNvSpPr/>
          <p:nvPr/>
        </p:nvSpPr>
        <p:spPr>
          <a:xfrm rot="16200000">
            <a:off x="3104056" y="1085614"/>
            <a:ext cx="12372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5mC/10</a:t>
            </a:r>
            <a:r>
              <a:rPr lang="en-US" altLang="zh-CN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D95E245-9109-44C0-8738-EF755B2FE627}"/>
              </a:ext>
            </a:extLst>
          </p:cNvPr>
          <p:cNvGrpSpPr/>
          <p:nvPr/>
        </p:nvGrpSpPr>
        <p:grpSpPr>
          <a:xfrm>
            <a:off x="3873807" y="1746374"/>
            <a:ext cx="963333" cy="338554"/>
            <a:chOff x="3871774" y="1715290"/>
            <a:chExt cx="963333" cy="338554"/>
          </a:xfrm>
        </p:grpSpPr>
        <p:sp>
          <p:nvSpPr>
            <p:cNvPr id="13" name="文本框 82">
              <a:extLst>
                <a:ext uri="{FF2B5EF4-FFF2-40B4-BE49-F238E27FC236}">
                  <a16:creationId xmlns:a16="http://schemas.microsoft.com/office/drawing/2014/main" id="{BA797AD5-DEF7-440F-AE50-451ECDA4E69F}"/>
                </a:ext>
              </a:extLst>
            </p:cNvPr>
            <p:cNvSpPr txBox="1"/>
            <p:nvPr/>
          </p:nvSpPr>
          <p:spPr>
            <a:xfrm>
              <a:off x="3871774" y="1715290"/>
              <a:ext cx="610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A-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16#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83">
              <a:extLst>
                <a:ext uri="{FF2B5EF4-FFF2-40B4-BE49-F238E27FC236}">
                  <a16:creationId xmlns:a16="http://schemas.microsoft.com/office/drawing/2014/main" id="{B9DC974F-03DD-40D0-ACFD-BED7B2509D58}"/>
                </a:ext>
              </a:extLst>
            </p:cNvPr>
            <p:cNvSpPr txBox="1"/>
            <p:nvPr/>
          </p:nvSpPr>
          <p:spPr>
            <a:xfrm>
              <a:off x="4224166" y="1715290"/>
              <a:ext cx="610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GBM-</a:t>
              </a:r>
            </a:p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6#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文本框 89">
            <a:extLst>
              <a:ext uri="{FF2B5EF4-FFF2-40B4-BE49-F238E27FC236}">
                <a16:creationId xmlns:a16="http://schemas.microsoft.com/office/drawing/2014/main" id="{B159B25E-24BA-45CA-B49A-33A992C9AD2B}"/>
              </a:ext>
            </a:extLst>
          </p:cNvPr>
          <p:cNvSpPr txBox="1"/>
          <p:nvPr/>
        </p:nvSpPr>
        <p:spPr>
          <a:xfrm>
            <a:off x="3420862" y="329967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6BFAD5E-127A-4506-95BE-79EEF7DF4675}"/>
              </a:ext>
            </a:extLst>
          </p:cNvPr>
          <p:cNvGrpSpPr/>
          <p:nvPr/>
        </p:nvGrpSpPr>
        <p:grpSpPr>
          <a:xfrm>
            <a:off x="1745419" y="565534"/>
            <a:ext cx="362423" cy="1279629"/>
            <a:chOff x="2666406" y="540546"/>
            <a:chExt cx="362423" cy="1279629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7E7CDCE4-FC76-4FAE-ACEA-818A350A727B}"/>
                </a:ext>
              </a:extLst>
            </p:cNvPr>
            <p:cNvSpPr txBox="1"/>
            <p:nvPr/>
          </p:nvSpPr>
          <p:spPr>
            <a:xfrm>
              <a:off x="2668829" y="540546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E8757B87-1EB4-4244-8E29-0E3F13327193}"/>
                </a:ext>
              </a:extLst>
            </p:cNvPr>
            <p:cNvSpPr txBox="1"/>
            <p:nvPr/>
          </p:nvSpPr>
          <p:spPr>
            <a:xfrm>
              <a:off x="2666406" y="818476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3FA6E19-BF87-4B48-989B-8F1F42E89FE8}"/>
                </a:ext>
              </a:extLst>
            </p:cNvPr>
            <p:cNvSpPr txBox="1"/>
            <p:nvPr/>
          </p:nvSpPr>
          <p:spPr>
            <a:xfrm>
              <a:off x="2666406" y="1086179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B711F84-CAFD-4902-82A4-933C6E0678B7}"/>
                </a:ext>
              </a:extLst>
            </p:cNvPr>
            <p:cNvSpPr txBox="1"/>
            <p:nvPr/>
          </p:nvSpPr>
          <p:spPr>
            <a:xfrm>
              <a:off x="2666406" y="1477053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124E8565-7C52-4669-9D12-282A72705F11}"/>
                </a:ext>
              </a:extLst>
            </p:cNvPr>
            <p:cNvSpPr txBox="1"/>
            <p:nvPr/>
          </p:nvSpPr>
          <p:spPr>
            <a:xfrm>
              <a:off x="2667861" y="1604731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B8E4E09-AD16-4945-9685-0763F4686713}"/>
                </a:ext>
              </a:extLst>
            </p:cNvPr>
            <p:cNvSpPr txBox="1"/>
            <p:nvPr/>
          </p:nvSpPr>
          <p:spPr>
            <a:xfrm>
              <a:off x="2666406" y="953143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FF308438-713C-452D-9AE7-44BBA5F8CBFF}"/>
                </a:ext>
              </a:extLst>
            </p:cNvPr>
            <p:cNvSpPr txBox="1"/>
            <p:nvPr/>
          </p:nvSpPr>
          <p:spPr>
            <a:xfrm>
              <a:off x="2666406" y="1344836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0D20AEAF-4AF0-46A9-A661-EC97BCFD2786}"/>
                </a:ext>
              </a:extLst>
            </p:cNvPr>
            <p:cNvSpPr txBox="1"/>
            <p:nvPr/>
          </p:nvSpPr>
          <p:spPr>
            <a:xfrm>
              <a:off x="2666406" y="1215596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6F31C0C-EC58-4161-B761-14F899284944}"/>
              </a:ext>
            </a:extLst>
          </p:cNvPr>
          <p:cNvGrpSpPr/>
          <p:nvPr/>
        </p:nvGrpSpPr>
        <p:grpSpPr>
          <a:xfrm>
            <a:off x="3724893" y="521710"/>
            <a:ext cx="283823" cy="1287259"/>
            <a:chOff x="6194155" y="549215"/>
            <a:chExt cx="360000" cy="1287259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C45AC3E-3703-4271-A84D-234F0CECB39A}"/>
                </a:ext>
              </a:extLst>
            </p:cNvPr>
            <p:cNvSpPr txBox="1"/>
            <p:nvPr/>
          </p:nvSpPr>
          <p:spPr>
            <a:xfrm>
              <a:off x="6194155" y="549215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24DE163-C2D8-4F26-8DAE-7D91C239A992}"/>
                </a:ext>
              </a:extLst>
            </p:cNvPr>
            <p:cNvSpPr txBox="1"/>
            <p:nvPr/>
          </p:nvSpPr>
          <p:spPr>
            <a:xfrm>
              <a:off x="6194155" y="763578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FE03E003-145B-42DD-BFEC-A9478D766607}"/>
                </a:ext>
              </a:extLst>
            </p:cNvPr>
            <p:cNvSpPr txBox="1"/>
            <p:nvPr/>
          </p:nvSpPr>
          <p:spPr>
            <a:xfrm>
              <a:off x="6194155" y="1192304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EE51C98-DE79-49C9-8078-F9BB6DF2B244}"/>
                </a:ext>
              </a:extLst>
            </p:cNvPr>
            <p:cNvSpPr txBox="1"/>
            <p:nvPr/>
          </p:nvSpPr>
          <p:spPr>
            <a:xfrm>
              <a:off x="6194155" y="1406667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665645F-1A82-4906-984D-608BCD8E2C16}"/>
                </a:ext>
              </a:extLst>
            </p:cNvPr>
            <p:cNvSpPr txBox="1"/>
            <p:nvPr/>
          </p:nvSpPr>
          <p:spPr>
            <a:xfrm>
              <a:off x="6194155" y="1621030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5927502B-8210-4CD3-9B8F-4688848CAA22}"/>
                </a:ext>
              </a:extLst>
            </p:cNvPr>
            <p:cNvSpPr txBox="1"/>
            <p:nvPr/>
          </p:nvSpPr>
          <p:spPr>
            <a:xfrm>
              <a:off x="6194155" y="977941"/>
              <a:ext cx="360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7382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CD8A94AF-C052-4813-AD45-984DA87AA4D5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>
            <a:extLst>
              <a:ext uri="{FF2B5EF4-FFF2-40B4-BE49-F238E27FC236}">
                <a16:creationId xmlns:a16="http://schemas.microsoft.com/office/drawing/2014/main" id="{D9CDD676-F31A-4195-9D55-46DF6D7EA026}"/>
              </a:ext>
            </a:extLst>
          </p:cNvPr>
          <p:cNvSpPr txBox="1"/>
          <p:nvPr/>
        </p:nvSpPr>
        <p:spPr>
          <a:xfrm>
            <a:off x="199613" y="2354622"/>
            <a:ext cx="64363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S6. DNA 5mC Content significantly decreases  in human Anaplastic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Astrocytomas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glioblastomas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DNA 5mC content in glioma tissues and normal brain tissues. Normal brain tissues:, n = 13; Astrocytoma (A) tissues: n = 20; Anaplastic Astrocytoma (AA) tissues: n = 18; Glioblastoma (GBM) tissues: n = 40.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DNA 5mC content in glioma tissues (with IDH1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excluded) and normal brain tissues. Normal brain tissues: n = 13; A tissues: n = 7; AA tissues, n = 8; GBM tissues, n = 39.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was determined by Student‘s unpaired t test. 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0303B45-0C15-4513-A4C8-636F92A4FA2A}"/>
              </a:ext>
            </a:extLst>
          </p:cNvPr>
          <p:cNvSpPr txBox="1"/>
          <p:nvPr/>
        </p:nvSpPr>
        <p:spPr>
          <a:xfrm>
            <a:off x="908348" y="146167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1" name="对象 80">
            <a:extLst>
              <a:ext uri="{FF2B5EF4-FFF2-40B4-BE49-F238E27FC236}">
                <a16:creationId xmlns:a16="http://schemas.microsoft.com/office/drawing/2014/main" id="{9AF93499-C685-4735-A4CC-4E411AA752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698431"/>
              </p:ext>
            </p:extLst>
          </p:nvPr>
        </p:nvGraphicFramePr>
        <p:xfrm>
          <a:off x="1284361" y="460025"/>
          <a:ext cx="177165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3" imgW="1771508" imgH="1407122" progId="Prism6.Document">
                  <p:embed/>
                </p:oleObj>
              </mc:Choice>
              <mc:Fallback>
                <p:oleObj name="Prism 6" r:id="rId3" imgW="1771508" imgH="14071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4361" y="460025"/>
                        <a:ext cx="1771650" cy="140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:a16="http://schemas.microsoft.com/office/drawing/2014/main" id="{9DF2F58E-1163-48C0-A79D-CADA70AD3331}"/>
              </a:ext>
            </a:extLst>
          </p:cNvPr>
          <p:cNvGrpSpPr/>
          <p:nvPr/>
        </p:nvGrpSpPr>
        <p:grpSpPr>
          <a:xfrm>
            <a:off x="1513003" y="150961"/>
            <a:ext cx="1353169" cy="797073"/>
            <a:chOff x="875024" y="131911"/>
            <a:chExt cx="1353169" cy="797073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E51722DE-6A58-4F04-91AE-2D9F8D4B966F}"/>
                </a:ext>
              </a:extLst>
            </p:cNvPr>
            <p:cNvSpPr txBox="1"/>
            <p:nvPr/>
          </p:nvSpPr>
          <p:spPr>
            <a:xfrm>
              <a:off x="886968" y="456914"/>
              <a:ext cx="56950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0.22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25486CC5-3D1D-496A-8329-180766A72171}"/>
                </a:ext>
              </a:extLst>
            </p:cNvPr>
            <p:cNvGrpSpPr/>
            <p:nvPr/>
          </p:nvGrpSpPr>
          <p:grpSpPr>
            <a:xfrm>
              <a:off x="1363589" y="539386"/>
              <a:ext cx="764617" cy="115746"/>
              <a:chOff x="2010272" y="1669773"/>
              <a:chExt cx="1172032" cy="2894209"/>
            </a:xfrm>
          </p:grpSpPr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DBC28D05-079C-40E7-8A14-B017BE56F5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962793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:a16="http://schemas.microsoft.com/office/drawing/2014/main" id="{ACBA59A9-8A07-4AFD-B17C-1E512134B4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289420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>
                <a:extLst>
                  <a:ext uri="{FF2B5EF4-FFF2-40B4-BE49-F238E27FC236}">
                    <a16:creationId xmlns:a16="http://schemas.microsoft.com/office/drawing/2014/main" id="{D48EC4D4-E648-4DEB-A47E-FBE18B256C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98B07609-827E-4A4A-917B-F362F08543F5}"/>
                </a:ext>
              </a:extLst>
            </p:cNvPr>
            <p:cNvSpPr txBox="1"/>
            <p:nvPr/>
          </p:nvSpPr>
          <p:spPr>
            <a:xfrm>
              <a:off x="1266436" y="388261"/>
              <a:ext cx="9617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0.0001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1AB507C9-AA34-4C7F-B9D9-6A749FBCEE9D}"/>
                </a:ext>
              </a:extLst>
            </p:cNvPr>
            <p:cNvGrpSpPr/>
            <p:nvPr/>
          </p:nvGrpSpPr>
          <p:grpSpPr>
            <a:xfrm>
              <a:off x="1741634" y="820352"/>
              <a:ext cx="388437" cy="108632"/>
              <a:chOff x="2010272" y="1669773"/>
              <a:chExt cx="1172032" cy="7100584"/>
            </a:xfrm>
          </p:grpSpPr>
          <p:cxnSp>
            <p:nvCxnSpPr>
              <p:cNvPr id="74" name="直接连接符 73">
                <a:extLst>
                  <a:ext uri="{FF2B5EF4-FFF2-40B4-BE49-F238E27FC236}">
                    <a16:creationId xmlns:a16="http://schemas.microsoft.com/office/drawing/2014/main" id="{03A07868-C4DD-4BDF-8BAB-C02A19AD6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2208017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:a16="http://schemas.microsoft.com/office/drawing/2014/main" id="{F7102C14-33E0-405F-B486-81A217A04B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7100584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D6BEF905-CDEE-4D05-8310-AE7BFD1DA4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619185A-DD44-4241-A7E9-5DDF044000B9}"/>
                </a:ext>
              </a:extLst>
            </p:cNvPr>
            <p:cNvCxnSpPr>
              <a:cxnSpLocks/>
            </p:cNvCxnSpPr>
            <p:nvPr/>
          </p:nvCxnSpPr>
          <p:spPr>
            <a:xfrm>
              <a:off x="1359626" y="736858"/>
              <a:ext cx="0" cy="8197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A514C60A-B38E-4D76-A1B0-9DA3661E5A2F}"/>
                </a:ext>
              </a:extLst>
            </p:cNvPr>
            <p:cNvCxnSpPr>
              <a:cxnSpLocks/>
            </p:cNvCxnSpPr>
            <p:nvPr/>
          </p:nvCxnSpPr>
          <p:spPr>
            <a:xfrm>
              <a:off x="1741350" y="736858"/>
              <a:ext cx="0" cy="3650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422E76B0-4BC6-41E8-921B-4BFC26172D5D}"/>
                </a:ext>
              </a:extLst>
            </p:cNvPr>
            <p:cNvCxnSpPr>
              <a:cxnSpLocks/>
            </p:cNvCxnSpPr>
            <p:nvPr/>
          </p:nvCxnSpPr>
          <p:spPr>
            <a:xfrm>
              <a:off x="1359626" y="736858"/>
              <a:ext cx="38172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14154869-F5E3-457C-A26F-8FD7B3D0AEE3}"/>
                </a:ext>
              </a:extLst>
            </p:cNvPr>
            <p:cNvSpPr txBox="1"/>
            <p:nvPr/>
          </p:nvSpPr>
          <p:spPr>
            <a:xfrm>
              <a:off x="1265674" y="593927"/>
              <a:ext cx="5695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0.18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4F179F48-BE0F-4ACB-8623-FE49C6FDD6A2}"/>
                </a:ext>
              </a:extLst>
            </p:cNvPr>
            <p:cNvSpPr txBox="1"/>
            <p:nvPr/>
          </p:nvSpPr>
          <p:spPr>
            <a:xfrm>
              <a:off x="875024" y="253129"/>
              <a:ext cx="98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0.09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5DBD2141-8967-43F7-A64D-6E55A57648A4}"/>
                </a:ext>
              </a:extLst>
            </p:cNvPr>
            <p:cNvGrpSpPr/>
            <p:nvPr/>
          </p:nvGrpSpPr>
          <p:grpSpPr>
            <a:xfrm>
              <a:off x="975893" y="399127"/>
              <a:ext cx="763629" cy="120443"/>
              <a:chOff x="2010272" y="1669773"/>
              <a:chExt cx="1172032" cy="375170"/>
            </a:xfrm>
          </p:grpSpPr>
          <p:cxnSp>
            <p:nvCxnSpPr>
              <p:cNvPr id="71" name="直接连接符 70">
                <a:extLst>
                  <a:ext uri="{FF2B5EF4-FFF2-40B4-BE49-F238E27FC236}">
                    <a16:creationId xmlns:a16="http://schemas.microsoft.com/office/drawing/2014/main" id="{20F9A2B9-7273-4C51-9216-B6B8840C82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37517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:a16="http://schemas.microsoft.com/office/drawing/2014/main" id="{A7F0B03C-9E77-4BF7-9DC5-451A9CC51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147037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:a16="http://schemas.microsoft.com/office/drawing/2014/main" id="{76787BBB-6CDA-46D4-964A-236D13CD0E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id="{9B60593F-F92D-4F98-A91A-AC033A12A0E8}"/>
                </a:ext>
              </a:extLst>
            </p:cNvPr>
            <p:cNvGrpSpPr/>
            <p:nvPr/>
          </p:nvGrpSpPr>
          <p:grpSpPr>
            <a:xfrm>
              <a:off x="973198" y="601764"/>
              <a:ext cx="390310" cy="82410"/>
              <a:chOff x="2010272" y="1669773"/>
              <a:chExt cx="1172032" cy="63625"/>
            </a:xfrm>
          </p:grpSpPr>
          <p:cxnSp>
            <p:nvCxnSpPr>
              <p:cNvPr id="68" name="直接连接符 67">
                <a:extLst>
                  <a:ext uri="{FF2B5EF4-FFF2-40B4-BE49-F238E27FC236}">
                    <a16:creationId xmlns:a16="http://schemas.microsoft.com/office/drawing/2014/main" id="{090DCC77-F3C6-44A7-AC5C-9ADF6978D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63625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:a16="http://schemas.microsoft.com/office/drawing/2014/main" id="{39A9C96D-5151-4300-92C1-AC46620813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4"/>
                <a:ext cx="0" cy="55343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>
                <a:extLst>
                  <a:ext uri="{FF2B5EF4-FFF2-40B4-BE49-F238E27FC236}">
                    <a16:creationId xmlns:a16="http://schemas.microsoft.com/office/drawing/2014/main" id="{00FDCC7F-28C8-4866-BB22-F58AE05170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D45A71C4-D9D5-4B51-921E-1DDF72B25B30}"/>
                </a:ext>
              </a:extLst>
            </p:cNvPr>
            <p:cNvSpPr txBox="1"/>
            <p:nvPr/>
          </p:nvSpPr>
          <p:spPr>
            <a:xfrm>
              <a:off x="1059158" y="131911"/>
              <a:ext cx="98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0.0001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EF7CCE8F-614A-4D82-A5F0-03F7DE777FC9}"/>
                </a:ext>
              </a:extLst>
            </p:cNvPr>
            <p:cNvGrpSpPr/>
            <p:nvPr/>
          </p:nvGrpSpPr>
          <p:grpSpPr>
            <a:xfrm>
              <a:off x="975893" y="278850"/>
              <a:ext cx="1150997" cy="222494"/>
              <a:chOff x="2010272" y="1669773"/>
              <a:chExt cx="1172032" cy="775876"/>
            </a:xfrm>
          </p:grpSpPr>
          <p:cxnSp>
            <p:nvCxnSpPr>
              <p:cNvPr id="65" name="直接连接符 64">
                <a:extLst>
                  <a:ext uri="{FF2B5EF4-FFF2-40B4-BE49-F238E27FC236}">
                    <a16:creationId xmlns:a16="http://schemas.microsoft.com/office/drawing/2014/main" id="{452CD4C6-064F-4ABE-AC48-179DBA1C1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20600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:a16="http://schemas.microsoft.com/office/drawing/2014/main" id="{C647351D-5038-4B01-BC55-9101852201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77587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id="{4B7D35FB-0D41-40C7-900D-A8F90AD59A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6576F2F4-27EF-4382-B063-E93129B28271}"/>
                </a:ext>
              </a:extLst>
            </p:cNvPr>
            <p:cNvSpPr txBox="1"/>
            <p:nvPr/>
          </p:nvSpPr>
          <p:spPr>
            <a:xfrm>
              <a:off x="1651484" y="673334"/>
              <a:ext cx="5695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0.05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092E9AA6-0BAB-42C9-80D4-5A187D62D5F5}"/>
              </a:ext>
            </a:extLst>
          </p:cNvPr>
          <p:cNvGrpSpPr/>
          <p:nvPr/>
        </p:nvGrpSpPr>
        <p:grpSpPr>
          <a:xfrm>
            <a:off x="1522762" y="802216"/>
            <a:ext cx="1709038" cy="344886"/>
            <a:chOff x="4020291" y="4789188"/>
            <a:chExt cx="1709038" cy="344886"/>
          </a:xfrm>
        </p:grpSpPr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26B394F0-9E92-4E4D-8A37-ABA18E6F6D67}"/>
                </a:ext>
              </a:extLst>
            </p:cNvPr>
            <p:cNvSpPr txBox="1"/>
            <p:nvPr/>
          </p:nvSpPr>
          <p:spPr>
            <a:xfrm>
              <a:off x="4020291" y="478918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F4084B90-CF31-417A-90A8-E07E9C1A7DA1}"/>
                </a:ext>
              </a:extLst>
            </p:cNvPr>
            <p:cNvSpPr txBox="1"/>
            <p:nvPr/>
          </p:nvSpPr>
          <p:spPr>
            <a:xfrm>
              <a:off x="4432742" y="4828475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4.1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206AEBDF-A79F-4E78-9007-286F337786EC}"/>
                </a:ext>
              </a:extLst>
            </p:cNvPr>
            <p:cNvSpPr txBox="1"/>
            <p:nvPr/>
          </p:nvSpPr>
          <p:spPr>
            <a:xfrm>
              <a:off x="4799451" y="487940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3.8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63EB2814-7FA2-4503-A201-8214B6AA4958}"/>
                </a:ext>
              </a:extLst>
            </p:cNvPr>
            <p:cNvSpPr txBox="1"/>
            <p:nvPr/>
          </p:nvSpPr>
          <p:spPr>
            <a:xfrm>
              <a:off x="5222553" y="4934019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3.4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5F0874E4-9273-48D5-9DD3-CE66F77FEF50}"/>
              </a:ext>
            </a:extLst>
          </p:cNvPr>
          <p:cNvGrpSpPr/>
          <p:nvPr/>
        </p:nvGrpSpPr>
        <p:grpSpPr>
          <a:xfrm>
            <a:off x="1323622" y="1134732"/>
            <a:ext cx="1729562" cy="427989"/>
            <a:chOff x="4268928" y="1543070"/>
            <a:chExt cx="1729562" cy="427989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42BF09F0-704A-4B8A-9DF6-F16DF85AE628}"/>
                </a:ext>
              </a:extLst>
            </p:cNvPr>
            <p:cNvSpPr txBox="1"/>
            <p:nvPr/>
          </p:nvSpPr>
          <p:spPr>
            <a:xfrm>
              <a:off x="4268928" y="1543070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0FE20A0B-08B3-4350-BD58-0AF2C7DFC6FC}"/>
                </a:ext>
              </a:extLst>
            </p:cNvPr>
            <p:cNvSpPr txBox="1"/>
            <p:nvPr/>
          </p:nvSpPr>
          <p:spPr>
            <a:xfrm>
              <a:off x="4655045" y="15487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20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3E5C3718-0B7F-4BCA-8260-6CE267F13745}"/>
                </a:ext>
              </a:extLst>
            </p:cNvPr>
            <p:cNvSpPr txBox="1"/>
            <p:nvPr/>
          </p:nvSpPr>
          <p:spPr>
            <a:xfrm>
              <a:off x="5040868" y="17710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18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9F5E2DDE-4AB5-4071-9876-3770A88EBA9E}"/>
                </a:ext>
              </a:extLst>
            </p:cNvPr>
            <p:cNvSpPr txBox="1"/>
            <p:nvPr/>
          </p:nvSpPr>
          <p:spPr>
            <a:xfrm>
              <a:off x="5427824" y="1734975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40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FBCDB1BF-E54F-40AE-9A62-0C17A15B04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091992"/>
              </p:ext>
            </p:extLst>
          </p:nvPr>
        </p:nvGraphicFramePr>
        <p:xfrm>
          <a:off x="3747539" y="460025"/>
          <a:ext cx="1771650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5" imgW="1771508" imgH="1407122" progId="Prism6.Document">
                  <p:embed/>
                </p:oleObj>
              </mc:Choice>
              <mc:Fallback>
                <p:oleObj name="Prism 6" r:id="rId5" imgW="1771508" imgH="14071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47539" y="460025"/>
                        <a:ext cx="1771650" cy="140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0" name="组合 79">
            <a:extLst>
              <a:ext uri="{FF2B5EF4-FFF2-40B4-BE49-F238E27FC236}">
                <a16:creationId xmlns:a16="http://schemas.microsoft.com/office/drawing/2014/main" id="{91E148BC-5F9F-4F05-918C-F8C72B37938A}"/>
              </a:ext>
            </a:extLst>
          </p:cNvPr>
          <p:cNvGrpSpPr/>
          <p:nvPr/>
        </p:nvGrpSpPr>
        <p:grpSpPr>
          <a:xfrm>
            <a:off x="3984954" y="150961"/>
            <a:ext cx="1353169" cy="797073"/>
            <a:chOff x="875024" y="131911"/>
            <a:chExt cx="1353169" cy="797073"/>
          </a:xfrm>
        </p:grpSpPr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87EDA05C-67B0-44B0-AA19-23C6619A470F}"/>
                </a:ext>
              </a:extLst>
            </p:cNvPr>
            <p:cNvSpPr txBox="1"/>
            <p:nvPr/>
          </p:nvSpPr>
          <p:spPr>
            <a:xfrm>
              <a:off x="886968" y="456914"/>
              <a:ext cx="56950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0.19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D84B53FA-D14E-4B20-B020-3978EB2346E0}"/>
                </a:ext>
              </a:extLst>
            </p:cNvPr>
            <p:cNvGrpSpPr/>
            <p:nvPr/>
          </p:nvGrpSpPr>
          <p:grpSpPr>
            <a:xfrm>
              <a:off x="1363589" y="539386"/>
              <a:ext cx="764617" cy="115746"/>
              <a:chOff x="2010272" y="1669773"/>
              <a:chExt cx="1172032" cy="2894209"/>
            </a:xfrm>
          </p:grpSpPr>
          <p:cxnSp>
            <p:nvCxnSpPr>
              <p:cNvPr id="129" name="直接连接符 128">
                <a:extLst>
                  <a:ext uri="{FF2B5EF4-FFF2-40B4-BE49-F238E27FC236}">
                    <a16:creationId xmlns:a16="http://schemas.microsoft.com/office/drawing/2014/main" id="{AD6133FB-F16B-495F-ACAE-EA5E684732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962793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>
                <a:extLst>
                  <a:ext uri="{FF2B5EF4-FFF2-40B4-BE49-F238E27FC236}">
                    <a16:creationId xmlns:a16="http://schemas.microsoft.com/office/drawing/2014/main" id="{EF2CE066-5B3D-41BF-A878-F28CA197E9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2894209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>
                <a:extLst>
                  <a:ext uri="{FF2B5EF4-FFF2-40B4-BE49-F238E27FC236}">
                    <a16:creationId xmlns:a16="http://schemas.microsoft.com/office/drawing/2014/main" id="{9AE34A33-6D88-405F-8356-018695B0FB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95555BD7-6362-4E6C-86BF-01D9EA541DEF}"/>
                </a:ext>
              </a:extLst>
            </p:cNvPr>
            <p:cNvSpPr txBox="1"/>
            <p:nvPr/>
          </p:nvSpPr>
          <p:spPr>
            <a:xfrm>
              <a:off x="1266436" y="388261"/>
              <a:ext cx="9617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5" name="组合 104">
              <a:extLst>
                <a:ext uri="{FF2B5EF4-FFF2-40B4-BE49-F238E27FC236}">
                  <a16:creationId xmlns:a16="http://schemas.microsoft.com/office/drawing/2014/main" id="{50C71555-50E8-43DA-9FBF-929E1F088F30}"/>
                </a:ext>
              </a:extLst>
            </p:cNvPr>
            <p:cNvGrpSpPr/>
            <p:nvPr/>
          </p:nvGrpSpPr>
          <p:grpSpPr>
            <a:xfrm>
              <a:off x="1741634" y="820352"/>
              <a:ext cx="388437" cy="108632"/>
              <a:chOff x="2010272" y="1669773"/>
              <a:chExt cx="1172032" cy="7100584"/>
            </a:xfrm>
          </p:grpSpPr>
          <p:cxnSp>
            <p:nvCxnSpPr>
              <p:cNvPr id="126" name="直接连接符 125">
                <a:extLst>
                  <a:ext uri="{FF2B5EF4-FFF2-40B4-BE49-F238E27FC236}">
                    <a16:creationId xmlns:a16="http://schemas.microsoft.com/office/drawing/2014/main" id="{7C7E6C83-78D9-46F0-913D-FA66DBC5AA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2208017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>
                <a:extLst>
                  <a:ext uri="{FF2B5EF4-FFF2-40B4-BE49-F238E27FC236}">
                    <a16:creationId xmlns:a16="http://schemas.microsoft.com/office/drawing/2014/main" id="{7034B813-7CC9-42FB-8188-720CD93DF4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7100584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>
                <a:extLst>
                  <a:ext uri="{FF2B5EF4-FFF2-40B4-BE49-F238E27FC236}">
                    <a16:creationId xmlns:a16="http://schemas.microsoft.com/office/drawing/2014/main" id="{458877BD-5ACC-4DA1-8013-9518BEC658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C62F54FD-40CF-4120-B8F7-64E6E5B87802}"/>
                </a:ext>
              </a:extLst>
            </p:cNvPr>
            <p:cNvCxnSpPr>
              <a:cxnSpLocks/>
            </p:cNvCxnSpPr>
            <p:nvPr/>
          </p:nvCxnSpPr>
          <p:spPr>
            <a:xfrm>
              <a:off x="1359626" y="736858"/>
              <a:ext cx="0" cy="8197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2A3077C2-C67D-4810-831B-50AC0F877EF9}"/>
                </a:ext>
              </a:extLst>
            </p:cNvPr>
            <p:cNvCxnSpPr>
              <a:cxnSpLocks/>
            </p:cNvCxnSpPr>
            <p:nvPr/>
          </p:nvCxnSpPr>
          <p:spPr>
            <a:xfrm>
              <a:off x="1741350" y="736858"/>
              <a:ext cx="0" cy="36502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>
              <a:extLst>
                <a:ext uri="{FF2B5EF4-FFF2-40B4-BE49-F238E27FC236}">
                  <a16:creationId xmlns:a16="http://schemas.microsoft.com/office/drawing/2014/main" id="{2C734D2A-CDEA-420F-9031-EA9CAB118358}"/>
                </a:ext>
              </a:extLst>
            </p:cNvPr>
            <p:cNvCxnSpPr>
              <a:cxnSpLocks/>
            </p:cNvCxnSpPr>
            <p:nvPr/>
          </p:nvCxnSpPr>
          <p:spPr>
            <a:xfrm>
              <a:off x="1359626" y="736858"/>
              <a:ext cx="38172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ADCEBF27-3D26-4C33-85B9-629D9FE33466}"/>
                </a:ext>
              </a:extLst>
            </p:cNvPr>
            <p:cNvSpPr txBox="1"/>
            <p:nvPr/>
          </p:nvSpPr>
          <p:spPr>
            <a:xfrm>
              <a:off x="1265674" y="593927"/>
              <a:ext cx="5695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0.21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54A179A7-50F3-44FF-8EC8-F616CDFDB9E1}"/>
                </a:ext>
              </a:extLst>
            </p:cNvPr>
            <p:cNvSpPr txBox="1"/>
            <p:nvPr/>
          </p:nvSpPr>
          <p:spPr>
            <a:xfrm>
              <a:off x="875024" y="253129"/>
              <a:ext cx="98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0.05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" name="组合 110">
              <a:extLst>
                <a:ext uri="{FF2B5EF4-FFF2-40B4-BE49-F238E27FC236}">
                  <a16:creationId xmlns:a16="http://schemas.microsoft.com/office/drawing/2014/main" id="{B31AF88B-23C9-4B4F-A75B-F3A2292954B9}"/>
                </a:ext>
              </a:extLst>
            </p:cNvPr>
            <p:cNvGrpSpPr/>
            <p:nvPr/>
          </p:nvGrpSpPr>
          <p:grpSpPr>
            <a:xfrm>
              <a:off x="975893" y="399127"/>
              <a:ext cx="763629" cy="120443"/>
              <a:chOff x="2010272" y="1669773"/>
              <a:chExt cx="1172032" cy="375170"/>
            </a:xfrm>
          </p:grpSpPr>
          <p:cxnSp>
            <p:nvCxnSpPr>
              <p:cNvPr id="123" name="直接连接符 122">
                <a:extLst>
                  <a:ext uri="{FF2B5EF4-FFF2-40B4-BE49-F238E27FC236}">
                    <a16:creationId xmlns:a16="http://schemas.microsoft.com/office/drawing/2014/main" id="{DF87E41F-26B4-4364-8C74-D9EA5CBE85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37517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>
                <a:extLst>
                  <a:ext uri="{FF2B5EF4-FFF2-40B4-BE49-F238E27FC236}">
                    <a16:creationId xmlns:a16="http://schemas.microsoft.com/office/drawing/2014/main" id="{F09FBBDD-F91C-4D01-AF05-11703BD008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147037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>
                <a:extLst>
                  <a:ext uri="{FF2B5EF4-FFF2-40B4-BE49-F238E27FC236}">
                    <a16:creationId xmlns:a16="http://schemas.microsoft.com/office/drawing/2014/main" id="{BA272C53-8483-4443-9D48-271CC52668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组合 111">
              <a:extLst>
                <a:ext uri="{FF2B5EF4-FFF2-40B4-BE49-F238E27FC236}">
                  <a16:creationId xmlns:a16="http://schemas.microsoft.com/office/drawing/2014/main" id="{3B2969ED-EB09-483A-8770-34A9AC5D6652}"/>
                </a:ext>
              </a:extLst>
            </p:cNvPr>
            <p:cNvGrpSpPr/>
            <p:nvPr/>
          </p:nvGrpSpPr>
          <p:grpSpPr>
            <a:xfrm>
              <a:off x="973198" y="601764"/>
              <a:ext cx="390310" cy="82410"/>
              <a:chOff x="2010272" y="1669773"/>
              <a:chExt cx="1172032" cy="63625"/>
            </a:xfrm>
          </p:grpSpPr>
          <p:cxnSp>
            <p:nvCxnSpPr>
              <p:cNvPr id="120" name="直接连接符 119">
                <a:extLst>
                  <a:ext uri="{FF2B5EF4-FFF2-40B4-BE49-F238E27FC236}">
                    <a16:creationId xmlns:a16="http://schemas.microsoft.com/office/drawing/2014/main" id="{4A865524-48E1-436B-94E2-43E055D0EF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63625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>
                <a:extLst>
                  <a:ext uri="{FF2B5EF4-FFF2-40B4-BE49-F238E27FC236}">
                    <a16:creationId xmlns:a16="http://schemas.microsoft.com/office/drawing/2014/main" id="{189F454C-A6BA-4770-B79E-B520608A19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4"/>
                <a:ext cx="0" cy="55343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>
                <a:extLst>
                  <a:ext uri="{FF2B5EF4-FFF2-40B4-BE49-F238E27FC236}">
                    <a16:creationId xmlns:a16="http://schemas.microsoft.com/office/drawing/2014/main" id="{05128D3F-0F51-47B4-BDD5-65DCD0F09F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B7FC62CC-1CF0-4DBA-93E6-F2F79B1D8A73}"/>
                </a:ext>
              </a:extLst>
            </p:cNvPr>
            <p:cNvSpPr txBox="1"/>
            <p:nvPr/>
          </p:nvSpPr>
          <p:spPr>
            <a:xfrm>
              <a:off x="1059158" y="131911"/>
              <a:ext cx="98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&lt; 0.0001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5" name="组合 114">
              <a:extLst>
                <a:ext uri="{FF2B5EF4-FFF2-40B4-BE49-F238E27FC236}">
                  <a16:creationId xmlns:a16="http://schemas.microsoft.com/office/drawing/2014/main" id="{6909308E-3BB4-41D0-8BBC-3EB8D7F3E762}"/>
                </a:ext>
              </a:extLst>
            </p:cNvPr>
            <p:cNvGrpSpPr/>
            <p:nvPr/>
          </p:nvGrpSpPr>
          <p:grpSpPr>
            <a:xfrm>
              <a:off x="975893" y="278850"/>
              <a:ext cx="1150997" cy="222494"/>
              <a:chOff x="2010272" y="1669773"/>
              <a:chExt cx="1172032" cy="775876"/>
            </a:xfrm>
          </p:grpSpPr>
          <p:cxnSp>
            <p:nvCxnSpPr>
              <p:cNvPr id="117" name="直接连接符 116">
                <a:extLst>
                  <a:ext uri="{FF2B5EF4-FFF2-40B4-BE49-F238E27FC236}">
                    <a16:creationId xmlns:a16="http://schemas.microsoft.com/office/drawing/2014/main" id="{CD919979-3CB2-40FF-902E-0C20F4762B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0" cy="20600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>
                <a:extLst>
                  <a:ext uri="{FF2B5EF4-FFF2-40B4-BE49-F238E27FC236}">
                    <a16:creationId xmlns:a16="http://schemas.microsoft.com/office/drawing/2014/main" id="{3C44F63B-3CFF-4386-BF06-7545F4152B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2304" y="1669773"/>
                <a:ext cx="0" cy="775876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>
                <a:extLst>
                  <a:ext uri="{FF2B5EF4-FFF2-40B4-BE49-F238E27FC236}">
                    <a16:creationId xmlns:a16="http://schemas.microsoft.com/office/drawing/2014/main" id="{6FE7F364-B115-4B9D-A29B-4927219085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272" y="1669773"/>
                <a:ext cx="1172032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78123165-49CA-4FF7-AD5D-734F64CA003D}"/>
                </a:ext>
              </a:extLst>
            </p:cNvPr>
            <p:cNvSpPr txBox="1"/>
            <p:nvPr/>
          </p:nvSpPr>
          <p:spPr>
            <a:xfrm>
              <a:off x="1651484" y="673334"/>
              <a:ext cx="56950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P = 0.55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D3780326-A991-4AEB-A4E9-040B4AE6B29B}"/>
              </a:ext>
            </a:extLst>
          </p:cNvPr>
          <p:cNvGrpSpPr/>
          <p:nvPr/>
        </p:nvGrpSpPr>
        <p:grpSpPr>
          <a:xfrm>
            <a:off x="1522137" y="803811"/>
            <a:ext cx="1709038" cy="344886"/>
            <a:chOff x="4020291" y="4789188"/>
            <a:chExt cx="1709038" cy="344886"/>
          </a:xfrm>
        </p:grpSpPr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B4E22E13-6421-43B7-919E-DE95388B2929}"/>
                </a:ext>
              </a:extLst>
            </p:cNvPr>
            <p:cNvSpPr txBox="1"/>
            <p:nvPr/>
          </p:nvSpPr>
          <p:spPr>
            <a:xfrm>
              <a:off x="4020291" y="478918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A6F91299-E6C6-476A-AF42-C5DCD95CEED0}"/>
                </a:ext>
              </a:extLst>
            </p:cNvPr>
            <p:cNvSpPr txBox="1"/>
            <p:nvPr/>
          </p:nvSpPr>
          <p:spPr>
            <a:xfrm>
              <a:off x="4432742" y="4828475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4.1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531B2CE9-04CA-46F9-A57F-6200EDC28D06}"/>
                </a:ext>
              </a:extLst>
            </p:cNvPr>
            <p:cNvSpPr txBox="1"/>
            <p:nvPr/>
          </p:nvSpPr>
          <p:spPr>
            <a:xfrm>
              <a:off x="4799451" y="487940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3.8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38F06AAA-858D-48B8-B369-9EF26009BA73}"/>
                </a:ext>
              </a:extLst>
            </p:cNvPr>
            <p:cNvSpPr txBox="1"/>
            <p:nvPr/>
          </p:nvSpPr>
          <p:spPr>
            <a:xfrm>
              <a:off x="5222553" y="4934019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3.4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id="{785C95E3-9988-4429-AADB-14FEF8E436B6}"/>
              </a:ext>
            </a:extLst>
          </p:cNvPr>
          <p:cNvGrpSpPr/>
          <p:nvPr/>
        </p:nvGrpSpPr>
        <p:grpSpPr>
          <a:xfrm>
            <a:off x="1322997" y="1136327"/>
            <a:ext cx="1729562" cy="427989"/>
            <a:chOff x="4268928" y="1543070"/>
            <a:chExt cx="1729562" cy="427989"/>
          </a:xfrm>
        </p:grpSpPr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53AA4122-F181-42A6-AE28-5F0362FA3E75}"/>
                </a:ext>
              </a:extLst>
            </p:cNvPr>
            <p:cNvSpPr txBox="1"/>
            <p:nvPr/>
          </p:nvSpPr>
          <p:spPr>
            <a:xfrm>
              <a:off x="4268928" y="1543070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00132818-DF49-4F39-80B9-3A4E39FF6724}"/>
                </a:ext>
              </a:extLst>
            </p:cNvPr>
            <p:cNvSpPr txBox="1"/>
            <p:nvPr/>
          </p:nvSpPr>
          <p:spPr>
            <a:xfrm>
              <a:off x="4655045" y="15487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20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215789D1-EE0D-43A8-9A4F-ABB77599612A}"/>
                </a:ext>
              </a:extLst>
            </p:cNvPr>
            <p:cNvSpPr txBox="1"/>
            <p:nvPr/>
          </p:nvSpPr>
          <p:spPr>
            <a:xfrm>
              <a:off x="5040868" y="17710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18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3A001B90-FC03-4144-87E6-6D365707F7C7}"/>
                </a:ext>
              </a:extLst>
            </p:cNvPr>
            <p:cNvSpPr txBox="1"/>
            <p:nvPr/>
          </p:nvSpPr>
          <p:spPr>
            <a:xfrm>
              <a:off x="5427824" y="1734975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40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组合 141">
            <a:extLst>
              <a:ext uri="{FF2B5EF4-FFF2-40B4-BE49-F238E27FC236}">
                <a16:creationId xmlns:a16="http://schemas.microsoft.com/office/drawing/2014/main" id="{60DC7779-71C9-4882-B3F6-9DF053692034}"/>
              </a:ext>
            </a:extLst>
          </p:cNvPr>
          <p:cNvGrpSpPr/>
          <p:nvPr/>
        </p:nvGrpSpPr>
        <p:grpSpPr>
          <a:xfrm>
            <a:off x="3989033" y="826138"/>
            <a:ext cx="1709038" cy="344886"/>
            <a:chOff x="4020291" y="4789188"/>
            <a:chExt cx="1709038" cy="344886"/>
          </a:xfrm>
        </p:grpSpPr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81B8CBFA-CDB9-4D89-A498-8A51D7976A67}"/>
                </a:ext>
              </a:extLst>
            </p:cNvPr>
            <p:cNvSpPr txBox="1"/>
            <p:nvPr/>
          </p:nvSpPr>
          <p:spPr>
            <a:xfrm>
              <a:off x="4020291" y="478918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70E34CC4-8261-4836-85D9-42DD63475786}"/>
                </a:ext>
              </a:extLst>
            </p:cNvPr>
            <p:cNvSpPr txBox="1"/>
            <p:nvPr/>
          </p:nvSpPr>
          <p:spPr>
            <a:xfrm>
              <a:off x="4432742" y="4828475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3.9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4FCD8913-A164-4CC6-BE92-8E0F9F2955CD}"/>
                </a:ext>
              </a:extLst>
            </p:cNvPr>
            <p:cNvSpPr txBox="1"/>
            <p:nvPr/>
          </p:nvSpPr>
          <p:spPr>
            <a:xfrm>
              <a:off x="4799451" y="4879408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3.5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2FA2DA16-C716-42C6-B01E-E8ED3121E762}"/>
                </a:ext>
              </a:extLst>
            </p:cNvPr>
            <p:cNvSpPr txBox="1"/>
            <p:nvPr/>
          </p:nvSpPr>
          <p:spPr>
            <a:xfrm>
              <a:off x="5222553" y="4934019"/>
              <a:ext cx="50677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3.4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7" name="组合 146">
            <a:extLst>
              <a:ext uri="{FF2B5EF4-FFF2-40B4-BE49-F238E27FC236}">
                <a16:creationId xmlns:a16="http://schemas.microsoft.com/office/drawing/2014/main" id="{3926E4E9-D130-466A-A639-36B2FDC9207A}"/>
              </a:ext>
            </a:extLst>
          </p:cNvPr>
          <p:cNvGrpSpPr/>
          <p:nvPr/>
        </p:nvGrpSpPr>
        <p:grpSpPr>
          <a:xfrm>
            <a:off x="3789627" y="1156013"/>
            <a:ext cx="1729562" cy="427989"/>
            <a:chOff x="4268928" y="1543070"/>
            <a:chExt cx="1729562" cy="427989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4FDBEBD9-C2F8-431D-BD12-C2F483AD4794}"/>
                </a:ext>
              </a:extLst>
            </p:cNvPr>
            <p:cNvSpPr txBox="1"/>
            <p:nvPr/>
          </p:nvSpPr>
          <p:spPr>
            <a:xfrm>
              <a:off x="4268928" y="1543070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13</a:t>
              </a:r>
              <a:endParaRPr lang="zh-CN" altLang="en-US" sz="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34006FE9-18B7-46D5-A1FB-CF9EA6F67D03}"/>
                </a:ext>
              </a:extLst>
            </p:cNvPr>
            <p:cNvSpPr txBox="1"/>
            <p:nvPr/>
          </p:nvSpPr>
          <p:spPr>
            <a:xfrm>
              <a:off x="4655045" y="15487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7</a:t>
              </a:r>
              <a:endParaRPr lang="zh-CN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文本框 149">
              <a:extLst>
                <a:ext uri="{FF2B5EF4-FFF2-40B4-BE49-F238E27FC236}">
                  <a16:creationId xmlns:a16="http://schemas.microsoft.com/office/drawing/2014/main" id="{9B34E781-2EAB-488F-AD91-F3312049A1BD}"/>
                </a:ext>
              </a:extLst>
            </p:cNvPr>
            <p:cNvSpPr txBox="1"/>
            <p:nvPr/>
          </p:nvSpPr>
          <p:spPr>
            <a:xfrm>
              <a:off x="5040868" y="1771004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8</a:t>
              </a:r>
              <a:endParaRPr lang="zh-CN" altLang="en-US" sz="7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91CDCC78-E84E-42A3-B528-7A601A64BFA6}"/>
                </a:ext>
              </a:extLst>
            </p:cNvPr>
            <p:cNvSpPr txBox="1"/>
            <p:nvPr/>
          </p:nvSpPr>
          <p:spPr>
            <a:xfrm>
              <a:off x="5427824" y="1734975"/>
              <a:ext cx="57066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>
                  <a:solidFill>
                    <a:srgbClr val="AD07E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= 39</a:t>
              </a:r>
              <a:endParaRPr lang="zh-CN" altLang="en-US" sz="700" b="1" dirty="0">
                <a:solidFill>
                  <a:srgbClr val="AD07E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2" name="文本框 151">
            <a:extLst>
              <a:ext uri="{FF2B5EF4-FFF2-40B4-BE49-F238E27FC236}">
                <a16:creationId xmlns:a16="http://schemas.microsoft.com/office/drawing/2014/main" id="{B628F122-7DBF-4122-A7FD-F823F90CF0D3}"/>
              </a:ext>
            </a:extLst>
          </p:cNvPr>
          <p:cNvSpPr txBox="1"/>
          <p:nvPr/>
        </p:nvSpPr>
        <p:spPr>
          <a:xfrm>
            <a:off x="3352984" y="146166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EE5E43FB-F0E0-434B-A493-CDDBDF2BE1FC}"/>
              </a:ext>
            </a:extLst>
          </p:cNvPr>
          <p:cNvGrpSpPr/>
          <p:nvPr/>
        </p:nvGrpSpPr>
        <p:grpSpPr>
          <a:xfrm>
            <a:off x="1076795" y="569040"/>
            <a:ext cx="2076136" cy="1376728"/>
            <a:chOff x="219087" y="980814"/>
            <a:chExt cx="2076136" cy="1376728"/>
          </a:xfrm>
        </p:grpSpPr>
        <p:grpSp>
          <p:nvGrpSpPr>
            <p:cNvPr id="155" name="组合 154">
              <a:extLst>
                <a:ext uri="{FF2B5EF4-FFF2-40B4-BE49-F238E27FC236}">
                  <a16:creationId xmlns:a16="http://schemas.microsoft.com/office/drawing/2014/main" id="{D3253DB3-95E4-4846-96BE-3E9359A7DC43}"/>
                </a:ext>
              </a:extLst>
            </p:cNvPr>
            <p:cNvGrpSpPr/>
            <p:nvPr/>
          </p:nvGrpSpPr>
          <p:grpSpPr>
            <a:xfrm>
              <a:off x="342671" y="2142098"/>
              <a:ext cx="1952552" cy="215444"/>
              <a:chOff x="4138608" y="1907983"/>
              <a:chExt cx="1952552" cy="215444"/>
            </a:xfrm>
          </p:grpSpPr>
          <p:sp>
            <p:nvSpPr>
              <p:cNvPr id="156" name="文本框 155">
                <a:extLst>
                  <a:ext uri="{FF2B5EF4-FFF2-40B4-BE49-F238E27FC236}">
                    <a16:creationId xmlns:a16="http://schemas.microsoft.com/office/drawing/2014/main" id="{62EED43B-98B7-46FD-B061-93F094FDCD07}"/>
                  </a:ext>
                </a:extLst>
              </p:cNvPr>
              <p:cNvSpPr txBox="1"/>
              <p:nvPr/>
            </p:nvSpPr>
            <p:spPr>
              <a:xfrm>
                <a:off x="4138608" y="1907983"/>
                <a:ext cx="8296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Brain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文本框 156">
                <a:extLst>
                  <a:ext uri="{FF2B5EF4-FFF2-40B4-BE49-F238E27FC236}">
                    <a16:creationId xmlns:a16="http://schemas.microsoft.com/office/drawing/2014/main" id="{7B6D7E20-4425-4AE1-838B-CA630FC08BC4}"/>
                  </a:ext>
                </a:extLst>
              </p:cNvPr>
              <p:cNvSpPr txBox="1"/>
              <p:nvPr/>
            </p:nvSpPr>
            <p:spPr>
              <a:xfrm>
                <a:off x="4557559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57">
                <a:extLst>
                  <a:ext uri="{FF2B5EF4-FFF2-40B4-BE49-F238E27FC236}">
                    <a16:creationId xmlns:a16="http://schemas.microsoft.com/office/drawing/2014/main" id="{71BE08A2-3936-4716-BEA3-63932B4299A3}"/>
                  </a:ext>
                </a:extLst>
              </p:cNvPr>
              <p:cNvSpPr txBox="1"/>
              <p:nvPr/>
            </p:nvSpPr>
            <p:spPr>
              <a:xfrm>
                <a:off x="4943676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文本框 158">
                <a:extLst>
                  <a:ext uri="{FF2B5EF4-FFF2-40B4-BE49-F238E27FC236}">
                    <a16:creationId xmlns:a16="http://schemas.microsoft.com/office/drawing/2014/main" id="{D1F45A76-A35B-4A7F-8B8B-FEEAFECAC6F3}"/>
                  </a:ext>
                </a:extLst>
              </p:cNvPr>
              <p:cNvSpPr txBox="1"/>
              <p:nvPr/>
            </p:nvSpPr>
            <p:spPr>
              <a:xfrm>
                <a:off x="5329859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GBM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6" name="组合 165">
              <a:extLst>
                <a:ext uri="{FF2B5EF4-FFF2-40B4-BE49-F238E27FC236}">
                  <a16:creationId xmlns:a16="http://schemas.microsoft.com/office/drawing/2014/main" id="{419A208B-EDC6-4B72-AD73-026039E21C1E}"/>
                </a:ext>
              </a:extLst>
            </p:cNvPr>
            <p:cNvGrpSpPr/>
            <p:nvPr/>
          </p:nvGrpSpPr>
          <p:grpSpPr>
            <a:xfrm>
              <a:off x="227181" y="980814"/>
              <a:ext cx="360000" cy="1239183"/>
              <a:chOff x="227180" y="980813"/>
              <a:chExt cx="360000" cy="1239183"/>
            </a:xfrm>
          </p:grpSpPr>
          <p:sp>
            <p:nvSpPr>
              <p:cNvPr id="167" name="文本框 166">
                <a:extLst>
                  <a:ext uri="{FF2B5EF4-FFF2-40B4-BE49-F238E27FC236}">
                    <a16:creationId xmlns:a16="http://schemas.microsoft.com/office/drawing/2014/main" id="{8AC63472-08A8-41CE-9922-031D42A82E74}"/>
                  </a:ext>
                </a:extLst>
              </p:cNvPr>
              <p:cNvSpPr txBox="1"/>
              <p:nvPr/>
            </p:nvSpPr>
            <p:spPr>
              <a:xfrm>
                <a:off x="227180" y="980813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文本框 167">
                <a:extLst>
                  <a:ext uri="{FF2B5EF4-FFF2-40B4-BE49-F238E27FC236}">
                    <a16:creationId xmlns:a16="http://schemas.microsoft.com/office/drawing/2014/main" id="{48CA185E-2F03-4BA6-B31F-67E9E62FB8B8}"/>
                  </a:ext>
                </a:extLst>
              </p:cNvPr>
              <p:cNvSpPr txBox="1"/>
              <p:nvPr/>
            </p:nvSpPr>
            <p:spPr>
              <a:xfrm>
                <a:off x="227180" y="132205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文本框 168">
                <a:extLst>
                  <a:ext uri="{FF2B5EF4-FFF2-40B4-BE49-F238E27FC236}">
                    <a16:creationId xmlns:a16="http://schemas.microsoft.com/office/drawing/2014/main" id="{94BE9FD8-DF61-4B03-A0D9-B1AB6F053ADD}"/>
                  </a:ext>
                </a:extLst>
              </p:cNvPr>
              <p:cNvSpPr txBox="1"/>
              <p:nvPr/>
            </p:nvSpPr>
            <p:spPr>
              <a:xfrm>
                <a:off x="227180" y="1663305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文本框 169">
                <a:extLst>
                  <a:ext uri="{FF2B5EF4-FFF2-40B4-BE49-F238E27FC236}">
                    <a16:creationId xmlns:a16="http://schemas.microsoft.com/office/drawing/2014/main" id="{5685B9CB-C671-4C4B-ABD9-46D9E9B242D1}"/>
                  </a:ext>
                </a:extLst>
              </p:cNvPr>
              <p:cNvSpPr txBox="1"/>
              <p:nvPr/>
            </p:nvSpPr>
            <p:spPr>
              <a:xfrm>
                <a:off x="227180" y="2004552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1" name="矩形 170">
              <a:extLst>
                <a:ext uri="{FF2B5EF4-FFF2-40B4-BE49-F238E27FC236}">
                  <a16:creationId xmlns:a16="http://schemas.microsoft.com/office/drawing/2014/main" id="{CC5428FF-50EB-428E-A1A8-DD1498DB274F}"/>
                </a:ext>
              </a:extLst>
            </p:cNvPr>
            <p:cNvSpPr/>
            <p:nvPr/>
          </p:nvSpPr>
          <p:spPr>
            <a:xfrm rot="16200000">
              <a:off x="-291833" y="1497390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2" name="组合 171">
            <a:extLst>
              <a:ext uri="{FF2B5EF4-FFF2-40B4-BE49-F238E27FC236}">
                <a16:creationId xmlns:a16="http://schemas.microsoft.com/office/drawing/2014/main" id="{6DD1C15B-5554-49F1-8730-735CB33D7DED}"/>
              </a:ext>
            </a:extLst>
          </p:cNvPr>
          <p:cNvGrpSpPr/>
          <p:nvPr/>
        </p:nvGrpSpPr>
        <p:grpSpPr>
          <a:xfrm>
            <a:off x="3537493" y="569040"/>
            <a:ext cx="2076136" cy="1376728"/>
            <a:chOff x="219087" y="980814"/>
            <a:chExt cx="2076136" cy="1376728"/>
          </a:xfrm>
        </p:grpSpPr>
        <p:grpSp>
          <p:nvGrpSpPr>
            <p:cNvPr id="173" name="组合 172">
              <a:extLst>
                <a:ext uri="{FF2B5EF4-FFF2-40B4-BE49-F238E27FC236}">
                  <a16:creationId xmlns:a16="http://schemas.microsoft.com/office/drawing/2014/main" id="{4EE6614A-FC8D-4A29-BCD9-1BA0E488E93E}"/>
                </a:ext>
              </a:extLst>
            </p:cNvPr>
            <p:cNvGrpSpPr/>
            <p:nvPr/>
          </p:nvGrpSpPr>
          <p:grpSpPr>
            <a:xfrm>
              <a:off x="342671" y="2142098"/>
              <a:ext cx="1952552" cy="215444"/>
              <a:chOff x="4138608" y="1907983"/>
              <a:chExt cx="1952552" cy="215444"/>
            </a:xfrm>
          </p:grpSpPr>
          <p:sp>
            <p:nvSpPr>
              <p:cNvPr id="180" name="文本框 179">
                <a:extLst>
                  <a:ext uri="{FF2B5EF4-FFF2-40B4-BE49-F238E27FC236}">
                    <a16:creationId xmlns:a16="http://schemas.microsoft.com/office/drawing/2014/main" id="{402B29BA-5A4C-4731-8489-001116637E8E}"/>
                  </a:ext>
                </a:extLst>
              </p:cNvPr>
              <p:cNvSpPr txBox="1"/>
              <p:nvPr/>
            </p:nvSpPr>
            <p:spPr>
              <a:xfrm>
                <a:off x="4138608" y="1907983"/>
                <a:ext cx="8296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Brain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文本框 180">
                <a:extLst>
                  <a:ext uri="{FF2B5EF4-FFF2-40B4-BE49-F238E27FC236}">
                    <a16:creationId xmlns:a16="http://schemas.microsoft.com/office/drawing/2014/main" id="{2DE2C6CF-1210-407B-814E-952CD9B38FF8}"/>
                  </a:ext>
                </a:extLst>
              </p:cNvPr>
              <p:cNvSpPr txBox="1"/>
              <p:nvPr/>
            </p:nvSpPr>
            <p:spPr>
              <a:xfrm>
                <a:off x="4557559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文本框 181">
                <a:extLst>
                  <a:ext uri="{FF2B5EF4-FFF2-40B4-BE49-F238E27FC236}">
                    <a16:creationId xmlns:a16="http://schemas.microsoft.com/office/drawing/2014/main" id="{DE570B77-3C3F-427C-BF55-B02DF10030D2}"/>
                  </a:ext>
                </a:extLst>
              </p:cNvPr>
              <p:cNvSpPr txBox="1"/>
              <p:nvPr/>
            </p:nvSpPr>
            <p:spPr>
              <a:xfrm>
                <a:off x="4943676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文本框 182">
                <a:extLst>
                  <a:ext uri="{FF2B5EF4-FFF2-40B4-BE49-F238E27FC236}">
                    <a16:creationId xmlns:a16="http://schemas.microsoft.com/office/drawing/2014/main" id="{5E562840-CB77-47E4-9397-10806392ABE9}"/>
                  </a:ext>
                </a:extLst>
              </p:cNvPr>
              <p:cNvSpPr txBox="1"/>
              <p:nvPr/>
            </p:nvSpPr>
            <p:spPr>
              <a:xfrm>
                <a:off x="5329859" y="1907983"/>
                <a:ext cx="76130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GBM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4" name="组合 173">
              <a:extLst>
                <a:ext uri="{FF2B5EF4-FFF2-40B4-BE49-F238E27FC236}">
                  <a16:creationId xmlns:a16="http://schemas.microsoft.com/office/drawing/2014/main" id="{34BA677F-69FA-45D1-94FB-3797B9D4A1E7}"/>
                </a:ext>
              </a:extLst>
            </p:cNvPr>
            <p:cNvGrpSpPr/>
            <p:nvPr/>
          </p:nvGrpSpPr>
          <p:grpSpPr>
            <a:xfrm>
              <a:off x="227181" y="980814"/>
              <a:ext cx="360000" cy="1239183"/>
              <a:chOff x="227180" y="980813"/>
              <a:chExt cx="360000" cy="1239183"/>
            </a:xfrm>
          </p:grpSpPr>
          <p:sp>
            <p:nvSpPr>
              <p:cNvPr id="176" name="文本框 175">
                <a:extLst>
                  <a:ext uri="{FF2B5EF4-FFF2-40B4-BE49-F238E27FC236}">
                    <a16:creationId xmlns:a16="http://schemas.microsoft.com/office/drawing/2014/main" id="{4C382FEA-50FA-4AD8-A336-E443A0C2B7E8}"/>
                  </a:ext>
                </a:extLst>
              </p:cNvPr>
              <p:cNvSpPr txBox="1"/>
              <p:nvPr/>
            </p:nvSpPr>
            <p:spPr>
              <a:xfrm>
                <a:off x="227180" y="980813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文本框 176">
                <a:extLst>
                  <a:ext uri="{FF2B5EF4-FFF2-40B4-BE49-F238E27FC236}">
                    <a16:creationId xmlns:a16="http://schemas.microsoft.com/office/drawing/2014/main" id="{1C71B54C-FA1D-4BDD-969E-29C77E9B35C3}"/>
                  </a:ext>
                </a:extLst>
              </p:cNvPr>
              <p:cNvSpPr txBox="1"/>
              <p:nvPr/>
            </p:nvSpPr>
            <p:spPr>
              <a:xfrm>
                <a:off x="227180" y="1322059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文本框 177">
                <a:extLst>
                  <a:ext uri="{FF2B5EF4-FFF2-40B4-BE49-F238E27FC236}">
                    <a16:creationId xmlns:a16="http://schemas.microsoft.com/office/drawing/2014/main" id="{609BF354-C806-41B9-B0BD-4FBA428707BA}"/>
                  </a:ext>
                </a:extLst>
              </p:cNvPr>
              <p:cNvSpPr txBox="1"/>
              <p:nvPr/>
            </p:nvSpPr>
            <p:spPr>
              <a:xfrm>
                <a:off x="227180" y="1663305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文本框 178">
                <a:extLst>
                  <a:ext uri="{FF2B5EF4-FFF2-40B4-BE49-F238E27FC236}">
                    <a16:creationId xmlns:a16="http://schemas.microsoft.com/office/drawing/2014/main" id="{DB0BC18B-D22C-4856-A640-84F0E46CF2D4}"/>
                  </a:ext>
                </a:extLst>
              </p:cNvPr>
              <p:cNvSpPr txBox="1"/>
              <p:nvPr/>
            </p:nvSpPr>
            <p:spPr>
              <a:xfrm>
                <a:off x="227180" y="2004552"/>
                <a:ext cx="360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5" name="矩形 174">
              <a:extLst>
                <a:ext uri="{FF2B5EF4-FFF2-40B4-BE49-F238E27FC236}">
                  <a16:creationId xmlns:a16="http://schemas.microsoft.com/office/drawing/2014/main" id="{85673F1B-1124-49F0-9BEE-03F9D2FA3B6C}"/>
                </a:ext>
              </a:extLst>
            </p:cNvPr>
            <p:cNvSpPr/>
            <p:nvPr/>
          </p:nvSpPr>
          <p:spPr>
            <a:xfrm rot="16200000">
              <a:off x="-291833" y="1497390"/>
              <a:ext cx="12372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5mC/10</a:t>
              </a:r>
              <a:r>
                <a:rPr lang="en-US" altLang="zh-CN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81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FBC7AED-59C6-4CE1-ADC7-AAB3A25C2CF9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6266F2A8-E698-4572-8CB4-37840713B785}"/>
              </a:ext>
            </a:extLst>
          </p:cNvPr>
          <p:cNvSpPr txBox="1"/>
          <p:nvPr/>
        </p:nvSpPr>
        <p:spPr>
          <a:xfrm>
            <a:off x="210823" y="2436650"/>
            <a:ext cx="6436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S7. DNA 6mA in ALKBH1-Knockdown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Glioblastoma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Cell Lines.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RT-PCR analysis of ALKBH1 expression in ALKBH1- knockdown glioblastoma cell lines. 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Quantification of 6mA in the genome of ALKBH1- knockdown glioma cell lines.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was determined by Student‘s unpaired t test. ns, no significance; </a:t>
            </a:r>
            <a:r>
              <a:rPr lang="nn-NO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*P &lt; 0.05; **P &lt; 0.01; ***P &lt; 0.001; ****P &lt; 0.0001.</a:t>
            </a:r>
            <a:endParaRPr lang="en-US" altLang="zh-CN" sz="9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A8436E2A-6C76-4EAD-8796-4BD6401E9B3B}"/>
              </a:ext>
            </a:extLst>
          </p:cNvPr>
          <p:cNvSpPr txBox="1"/>
          <p:nvPr/>
        </p:nvSpPr>
        <p:spPr>
          <a:xfrm>
            <a:off x="58972" y="326499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259D063D-1225-4D9C-8BC2-35FF02B554B4}"/>
              </a:ext>
            </a:extLst>
          </p:cNvPr>
          <p:cNvSpPr txBox="1"/>
          <p:nvPr/>
        </p:nvSpPr>
        <p:spPr>
          <a:xfrm>
            <a:off x="3528226" y="326499"/>
            <a:ext cx="335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C6CB9A0A-C7AB-40A7-9DC0-E673B4F522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943679"/>
              </p:ext>
            </p:extLst>
          </p:nvPr>
        </p:nvGraphicFramePr>
        <p:xfrm>
          <a:off x="711579" y="552972"/>
          <a:ext cx="1879600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3" imgW="2972920" imgH="2244120" progId="Prism6.Document">
                  <p:embed/>
                </p:oleObj>
              </mc:Choice>
              <mc:Fallback>
                <p:oleObj name="Prism 6" r:id="rId3" imgW="2972920" imgH="224412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1579" y="552972"/>
                        <a:ext cx="1879600" cy="1417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3D7AF8A8-DA98-4D9B-83D3-B88E798EA1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9029"/>
              </p:ext>
            </p:extLst>
          </p:nvPr>
        </p:nvGraphicFramePr>
        <p:xfrm>
          <a:off x="3991056" y="541859"/>
          <a:ext cx="18923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5" imgW="2972920" imgH="2244120" progId="Prism6.Document">
                  <p:embed/>
                </p:oleObj>
              </mc:Choice>
              <mc:Fallback>
                <p:oleObj name="Prism 6" r:id="rId5" imgW="2972920" imgH="224412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91056" y="541859"/>
                        <a:ext cx="18923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>
            <a:extLst>
              <a:ext uri="{FF2B5EF4-FFF2-40B4-BE49-F238E27FC236}">
                <a16:creationId xmlns:a16="http://schemas.microsoft.com/office/drawing/2014/main" id="{C5B77CCD-C0A9-4C3D-975C-1F1F10056724}"/>
              </a:ext>
            </a:extLst>
          </p:cNvPr>
          <p:cNvSpPr/>
          <p:nvPr/>
        </p:nvSpPr>
        <p:spPr>
          <a:xfrm rot="16200000">
            <a:off x="-432158" y="1147711"/>
            <a:ext cx="18000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ALKBH1 relative mRNA levels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8C02AE8D-BBB5-4324-A69D-E8D0E58C6DED}"/>
              </a:ext>
            </a:extLst>
          </p:cNvPr>
          <p:cNvGrpSpPr/>
          <p:nvPr/>
        </p:nvGrpSpPr>
        <p:grpSpPr>
          <a:xfrm>
            <a:off x="479049" y="603063"/>
            <a:ext cx="360000" cy="1370073"/>
            <a:chOff x="2171878" y="2652882"/>
            <a:chExt cx="360000" cy="1370073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A833FB4D-5102-48BD-87A1-A4F70F9A232C}"/>
                </a:ext>
              </a:extLst>
            </p:cNvPr>
            <p:cNvSpPr txBox="1"/>
            <p:nvPr/>
          </p:nvSpPr>
          <p:spPr>
            <a:xfrm>
              <a:off x="2171878" y="2652882"/>
              <a:ext cx="36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5188DBAC-CDCE-43C3-BF7C-A98350F72AD0}"/>
                </a:ext>
              </a:extLst>
            </p:cNvPr>
            <p:cNvSpPr txBox="1"/>
            <p:nvPr/>
          </p:nvSpPr>
          <p:spPr>
            <a:xfrm>
              <a:off x="2171878" y="3420281"/>
              <a:ext cx="360000" cy="215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779DAD73-FA05-44F8-9CBC-86D4683FF9D7}"/>
                </a:ext>
              </a:extLst>
            </p:cNvPr>
            <p:cNvSpPr txBox="1"/>
            <p:nvPr/>
          </p:nvSpPr>
          <p:spPr>
            <a:xfrm>
              <a:off x="2171878" y="3807512"/>
              <a:ext cx="360000" cy="215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9993D009-92DC-4F45-A701-12B563CF578D}"/>
                </a:ext>
              </a:extLst>
            </p:cNvPr>
            <p:cNvSpPr txBox="1"/>
            <p:nvPr/>
          </p:nvSpPr>
          <p:spPr>
            <a:xfrm>
              <a:off x="2171878" y="3038347"/>
              <a:ext cx="36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0F640990-4673-4EC3-B6BB-4E4FDB2ED598}"/>
              </a:ext>
            </a:extLst>
          </p:cNvPr>
          <p:cNvGrpSpPr/>
          <p:nvPr/>
        </p:nvGrpSpPr>
        <p:grpSpPr>
          <a:xfrm>
            <a:off x="442673" y="2020434"/>
            <a:ext cx="2043549" cy="215448"/>
            <a:chOff x="3190380" y="4484188"/>
            <a:chExt cx="2043549" cy="215448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C224650-34B6-4829-B7CE-B1C559247871}"/>
                </a:ext>
              </a:extLst>
            </p:cNvPr>
            <p:cNvSpPr txBox="1"/>
            <p:nvPr/>
          </p:nvSpPr>
          <p:spPr>
            <a:xfrm rot="18900000">
              <a:off x="4513929" y="4484188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T98G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C587279-1D11-443E-91C9-446CC2703974}"/>
                </a:ext>
              </a:extLst>
            </p:cNvPr>
            <p:cNvSpPr txBox="1"/>
            <p:nvPr/>
          </p:nvSpPr>
          <p:spPr>
            <a:xfrm rot="18900000">
              <a:off x="3190380" y="4484189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A172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724C025D-EFF7-4227-9696-F5CDC4D4284C}"/>
                </a:ext>
              </a:extLst>
            </p:cNvPr>
            <p:cNvSpPr txBox="1"/>
            <p:nvPr/>
          </p:nvSpPr>
          <p:spPr>
            <a:xfrm rot="18900000">
              <a:off x="4069204" y="4484191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8C9A4A84-51A8-4065-ACCD-DFBD5E182BD1}"/>
                </a:ext>
              </a:extLst>
            </p:cNvPr>
            <p:cNvSpPr txBox="1"/>
            <p:nvPr/>
          </p:nvSpPr>
          <p:spPr>
            <a:xfrm rot="18900000">
              <a:off x="3624477" y="4484192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U118 MG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F4C9D7A0-5775-4388-9779-0120D258CCFB}"/>
              </a:ext>
            </a:extLst>
          </p:cNvPr>
          <p:cNvGrpSpPr/>
          <p:nvPr/>
        </p:nvGrpSpPr>
        <p:grpSpPr>
          <a:xfrm>
            <a:off x="2591180" y="603063"/>
            <a:ext cx="926241" cy="494383"/>
            <a:chOff x="2905723" y="3130936"/>
            <a:chExt cx="926241" cy="494383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4BEA049-4CC8-4EC3-8629-082074735F1C}"/>
                </a:ext>
              </a:extLst>
            </p:cNvPr>
            <p:cNvGrpSpPr/>
            <p:nvPr/>
          </p:nvGrpSpPr>
          <p:grpSpPr>
            <a:xfrm>
              <a:off x="2905723" y="3269998"/>
              <a:ext cx="926241" cy="215444"/>
              <a:chOff x="2905723" y="3250968"/>
              <a:chExt cx="926241" cy="215444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59A5F41A-AFAE-4122-ACFD-9F12D926F730}"/>
                  </a:ext>
                </a:extLst>
              </p:cNvPr>
              <p:cNvSpPr/>
              <p:nvPr/>
            </p:nvSpPr>
            <p:spPr>
              <a:xfrm>
                <a:off x="2905723" y="3327431"/>
                <a:ext cx="133572" cy="63251"/>
              </a:xfrm>
              <a:prstGeom prst="rect">
                <a:avLst/>
              </a:prstGeom>
              <a:solidFill>
                <a:srgbClr val="A0A0A4"/>
              </a:solidFill>
              <a:ln>
                <a:solidFill>
                  <a:srgbClr val="A0A0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9C08462F-F2AB-4CEE-BC60-77D78F663146}"/>
                  </a:ext>
                </a:extLst>
              </p:cNvPr>
              <p:cNvSpPr txBox="1"/>
              <p:nvPr/>
            </p:nvSpPr>
            <p:spPr>
              <a:xfrm>
                <a:off x="3039294" y="3250968"/>
                <a:ext cx="7926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siALKBH1-1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id="{810D09BB-DC3F-46C4-BB75-EF0451DABBE7}"/>
                </a:ext>
              </a:extLst>
            </p:cNvPr>
            <p:cNvGrpSpPr/>
            <p:nvPr/>
          </p:nvGrpSpPr>
          <p:grpSpPr>
            <a:xfrm>
              <a:off x="2905723" y="3409875"/>
              <a:ext cx="926241" cy="215444"/>
              <a:chOff x="2905723" y="3409875"/>
              <a:chExt cx="926241" cy="215444"/>
            </a:xfrm>
          </p:grpSpPr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C53A9EF6-7507-4BF1-867D-C0FBCF182E01}"/>
                  </a:ext>
                </a:extLst>
              </p:cNvPr>
              <p:cNvSpPr/>
              <p:nvPr/>
            </p:nvSpPr>
            <p:spPr>
              <a:xfrm>
                <a:off x="2905723" y="3485972"/>
                <a:ext cx="133572" cy="63251"/>
              </a:xfrm>
              <a:prstGeom prst="rect">
                <a:avLst/>
              </a:prstGeom>
              <a:solidFill>
                <a:srgbClr val="808080"/>
              </a:solidFill>
              <a:ln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2108415-E23B-422A-9C8B-3FA9E77C5DD2}"/>
                  </a:ext>
                </a:extLst>
              </p:cNvPr>
              <p:cNvSpPr txBox="1"/>
              <p:nvPr/>
            </p:nvSpPr>
            <p:spPr>
              <a:xfrm>
                <a:off x="3039294" y="3409875"/>
                <a:ext cx="7926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siALKBH1-2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8EFCBBC9-7FAB-4346-B7E7-66FD8EB9612C}"/>
                </a:ext>
              </a:extLst>
            </p:cNvPr>
            <p:cNvGrpSpPr/>
            <p:nvPr/>
          </p:nvGrpSpPr>
          <p:grpSpPr>
            <a:xfrm>
              <a:off x="2905723" y="3130936"/>
              <a:ext cx="652632" cy="215444"/>
              <a:chOff x="2905723" y="3113188"/>
              <a:chExt cx="652632" cy="215444"/>
            </a:xfrm>
          </p:grpSpPr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D78476F8-E9CE-4DCA-820E-CAAA5042769C}"/>
                  </a:ext>
                </a:extLst>
              </p:cNvPr>
              <p:cNvSpPr/>
              <p:nvPr/>
            </p:nvSpPr>
            <p:spPr>
              <a:xfrm>
                <a:off x="2908732" y="3190032"/>
                <a:ext cx="133572" cy="63251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F3AFE683-E344-40B1-A505-F59CD4345FE2}"/>
                  </a:ext>
                </a:extLst>
              </p:cNvPr>
              <p:cNvSpPr txBox="1"/>
              <p:nvPr/>
            </p:nvSpPr>
            <p:spPr>
              <a:xfrm>
                <a:off x="3039293" y="3113188"/>
                <a:ext cx="5190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NC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1A92F01E-B87D-4C73-ACC4-A70905B51AA4}"/>
                  </a:ext>
                </a:extLst>
              </p:cNvPr>
              <p:cNvSpPr/>
              <p:nvPr/>
            </p:nvSpPr>
            <p:spPr>
              <a:xfrm>
                <a:off x="2905723" y="3189432"/>
                <a:ext cx="133572" cy="63251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3" name="矩形 52">
            <a:extLst>
              <a:ext uri="{FF2B5EF4-FFF2-40B4-BE49-F238E27FC236}">
                <a16:creationId xmlns:a16="http://schemas.microsoft.com/office/drawing/2014/main" id="{714B3A54-18DA-40D5-BFA7-68433247D105}"/>
              </a:ext>
            </a:extLst>
          </p:cNvPr>
          <p:cNvSpPr/>
          <p:nvPr/>
        </p:nvSpPr>
        <p:spPr>
          <a:xfrm rot="16200000">
            <a:off x="2930118" y="1209266"/>
            <a:ext cx="1800000" cy="21544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800" b="1">
                <a:latin typeface="Arial" panose="020B0604020202020204" pitchFamily="34" charset="0"/>
                <a:cs typeface="Arial" panose="020B0604020202020204" pitchFamily="34" charset="0"/>
              </a:rPr>
              <a:t>6mA/10</a:t>
            </a:r>
            <a:r>
              <a:rPr lang="en-US" altLang="zh-CN" sz="800" b="1" baseline="3000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altLang="zh-CN" sz="8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97B330D5-CDA5-46D6-84E8-E70231D4188B}"/>
              </a:ext>
            </a:extLst>
          </p:cNvPr>
          <p:cNvGrpSpPr/>
          <p:nvPr/>
        </p:nvGrpSpPr>
        <p:grpSpPr>
          <a:xfrm>
            <a:off x="3751425" y="595636"/>
            <a:ext cx="360000" cy="1378696"/>
            <a:chOff x="2171878" y="2644259"/>
            <a:chExt cx="360000" cy="1378696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A28550FB-1663-4D43-A30E-20350B589B62}"/>
                </a:ext>
              </a:extLst>
            </p:cNvPr>
            <p:cNvSpPr txBox="1"/>
            <p:nvPr/>
          </p:nvSpPr>
          <p:spPr>
            <a:xfrm>
              <a:off x="2171878" y="2644259"/>
              <a:ext cx="36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7AC32112-CB8B-496E-9F22-11CFEABA33F2}"/>
                </a:ext>
              </a:extLst>
            </p:cNvPr>
            <p:cNvSpPr txBox="1"/>
            <p:nvPr/>
          </p:nvSpPr>
          <p:spPr>
            <a:xfrm>
              <a:off x="2171878" y="3420281"/>
              <a:ext cx="360000" cy="215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2F227AD3-FE90-4307-A49B-DC31B92028D4}"/>
                </a:ext>
              </a:extLst>
            </p:cNvPr>
            <p:cNvSpPr txBox="1"/>
            <p:nvPr/>
          </p:nvSpPr>
          <p:spPr>
            <a:xfrm>
              <a:off x="2171878" y="3807512"/>
              <a:ext cx="360000" cy="215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50C994C6-FFE0-48A8-BF9C-A0D526F7F55B}"/>
                </a:ext>
              </a:extLst>
            </p:cNvPr>
            <p:cNvSpPr txBox="1"/>
            <p:nvPr/>
          </p:nvSpPr>
          <p:spPr>
            <a:xfrm>
              <a:off x="2171878" y="3033916"/>
              <a:ext cx="36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ECDEF0DB-E85F-4985-A356-C1B71CB70760}"/>
              </a:ext>
            </a:extLst>
          </p:cNvPr>
          <p:cNvGrpSpPr/>
          <p:nvPr/>
        </p:nvGrpSpPr>
        <p:grpSpPr>
          <a:xfrm>
            <a:off x="3726056" y="2020434"/>
            <a:ext cx="2043549" cy="215448"/>
            <a:chOff x="3190380" y="4484188"/>
            <a:chExt cx="2043549" cy="215448"/>
          </a:xfrm>
        </p:grpSpPr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CAFEBAC1-4C43-45C3-8C46-37FBD81F4ED1}"/>
                </a:ext>
              </a:extLst>
            </p:cNvPr>
            <p:cNvSpPr txBox="1"/>
            <p:nvPr/>
          </p:nvSpPr>
          <p:spPr>
            <a:xfrm rot="18900000">
              <a:off x="4513929" y="4484188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T98G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1E7D61A8-4263-42E8-9255-5D02D584C38E}"/>
                </a:ext>
              </a:extLst>
            </p:cNvPr>
            <p:cNvSpPr txBox="1"/>
            <p:nvPr/>
          </p:nvSpPr>
          <p:spPr>
            <a:xfrm rot="18900000">
              <a:off x="3190380" y="4484189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A172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197001BE-6080-41C4-8F1E-E00709253781}"/>
                </a:ext>
              </a:extLst>
            </p:cNvPr>
            <p:cNvSpPr txBox="1"/>
            <p:nvPr/>
          </p:nvSpPr>
          <p:spPr>
            <a:xfrm rot="18900000">
              <a:off x="4069204" y="4484191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U251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84E23E6F-AD24-4231-BD94-08F35CFEFCD6}"/>
                </a:ext>
              </a:extLst>
            </p:cNvPr>
            <p:cNvSpPr txBox="1"/>
            <p:nvPr/>
          </p:nvSpPr>
          <p:spPr>
            <a:xfrm rot="18900000">
              <a:off x="3624477" y="4484192"/>
              <a:ext cx="720000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U118 MG</a:t>
              </a:r>
              <a:endParaRPr lang="zh-CN" alt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BACF9A86-BC5F-4914-8572-32ACDE22D135}"/>
              </a:ext>
            </a:extLst>
          </p:cNvPr>
          <p:cNvGrpSpPr/>
          <p:nvPr/>
        </p:nvGrpSpPr>
        <p:grpSpPr>
          <a:xfrm>
            <a:off x="5887705" y="595636"/>
            <a:ext cx="926241" cy="494383"/>
            <a:chOff x="2905723" y="3130936"/>
            <a:chExt cx="926241" cy="494383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82EA3B1E-EE39-49FA-8FC5-5307B390EFB9}"/>
                </a:ext>
              </a:extLst>
            </p:cNvPr>
            <p:cNvGrpSpPr/>
            <p:nvPr/>
          </p:nvGrpSpPr>
          <p:grpSpPr>
            <a:xfrm>
              <a:off x="2905723" y="3269998"/>
              <a:ext cx="926241" cy="215444"/>
              <a:chOff x="2905723" y="3250968"/>
              <a:chExt cx="926241" cy="215444"/>
            </a:xfrm>
          </p:grpSpPr>
          <p:sp>
            <p:nvSpPr>
              <p:cNvPr id="73" name="矩形 72">
                <a:extLst>
                  <a:ext uri="{FF2B5EF4-FFF2-40B4-BE49-F238E27FC236}">
                    <a16:creationId xmlns:a16="http://schemas.microsoft.com/office/drawing/2014/main" id="{AE27DFE9-AD94-4259-BC1D-E76D0C56490F}"/>
                  </a:ext>
                </a:extLst>
              </p:cNvPr>
              <p:cNvSpPr/>
              <p:nvPr/>
            </p:nvSpPr>
            <p:spPr>
              <a:xfrm>
                <a:off x="2905723" y="3327431"/>
                <a:ext cx="133572" cy="63251"/>
              </a:xfrm>
              <a:prstGeom prst="rect">
                <a:avLst/>
              </a:prstGeom>
              <a:solidFill>
                <a:srgbClr val="A0A0A4"/>
              </a:solidFill>
              <a:ln>
                <a:solidFill>
                  <a:srgbClr val="A0A0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id="{0DEEB50B-DBD3-4211-8CA3-C4AA5A727A1A}"/>
                  </a:ext>
                </a:extLst>
              </p:cNvPr>
              <p:cNvSpPr txBox="1"/>
              <p:nvPr/>
            </p:nvSpPr>
            <p:spPr>
              <a:xfrm>
                <a:off x="3039294" y="3250968"/>
                <a:ext cx="7926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siALKBH1-1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E2B5C289-E4E3-4D9F-B504-784D8E8D69DF}"/>
                </a:ext>
              </a:extLst>
            </p:cNvPr>
            <p:cNvGrpSpPr/>
            <p:nvPr/>
          </p:nvGrpSpPr>
          <p:grpSpPr>
            <a:xfrm>
              <a:off x="2905723" y="3409875"/>
              <a:ext cx="926241" cy="215444"/>
              <a:chOff x="2905723" y="3409875"/>
              <a:chExt cx="926241" cy="215444"/>
            </a:xfrm>
          </p:grpSpPr>
          <p:sp>
            <p:nvSpPr>
              <p:cNvPr id="71" name="矩形 70">
                <a:extLst>
                  <a:ext uri="{FF2B5EF4-FFF2-40B4-BE49-F238E27FC236}">
                    <a16:creationId xmlns:a16="http://schemas.microsoft.com/office/drawing/2014/main" id="{7808250F-4406-427D-A5DF-D031400486CF}"/>
                  </a:ext>
                </a:extLst>
              </p:cNvPr>
              <p:cNvSpPr/>
              <p:nvPr/>
            </p:nvSpPr>
            <p:spPr>
              <a:xfrm>
                <a:off x="2905723" y="3485972"/>
                <a:ext cx="133572" cy="63251"/>
              </a:xfrm>
              <a:prstGeom prst="rect">
                <a:avLst/>
              </a:prstGeom>
              <a:solidFill>
                <a:srgbClr val="808080"/>
              </a:solidFill>
              <a:ln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id="{D1196277-3926-42AF-B971-C91B1F6AAE7D}"/>
                  </a:ext>
                </a:extLst>
              </p:cNvPr>
              <p:cNvSpPr txBox="1"/>
              <p:nvPr/>
            </p:nvSpPr>
            <p:spPr>
              <a:xfrm>
                <a:off x="3039294" y="3409875"/>
                <a:ext cx="7926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siALKBH1-2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FC581347-BEE8-47C9-BFD6-19C47BB44B1F}"/>
                </a:ext>
              </a:extLst>
            </p:cNvPr>
            <p:cNvGrpSpPr/>
            <p:nvPr/>
          </p:nvGrpSpPr>
          <p:grpSpPr>
            <a:xfrm>
              <a:off x="2905723" y="3130936"/>
              <a:ext cx="652632" cy="215444"/>
              <a:chOff x="2905723" y="3113188"/>
              <a:chExt cx="652632" cy="215444"/>
            </a:xfrm>
          </p:grpSpPr>
          <p:sp>
            <p:nvSpPr>
              <p:cNvPr id="68" name="矩形 67">
                <a:extLst>
                  <a:ext uri="{FF2B5EF4-FFF2-40B4-BE49-F238E27FC236}">
                    <a16:creationId xmlns:a16="http://schemas.microsoft.com/office/drawing/2014/main" id="{F6128B3D-CB22-46D8-AB78-FAA52C6FC641}"/>
                  </a:ext>
                </a:extLst>
              </p:cNvPr>
              <p:cNvSpPr/>
              <p:nvPr/>
            </p:nvSpPr>
            <p:spPr>
              <a:xfrm>
                <a:off x="2908732" y="3190032"/>
                <a:ext cx="133572" cy="63251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42ED39AD-D737-4258-9129-42E0E339C8D5}"/>
                  </a:ext>
                </a:extLst>
              </p:cNvPr>
              <p:cNvSpPr txBox="1"/>
              <p:nvPr/>
            </p:nvSpPr>
            <p:spPr>
              <a:xfrm>
                <a:off x="3039293" y="3113188"/>
                <a:ext cx="5190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NC</a:t>
                </a:r>
                <a:endParaRPr lang="zh-CN" altLang="en-US" sz="8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id="{EDA89E35-FCEA-4AB1-86A3-E13DE7B487F1}"/>
                  </a:ext>
                </a:extLst>
              </p:cNvPr>
              <p:cNvSpPr/>
              <p:nvPr/>
            </p:nvSpPr>
            <p:spPr>
              <a:xfrm>
                <a:off x="2905723" y="3189432"/>
                <a:ext cx="133572" cy="63251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D0485849-5C3C-4730-A891-0D11CD506B1B}"/>
              </a:ext>
            </a:extLst>
          </p:cNvPr>
          <p:cNvGrpSpPr/>
          <p:nvPr/>
        </p:nvGrpSpPr>
        <p:grpSpPr>
          <a:xfrm>
            <a:off x="846964" y="1567046"/>
            <a:ext cx="454002" cy="247902"/>
            <a:chOff x="846964" y="1567046"/>
            <a:chExt cx="454002" cy="24790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FF075B83-9C96-42B7-BF1D-B8F5EBC163AE}"/>
                </a:ext>
              </a:extLst>
            </p:cNvPr>
            <p:cNvSpPr txBox="1"/>
            <p:nvPr/>
          </p:nvSpPr>
          <p:spPr>
            <a:xfrm>
              <a:off x="846964" y="1674605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C665653F-F4F8-4DBB-864A-96B77C577E7C}"/>
                </a:ext>
              </a:extLst>
            </p:cNvPr>
            <p:cNvSpPr txBox="1"/>
            <p:nvPr/>
          </p:nvSpPr>
          <p:spPr>
            <a:xfrm>
              <a:off x="965840" y="1567046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48298585-6E63-45EE-9FD1-EE837E91BB3A}"/>
              </a:ext>
            </a:extLst>
          </p:cNvPr>
          <p:cNvGrpSpPr/>
          <p:nvPr/>
        </p:nvGrpSpPr>
        <p:grpSpPr>
          <a:xfrm>
            <a:off x="1278940" y="1439696"/>
            <a:ext cx="454002" cy="373052"/>
            <a:chOff x="846964" y="1567046"/>
            <a:chExt cx="454002" cy="373052"/>
          </a:xfrm>
        </p:grpSpPr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4F388DE3-A1AF-42F7-8432-78F0E8890AD5}"/>
                </a:ext>
              </a:extLst>
            </p:cNvPr>
            <p:cNvSpPr txBox="1"/>
            <p:nvPr/>
          </p:nvSpPr>
          <p:spPr>
            <a:xfrm>
              <a:off x="846964" y="1799755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8BBE803D-59A7-45B9-955A-17FD7754E8F8}"/>
                </a:ext>
              </a:extLst>
            </p:cNvPr>
            <p:cNvSpPr txBox="1"/>
            <p:nvPr/>
          </p:nvSpPr>
          <p:spPr>
            <a:xfrm>
              <a:off x="965840" y="1567046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82C2A647-5F3F-4C5B-BCB8-EB6619CD6AD9}"/>
              </a:ext>
            </a:extLst>
          </p:cNvPr>
          <p:cNvGrpSpPr/>
          <p:nvPr/>
        </p:nvGrpSpPr>
        <p:grpSpPr>
          <a:xfrm>
            <a:off x="1714302" y="1546997"/>
            <a:ext cx="454002" cy="306307"/>
            <a:chOff x="846964" y="1567046"/>
            <a:chExt cx="454002" cy="306307"/>
          </a:xfrm>
        </p:grpSpPr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733E1221-9637-4A1D-A6B4-42EBAAD3605B}"/>
                </a:ext>
              </a:extLst>
            </p:cNvPr>
            <p:cNvSpPr txBox="1"/>
            <p:nvPr/>
          </p:nvSpPr>
          <p:spPr>
            <a:xfrm>
              <a:off x="846964" y="1733010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B5B68F74-F493-4B68-A63A-15753A5D43BA}"/>
                </a:ext>
              </a:extLst>
            </p:cNvPr>
            <p:cNvSpPr txBox="1"/>
            <p:nvPr/>
          </p:nvSpPr>
          <p:spPr>
            <a:xfrm>
              <a:off x="965840" y="1567046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317F3388-4AE5-41F3-8AAA-7F6D8AC24B07}"/>
              </a:ext>
            </a:extLst>
          </p:cNvPr>
          <p:cNvGrpSpPr/>
          <p:nvPr/>
        </p:nvGrpSpPr>
        <p:grpSpPr>
          <a:xfrm>
            <a:off x="2149374" y="1061264"/>
            <a:ext cx="454002" cy="670618"/>
            <a:chOff x="846964" y="1214418"/>
            <a:chExt cx="454002" cy="670618"/>
          </a:xfrm>
        </p:grpSpPr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903AAEBA-E4A3-4887-82C2-26FF27462C6A}"/>
                </a:ext>
              </a:extLst>
            </p:cNvPr>
            <p:cNvSpPr txBox="1"/>
            <p:nvPr/>
          </p:nvSpPr>
          <p:spPr>
            <a:xfrm>
              <a:off x="846964" y="1744693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5A88A0C8-65E1-4495-BE84-45DF6DC2E587}"/>
                </a:ext>
              </a:extLst>
            </p:cNvPr>
            <p:cNvSpPr txBox="1"/>
            <p:nvPr/>
          </p:nvSpPr>
          <p:spPr>
            <a:xfrm>
              <a:off x="965840" y="1214418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DF9C483E-2CE1-4338-A616-603982BD4F7D}"/>
              </a:ext>
            </a:extLst>
          </p:cNvPr>
          <p:cNvGrpSpPr/>
          <p:nvPr/>
        </p:nvGrpSpPr>
        <p:grpSpPr>
          <a:xfrm>
            <a:off x="4564065" y="1430054"/>
            <a:ext cx="454410" cy="209701"/>
            <a:chOff x="846556" y="1694362"/>
            <a:chExt cx="454410" cy="209701"/>
          </a:xfrm>
        </p:grpSpPr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3152A60C-27E5-4668-92E9-700048050789}"/>
                </a:ext>
              </a:extLst>
            </p:cNvPr>
            <p:cNvSpPr txBox="1"/>
            <p:nvPr/>
          </p:nvSpPr>
          <p:spPr>
            <a:xfrm>
              <a:off x="846556" y="1734786"/>
              <a:ext cx="33512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ns</a:t>
              </a:r>
              <a:endParaRPr lang="zh-CN" altLang="en-US" sz="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B70FFB21-A738-4053-843E-CD81BE186F31}"/>
                </a:ext>
              </a:extLst>
            </p:cNvPr>
            <p:cNvSpPr txBox="1"/>
            <p:nvPr/>
          </p:nvSpPr>
          <p:spPr>
            <a:xfrm>
              <a:off x="965840" y="1694362"/>
              <a:ext cx="33512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ns</a:t>
              </a:r>
              <a:endParaRPr lang="zh-CN" altLang="en-US" sz="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7355F8A0-D29D-4A7E-82D8-35043442E0E8}"/>
              </a:ext>
            </a:extLst>
          </p:cNvPr>
          <p:cNvGrpSpPr/>
          <p:nvPr/>
        </p:nvGrpSpPr>
        <p:grpSpPr>
          <a:xfrm>
            <a:off x="5002383" y="1498292"/>
            <a:ext cx="454002" cy="175562"/>
            <a:chOff x="846964" y="1733010"/>
            <a:chExt cx="454002" cy="175562"/>
          </a:xfrm>
        </p:grpSpPr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B72909F8-617B-4A4B-9EF2-ADF56B20D8B8}"/>
                </a:ext>
              </a:extLst>
            </p:cNvPr>
            <p:cNvSpPr txBox="1"/>
            <p:nvPr/>
          </p:nvSpPr>
          <p:spPr>
            <a:xfrm>
              <a:off x="846964" y="1733010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1230A1DD-E994-4508-96B7-717BC3176689}"/>
                </a:ext>
              </a:extLst>
            </p:cNvPr>
            <p:cNvSpPr txBox="1"/>
            <p:nvPr/>
          </p:nvSpPr>
          <p:spPr>
            <a:xfrm>
              <a:off x="965840" y="1768229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6E172648-AF9F-4751-B97D-60BD7F12EF04}"/>
              </a:ext>
            </a:extLst>
          </p:cNvPr>
          <p:cNvGrpSpPr/>
          <p:nvPr/>
        </p:nvGrpSpPr>
        <p:grpSpPr>
          <a:xfrm>
            <a:off x="4128525" y="783475"/>
            <a:ext cx="455372" cy="183602"/>
            <a:chOff x="845594" y="1740105"/>
            <a:chExt cx="455372" cy="183602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0078ADC5-75F0-4DAD-A4BF-A53250FF0966}"/>
                </a:ext>
              </a:extLst>
            </p:cNvPr>
            <p:cNvSpPr txBox="1"/>
            <p:nvPr/>
          </p:nvSpPr>
          <p:spPr>
            <a:xfrm>
              <a:off x="845594" y="1740105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4A5366C5-896E-4110-B662-47FC723866FB}"/>
                </a:ext>
              </a:extLst>
            </p:cNvPr>
            <p:cNvSpPr txBox="1"/>
            <p:nvPr/>
          </p:nvSpPr>
          <p:spPr>
            <a:xfrm>
              <a:off x="965840" y="1783364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A5351B52-91C7-48DC-B44B-B65D6193E611}"/>
              </a:ext>
            </a:extLst>
          </p:cNvPr>
          <p:cNvGrpSpPr/>
          <p:nvPr/>
        </p:nvGrpSpPr>
        <p:grpSpPr>
          <a:xfrm>
            <a:off x="5440507" y="1473596"/>
            <a:ext cx="454002" cy="203173"/>
            <a:chOff x="846964" y="1670180"/>
            <a:chExt cx="454002" cy="203173"/>
          </a:xfrm>
        </p:grpSpPr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2809E686-74F0-4064-833D-5AA2ED0FF1D5}"/>
                </a:ext>
              </a:extLst>
            </p:cNvPr>
            <p:cNvSpPr txBox="1"/>
            <p:nvPr/>
          </p:nvSpPr>
          <p:spPr>
            <a:xfrm>
              <a:off x="846964" y="1733010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8F1BD90C-ED1A-48D1-A36F-80889C36BEB1}"/>
                </a:ext>
              </a:extLst>
            </p:cNvPr>
            <p:cNvSpPr txBox="1"/>
            <p:nvPr/>
          </p:nvSpPr>
          <p:spPr>
            <a:xfrm>
              <a:off x="965840" y="1670180"/>
              <a:ext cx="335126" cy="1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" b="1" dirty="0">
                  <a:latin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</a:t>
              </a:r>
              <a:endParaRPr lang="zh-CN" altLang="en-US" sz="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519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57F3637B-65B1-47F9-85B8-05EF2D627012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9A118989-9619-4AC8-BFD6-8DB694DE9A2E}"/>
              </a:ext>
            </a:extLst>
          </p:cNvPr>
          <p:cNvSpPr txBox="1"/>
          <p:nvPr/>
        </p:nvSpPr>
        <p:spPr>
          <a:xfrm>
            <a:off x="210823" y="2874776"/>
            <a:ext cx="6436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S8. Expression of ALKBH1 Is Not Associated with Clinical Prognosis in Human </a:t>
            </a:r>
            <a:r>
              <a:rPr lang="en-US" altLang="zh-CN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Gliomas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Kaplan-Meier curve of GBM patients’ survival. Patients were stratified 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‘‘High ALKBH1’’ group (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 = 81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and the ‘‘Low ALKBH1 ’’ group (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 = 81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by the median value of ALKBH1 expression. p = 0.15.</a:t>
            </a:r>
            <a:b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Kaplan-Meier curve of LGG patients’ survival. Patients were stratified 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‘‘High ALKBH1’’ group (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 = 256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and the ‘‘Low ALKBH1 ’’ group (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 = 256</a:t>
            </a:r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by the median value of ALKBH1 expression status. 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0.51.</a:t>
            </a:r>
            <a:endParaRPr lang="en-US" altLang="zh-CN" sz="9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9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Significance was determined by log rank </a:t>
            </a:r>
            <a:r>
              <a:rPr lang="en-US" altLang="zh-CN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analysis. The data obtained from The Cancer Genome Atlas clinical dataset</a:t>
            </a:r>
            <a:endParaRPr lang="en-US" altLang="zh-CN" sz="9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59D24B22-51FF-4450-85DF-A4F590C64773}"/>
              </a:ext>
            </a:extLst>
          </p:cNvPr>
          <p:cNvSpPr txBox="1"/>
          <p:nvPr/>
        </p:nvSpPr>
        <p:spPr>
          <a:xfrm>
            <a:off x="889445" y="64495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10DDDC79-92C8-47D3-8DD0-32425D9E0542}"/>
              </a:ext>
            </a:extLst>
          </p:cNvPr>
          <p:cNvSpPr txBox="1"/>
          <p:nvPr/>
        </p:nvSpPr>
        <p:spPr>
          <a:xfrm>
            <a:off x="3675622" y="644958"/>
            <a:ext cx="23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3" name="图片 72">
            <a:extLst>
              <a:ext uri="{FF2B5EF4-FFF2-40B4-BE49-F238E27FC236}">
                <a16:creationId xmlns:a16="http://schemas.microsoft.com/office/drawing/2014/main" id="{D2FC0E7D-A4B5-449C-9600-B9975B5A6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61" y="882725"/>
            <a:ext cx="1800000" cy="1805556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5585C871-45C1-4229-AE8D-D62395553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246" y="875790"/>
            <a:ext cx="1800000" cy="181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20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107407</TotalTime>
  <Words>2350</Words>
  <Application>Microsoft Office PowerPoint</Application>
  <PresentationFormat>信纸(8.5x11 英寸)</PresentationFormat>
  <Paragraphs>663</Paragraphs>
  <Slides>14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等线</vt:lpstr>
      <vt:lpstr>Arial</vt:lpstr>
      <vt:lpstr>Calibri</vt:lpstr>
      <vt:lpstr>Calibri Light</vt:lpstr>
      <vt:lpstr>Office 主题​​</vt:lpstr>
      <vt:lpstr>Prism 6</vt:lpstr>
      <vt:lpstr>Graph</vt:lpstr>
      <vt:lpstr>CS ChemDraw Drawing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Lyu Cong</dc:creator>
  <cp:lastModifiedBy>LENOVO</cp:lastModifiedBy>
  <cp:revision>2682</cp:revision>
  <cp:lastPrinted>2021-10-07T01:42:26Z</cp:lastPrinted>
  <dcterms:created xsi:type="dcterms:W3CDTF">2020-12-01T08:54:25Z</dcterms:created>
  <dcterms:modified xsi:type="dcterms:W3CDTF">2022-04-04T04:21:50Z</dcterms:modified>
</cp:coreProperties>
</file>