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312"/>
    <p:restoredTop sz="96327"/>
  </p:normalViewPr>
  <p:slideViewPr>
    <p:cSldViewPr snapToGrid="0" snapToObjects="1">
      <p:cViewPr varScale="1">
        <p:scale>
          <a:sx n="103" d="100"/>
          <a:sy n="103" d="100"/>
        </p:scale>
        <p:origin x="120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08FE7-DFF1-8049-BDA0-0EEC8A2286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54BE5A-81D8-D94E-993F-FE3FFCA714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6D8485-A3AC-8C4A-968B-EB2FB482C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D97A-C242-A242-A53F-616057E9F08D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6CF802-13D7-A943-BACD-6507125BA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F25B8F-0FA7-004E-A495-4C9BA911A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05565-2FFB-EA4F-B503-0B35D16A4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487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93063-67BA-2349-8328-86CC6D8D1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705138-560E-D244-A797-F789360FA2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12A8AE-7DC2-014A-A8E6-57A56B6970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D97A-C242-A242-A53F-616057E9F08D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E383DF-0B35-744D-B5C7-666BA81B5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B91B4E-09DF-F54D-8911-C0583EE73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05565-2FFB-EA4F-B503-0B35D16A4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39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914FCB4-B636-314E-A329-87B8F2D2CB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2406BC-B792-6D40-80FA-134B03D9D7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1EB728-7399-DE48-9079-2E44DEBD2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D97A-C242-A242-A53F-616057E9F08D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5F134A-BBB1-B047-83CD-6A87ACF74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6D4B3D-08A6-5E46-93EC-5FFB174AB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05565-2FFB-EA4F-B503-0B35D16A4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074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C62A7-4642-264C-80E7-3CFD3FE38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6C62B7-6F3F-EA49-AC2B-07158414FA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F1D1D8-2B87-0D4C-94EE-3E22B2B30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D97A-C242-A242-A53F-616057E9F08D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1F9B0B-9364-5D44-ADE8-D1A0AFD8B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551603-691E-FA45-A4E9-EFDC47681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05565-2FFB-EA4F-B503-0B35D16A4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541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20B29-4E76-F14A-8702-1D8169558B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A78C95-BBD4-8840-86FA-270A9F3133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9F5A7B-84E7-3B41-BEDB-3593504BF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D97A-C242-A242-A53F-616057E9F08D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998BED-B6E9-C744-9B31-CA26242CF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346E19-FC6F-3F4E-B9C2-C6B727D34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05565-2FFB-EA4F-B503-0B35D16A4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279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FDDF-2AD5-8B42-AD84-D453F7ED4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E7CF66-7E86-144F-B6F4-054546750A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36A2E7-B4EF-AE48-992C-89CCC1DB41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2A3B6-7184-E24B-BD06-A7F31AF79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D97A-C242-A242-A53F-616057E9F08D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4B0C20-BB5E-5B4E-8CA0-DEE7BE42D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3DCEDE-05F5-4643-99D3-FA3A50B1A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05565-2FFB-EA4F-B503-0B35D16A4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847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0FAE0F-607A-DE40-825B-EDD224DF9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06D83C-A8F3-8947-8198-4AA093B474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A548A3-8D00-4F4B-9DCE-09BFE84A14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3DCC13D-643C-6E44-AAB1-6E30F6558C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0A2142-3EF6-2F44-902D-59ACF92BDA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2091D49-73E3-EA46-8BFE-4E2722F79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D97A-C242-A242-A53F-616057E9F08D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2D6D726-C320-AC48-8605-BCBC596DE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AB33F2-0D9E-8C48-8045-5068DC9FC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05565-2FFB-EA4F-B503-0B35D16A4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720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3ECAE6-C452-6246-8B91-A889ADC2B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84DC42-EEE7-F041-8FD9-32245656E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D97A-C242-A242-A53F-616057E9F08D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ACD5BD-C91B-AD44-81CD-B5B3EF4B4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D52134-EDD1-F547-A16D-6C3F967E8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05565-2FFB-EA4F-B503-0B35D16A4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516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439F13E-43AB-4940-981C-6783AEEA3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D97A-C242-A242-A53F-616057E9F08D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82AED5-438A-A94C-9B9D-73BCA7C7E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D74334-0856-BE45-AD7F-1A6C72041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05565-2FFB-EA4F-B503-0B35D16A4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647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7D485-FA7D-9048-B294-F98C8D698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97F663-5608-614E-9362-BA7876D755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D75F2D-8019-F941-BBD9-F6F8C34345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903084-58C3-3446-A103-47FB7D5FF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D97A-C242-A242-A53F-616057E9F08D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30F630-AD79-224C-9F11-4701B3DF8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3F7C88-6C84-BA44-8F63-C87B0A7BA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05565-2FFB-EA4F-B503-0B35D16A4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55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11022-B404-5D43-B75D-1D253AE6F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4E7F19-97C2-FE4D-9EAA-D41CE52B4A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B71DBD-E4CE-4E4E-A1AC-4C486CE213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BDFB8C-5FD6-D14A-B079-6E9581637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D97A-C242-A242-A53F-616057E9F08D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FAE472-55BA-F047-886A-48246F9EC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DE05FC-4605-B741-BD57-25175436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05565-2FFB-EA4F-B503-0B35D16A4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705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D33E17-B0C1-8A48-BC97-869ABBBE12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3CAFFA-2AFD-8D48-940A-CCB2C3D8E9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F25FA4-DA54-1B4C-AE3F-CBA3D1ED11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FD97A-C242-A242-A53F-616057E9F08D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F1557C-3A63-3349-A151-E0C73D975D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74BFC6-D940-1A49-B00C-5DB9B532F3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05565-2FFB-EA4F-B503-0B35D16A4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13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18" Type="http://schemas.openxmlformats.org/officeDocument/2006/relationships/image" Target="../media/image17.emf"/><Relationship Id="rId3" Type="http://schemas.openxmlformats.org/officeDocument/2006/relationships/image" Target="../media/image2.emf"/><Relationship Id="rId21" Type="http://schemas.openxmlformats.org/officeDocument/2006/relationships/image" Target="../media/image20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17" Type="http://schemas.openxmlformats.org/officeDocument/2006/relationships/image" Target="../media/image16.emf"/><Relationship Id="rId2" Type="http://schemas.openxmlformats.org/officeDocument/2006/relationships/image" Target="../media/image1.emf"/><Relationship Id="rId16" Type="http://schemas.openxmlformats.org/officeDocument/2006/relationships/image" Target="../media/image15.emf"/><Relationship Id="rId20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5" Type="http://schemas.openxmlformats.org/officeDocument/2006/relationships/image" Target="../media/image14.emf"/><Relationship Id="rId23" Type="http://schemas.openxmlformats.org/officeDocument/2006/relationships/image" Target="../media/image22.emf"/><Relationship Id="rId10" Type="http://schemas.openxmlformats.org/officeDocument/2006/relationships/image" Target="../media/image9.emf"/><Relationship Id="rId19" Type="http://schemas.openxmlformats.org/officeDocument/2006/relationships/image" Target="../media/image18.emf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emf"/><Relationship Id="rId22" Type="http://schemas.openxmlformats.org/officeDocument/2006/relationships/image" Target="../media/image2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81FD755-1145-7E45-A03D-07D18060AB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61" r="4074"/>
          <a:stretch/>
        </p:blipFill>
        <p:spPr>
          <a:xfrm>
            <a:off x="649494" y="580871"/>
            <a:ext cx="1536805" cy="118664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8F65979-4708-3A45-BBD0-15B5ECD8403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03" r="5431"/>
          <a:stretch/>
        </p:blipFill>
        <p:spPr>
          <a:xfrm>
            <a:off x="2371751" y="580871"/>
            <a:ext cx="1549510" cy="118664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23A6AE6-18F5-C246-8B27-E6FC995B6F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076" y="559668"/>
            <a:ext cx="1551417" cy="118664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979BEBC-E68C-4345-AFB2-581CA19F2A7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182"/>
          <a:stretch/>
        </p:blipFill>
        <p:spPr>
          <a:xfrm>
            <a:off x="5540308" y="559668"/>
            <a:ext cx="1580214" cy="118664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2EFDE96-8B60-4F47-82BF-2EF3C021D1D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839"/>
          <a:stretch/>
        </p:blipFill>
        <p:spPr>
          <a:xfrm>
            <a:off x="7087177" y="548465"/>
            <a:ext cx="1557985" cy="118664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794F1DE-B8A3-FA42-9C04-6EC557D4F3D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378"/>
          <a:stretch/>
        </p:blipFill>
        <p:spPr>
          <a:xfrm>
            <a:off x="771139" y="2017035"/>
            <a:ext cx="1571231" cy="118664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57E2A49-8184-B849-9FCF-6AAC940F820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279" r="1"/>
          <a:stretch/>
        </p:blipFill>
        <p:spPr>
          <a:xfrm>
            <a:off x="2445495" y="2094438"/>
            <a:ext cx="1566210" cy="118664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F58473D-716D-CB46-BA50-7F589B601FC5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4156"/>
          <a:stretch/>
        </p:blipFill>
        <p:spPr>
          <a:xfrm>
            <a:off x="4035880" y="2075805"/>
            <a:ext cx="1603117" cy="118664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19EBB57-211E-FE49-9EB5-6CE6CA97A105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4075"/>
          <a:stretch/>
        </p:blipFill>
        <p:spPr>
          <a:xfrm>
            <a:off x="5616845" y="2063979"/>
            <a:ext cx="1564818" cy="118664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F60E44C-B46B-6740-8113-C911CE202208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3655"/>
          <a:stretch/>
        </p:blipFill>
        <p:spPr>
          <a:xfrm>
            <a:off x="7127756" y="2017035"/>
            <a:ext cx="1555132" cy="118664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55520C5-0C31-3043-A7B5-3B40B0A43FB4}"/>
              </a:ext>
            </a:extLst>
          </p:cNvPr>
          <p:cNvSpPr txBox="1"/>
          <p:nvPr/>
        </p:nvSpPr>
        <p:spPr>
          <a:xfrm rot="16200000">
            <a:off x="38036" y="2377399"/>
            <a:ext cx="11641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Onalespib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33C688B-3633-7947-B36E-6022BE7A20E6}"/>
              </a:ext>
            </a:extLst>
          </p:cNvPr>
          <p:cNvSpPr txBox="1"/>
          <p:nvPr/>
        </p:nvSpPr>
        <p:spPr>
          <a:xfrm rot="16200000">
            <a:off x="-222893" y="1598235"/>
            <a:ext cx="9701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GSC262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21CC4E1-EA18-9B43-A3AB-C5A6542012F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66295" y="3723089"/>
            <a:ext cx="1536413" cy="107876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EAD0C82-3713-7F4B-A4E1-72A8D8B80C1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411733" y="3758182"/>
            <a:ext cx="1467396" cy="107876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FCA16B7-07A1-8247-8046-2BC73DB9587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095542" y="3707522"/>
            <a:ext cx="1410379" cy="107876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7971F30-7812-7A4C-B195-51BC41810E6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702215" y="3645714"/>
            <a:ext cx="1425541" cy="107876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FDB697F-5D63-4E4D-A414-4646BAC6E0A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229709" y="3654157"/>
            <a:ext cx="1415453" cy="107876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6ACAE2A-0935-044A-9D8A-EFD24D40C7A8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83486" y="5225124"/>
            <a:ext cx="1457039" cy="107876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2EF529E-E0A0-5C49-BFDE-4651940E2040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394872" y="5243970"/>
            <a:ext cx="1483454" cy="107876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4D6AE65-4D4C-6243-B4E7-74BA1339BC2A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093640" y="5225123"/>
            <a:ext cx="1446668" cy="107876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89A7AAF5-8C08-AC4C-8920-B97FBCB3518D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5673912" y="5188935"/>
            <a:ext cx="1446610" cy="107876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110C9FC7-7192-0345-94C0-4A2C513CBCE4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7229709" y="5170088"/>
            <a:ext cx="1451777" cy="1078765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2A60987E-99AF-384D-B926-85DF58401E18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8820162" y="878687"/>
            <a:ext cx="3232727" cy="2382562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A6616D01-B0E0-C648-AECC-08742E60A97F}"/>
              </a:ext>
            </a:extLst>
          </p:cNvPr>
          <p:cNvSpPr txBox="1"/>
          <p:nvPr/>
        </p:nvSpPr>
        <p:spPr>
          <a:xfrm>
            <a:off x="1211172" y="36337"/>
            <a:ext cx="787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                           24                            36                          48.                      60 h, 0.4</a:t>
            </a:r>
            <a:r>
              <a:rPr lang="en-US" dirty="0">
                <a:latin typeface="Symbol" pitchFamily="2" charset="2"/>
              </a:rPr>
              <a:t>m</a:t>
            </a:r>
            <a:r>
              <a:rPr lang="en-US" dirty="0"/>
              <a:t>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7BDC8BF-DE4E-284B-A119-0DD27AAA947E}"/>
              </a:ext>
            </a:extLst>
          </p:cNvPr>
          <p:cNvSpPr txBox="1"/>
          <p:nvPr/>
        </p:nvSpPr>
        <p:spPr>
          <a:xfrm rot="16200000">
            <a:off x="198336" y="1004914"/>
            <a:ext cx="8435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2D58A4D-3EF1-8942-9307-C0B7305A4D0A}"/>
              </a:ext>
            </a:extLst>
          </p:cNvPr>
          <p:cNvSpPr txBox="1"/>
          <p:nvPr/>
        </p:nvSpPr>
        <p:spPr>
          <a:xfrm rot="16200000">
            <a:off x="38036" y="5468050"/>
            <a:ext cx="11641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Onalespib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07F9428-712B-6F42-9296-98E5D9654345}"/>
              </a:ext>
            </a:extLst>
          </p:cNvPr>
          <p:cNvSpPr txBox="1"/>
          <p:nvPr/>
        </p:nvSpPr>
        <p:spPr>
          <a:xfrm rot="16200000">
            <a:off x="-215263" y="4688886"/>
            <a:ext cx="9548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GSC811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BFECEB0-C3E7-0C4E-8012-E16F6D18D30E}"/>
              </a:ext>
            </a:extLst>
          </p:cNvPr>
          <p:cNvSpPr txBox="1"/>
          <p:nvPr/>
        </p:nvSpPr>
        <p:spPr>
          <a:xfrm rot="16200000">
            <a:off x="198336" y="4095565"/>
            <a:ext cx="8435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7D41C713-1FB1-F849-A67E-1837EFBEA648}"/>
              </a:ext>
            </a:extLst>
          </p:cNvPr>
          <p:cNvCxnSpPr/>
          <p:nvPr/>
        </p:nvCxnSpPr>
        <p:spPr>
          <a:xfrm>
            <a:off x="883486" y="405669"/>
            <a:ext cx="102258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E7DC6BEF-1B3C-FB4B-835F-36BFE0D1D10E}"/>
              </a:ext>
            </a:extLst>
          </p:cNvPr>
          <p:cNvCxnSpPr/>
          <p:nvPr/>
        </p:nvCxnSpPr>
        <p:spPr>
          <a:xfrm>
            <a:off x="2599991" y="405669"/>
            <a:ext cx="102258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A21B0940-E598-E449-BD04-5BB052D99345}"/>
              </a:ext>
            </a:extLst>
          </p:cNvPr>
          <p:cNvCxnSpPr/>
          <p:nvPr/>
        </p:nvCxnSpPr>
        <p:spPr>
          <a:xfrm>
            <a:off x="4244307" y="405669"/>
            <a:ext cx="102258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429D42BA-5F82-1542-975F-A1FEF3E0D5F5}"/>
              </a:ext>
            </a:extLst>
          </p:cNvPr>
          <p:cNvCxnSpPr/>
          <p:nvPr/>
        </p:nvCxnSpPr>
        <p:spPr>
          <a:xfrm>
            <a:off x="5904665" y="405669"/>
            <a:ext cx="102258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6872075C-5E9D-004D-9AFA-45A91511D75B}"/>
              </a:ext>
            </a:extLst>
          </p:cNvPr>
          <p:cNvCxnSpPr/>
          <p:nvPr/>
        </p:nvCxnSpPr>
        <p:spPr>
          <a:xfrm>
            <a:off x="7356475" y="405669"/>
            <a:ext cx="102258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icture 49">
            <a:extLst>
              <a:ext uri="{FF2B5EF4-FFF2-40B4-BE49-F238E27FC236}">
                <a16:creationId xmlns:a16="http://schemas.microsoft.com/office/drawing/2014/main" id="{9ABE8DF8-6116-C04F-8DF7-7624FDB88FE3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8830657" y="3648691"/>
            <a:ext cx="3222232" cy="2393058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25620E3D-A659-4345-A0D6-BCF7C22B25A0}"/>
              </a:ext>
            </a:extLst>
          </p:cNvPr>
          <p:cNvSpPr txBox="1"/>
          <p:nvPr/>
        </p:nvSpPr>
        <p:spPr>
          <a:xfrm>
            <a:off x="508691" y="6418307"/>
            <a:ext cx="107544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2: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ffect of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0.4 </a:t>
            </a:r>
            <a:r>
              <a:rPr lang="en-US" dirty="0">
                <a:latin typeface="Symbol" panose="05050102010706020507" pitchFamily="18" charset="2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 onalespib on cell cycle kinetics in GSC262 and GSC811 lines over time</a:t>
            </a:r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065F8C2-5B5F-2E47-8A16-1BA8B60A1DAC}"/>
              </a:ext>
            </a:extLst>
          </p:cNvPr>
          <p:cNvSpPr txBox="1"/>
          <p:nvPr/>
        </p:nvSpPr>
        <p:spPr>
          <a:xfrm>
            <a:off x="190975" y="14272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6CBB123-C410-704D-AE71-D7737A8F9DA7}"/>
              </a:ext>
            </a:extLst>
          </p:cNvPr>
          <p:cNvSpPr txBox="1"/>
          <p:nvPr/>
        </p:nvSpPr>
        <p:spPr>
          <a:xfrm>
            <a:off x="249552" y="342205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5346641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5148</TotalTime>
  <Words>37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Symbol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Sampath,Deepa</dc:creator>
  <cp:lastModifiedBy>Puduvalli,Vinay</cp:lastModifiedBy>
  <cp:revision>17</cp:revision>
  <dcterms:created xsi:type="dcterms:W3CDTF">2020-11-13T23:25:12Z</dcterms:created>
  <dcterms:modified xsi:type="dcterms:W3CDTF">2022-02-01T06:42:32Z</dcterms:modified>
</cp:coreProperties>
</file>