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312"/>
    <p:restoredTop sz="96327"/>
  </p:normalViewPr>
  <p:slideViewPr>
    <p:cSldViewPr snapToGrid="0" snapToObjects="1">
      <p:cViewPr varScale="1">
        <p:scale>
          <a:sx n="103" d="100"/>
          <a:sy n="103" d="100"/>
        </p:scale>
        <p:origin x="12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08FE7-DFF1-8049-BDA0-0EEC8A2286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54BE5A-81D8-D94E-993F-FE3FFCA71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D8485-A3AC-8C4A-968B-EB2FB482C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CF802-13D7-A943-BACD-6507125BA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25B8F-0FA7-004E-A495-4C9BA911A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87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93063-67BA-2349-8328-86CC6D8D1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705138-560E-D244-A797-F789360FA2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12A8AE-7DC2-014A-A8E6-57A56B697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383DF-0B35-744D-B5C7-666BA81B5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91B4E-09DF-F54D-8911-C0583EE73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3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14FCB4-B636-314E-A329-87B8F2D2CB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2406BC-B792-6D40-80FA-134B03D9D7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EB728-7399-DE48-9079-2E44DEBD2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F134A-BBB1-B047-83CD-6A87ACF74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D4B3D-08A6-5E46-93EC-5FFB174AB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74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C62A7-4642-264C-80E7-3CFD3FE38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6C62B7-6F3F-EA49-AC2B-07158414FA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F1D1D8-2B87-0D4C-94EE-3E22B2B30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F9B0B-9364-5D44-ADE8-D1A0AFD8B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51603-691E-FA45-A4E9-EFDC47681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41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20B29-4E76-F14A-8702-1D8169558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78C95-BBD4-8840-86FA-270A9F313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F5A7B-84E7-3B41-BEDB-3593504BF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98BED-B6E9-C744-9B31-CA26242CF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46E19-FC6F-3F4E-B9C2-C6B727D34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79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FDDF-2AD5-8B42-AD84-D453F7ED4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7CF66-7E86-144F-B6F4-054546750A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36A2E7-B4EF-AE48-992C-89CCC1DB4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2A3B6-7184-E24B-BD06-A7F31AF79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4B0C20-BB5E-5B4E-8CA0-DEE7BE42D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3DCEDE-05F5-4643-99D3-FA3A50B1A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847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0FAE0F-607A-DE40-825B-EDD224DF9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06D83C-A8F3-8947-8198-4AA093B47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A548A3-8D00-4F4B-9DCE-09BFE84A14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3DCC13D-643C-6E44-AAB1-6E30F6558C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0A2142-3EF6-2F44-902D-59ACF92BDA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091D49-73E3-EA46-8BFE-4E2722F79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D6D726-C320-AC48-8605-BCBC596DE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AB33F2-0D9E-8C48-8045-5068DC9FC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20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ECAE6-C452-6246-8B91-A889ADC2B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84DC42-EEE7-F041-8FD9-32245656E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ACD5BD-C91B-AD44-81CD-B5B3EF4B4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D52134-EDD1-F547-A16D-6C3F967E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51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39F13E-43AB-4940-981C-6783AEEA3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82AED5-438A-A94C-9B9D-73BCA7C7E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74334-0856-BE45-AD7F-1A6C7204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4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D485-FA7D-9048-B294-F98C8D698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7F663-5608-614E-9362-BA7876D75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D75F2D-8019-F941-BBD9-F6F8C34345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903084-58C3-3446-A103-47FB7D5FF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30F630-AD79-224C-9F11-4701B3DF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3F7C88-6C84-BA44-8F63-C87B0A7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5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11022-B404-5D43-B75D-1D253AE6F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4E7F19-97C2-FE4D-9EAA-D41CE52B4A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B71DBD-E4CE-4E4E-A1AC-4C486CE213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BDFB8C-5FD6-D14A-B079-6E9581637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FAE472-55BA-F047-886A-48246F9EC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E05FC-4605-B741-BD57-25175436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705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D33E17-B0C1-8A48-BC97-869ABBBE1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CAFFA-2AFD-8D48-940A-CCB2C3D8E9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F25FA4-DA54-1B4C-AE3F-CBA3D1ED11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FD97A-C242-A242-A53F-616057E9F08D}" type="datetimeFigureOut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1557C-3A63-3349-A151-E0C73D975D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4BFC6-D940-1A49-B00C-5DB9B532F3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05565-2FFB-EA4F-B503-0B35D16A4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3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703695-7781-5E47-9923-5ABA8B69E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14"/>
          <a:stretch/>
        </p:blipFill>
        <p:spPr>
          <a:xfrm>
            <a:off x="4222376" y="1665719"/>
            <a:ext cx="3428104" cy="2819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B2C263-B068-9342-8B0A-955F0EABAAFC}"/>
              </a:ext>
            </a:extLst>
          </p:cNvPr>
          <p:cNvSpPr txBox="1"/>
          <p:nvPr/>
        </p:nvSpPr>
        <p:spPr>
          <a:xfrm>
            <a:off x="223281" y="5572832"/>
            <a:ext cx="11889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3: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Kinetics of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-H2AX induction as evaluated by immunoblots in GSC262 and GSC811 lines exposed to </a:t>
            </a:r>
          </a:p>
          <a:p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0.4 </a:t>
            </a:r>
            <a:r>
              <a:rPr lang="en-US" dirty="0"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 onalespib over 48h.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68B810-E9F4-E448-954A-509F47364EC6}"/>
              </a:ext>
            </a:extLst>
          </p:cNvPr>
          <p:cNvSpPr txBox="1"/>
          <p:nvPr/>
        </p:nvSpPr>
        <p:spPr>
          <a:xfrm rot="16200000">
            <a:off x="3143052" y="2844586"/>
            <a:ext cx="1968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Fold increase in </a:t>
            </a:r>
            <a:r>
              <a:rPr lang="en-US" sz="1200" b="1" dirty="0">
                <a:latin typeface="Symbol" pitchFamily="2" charset="2"/>
                <a:cs typeface="Arial" panose="020B0604020202020204" pitchFamily="34" charset="0"/>
              </a:rPr>
              <a:t>g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-H2AX </a:t>
            </a:r>
          </a:p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(% control)</a:t>
            </a:r>
          </a:p>
        </p:txBody>
      </p:sp>
    </p:spTree>
    <p:extLst>
      <p:ext uri="{BB962C8B-B14F-4D97-AF65-F5344CB8AC3E}">
        <p14:creationId xmlns:p14="http://schemas.microsoft.com/office/powerpoint/2010/main" val="4168781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5117</TotalTime>
  <Words>32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Sampath,Deepa</dc:creator>
  <cp:lastModifiedBy>Puduvalli,Vinay</cp:lastModifiedBy>
  <cp:revision>17</cp:revision>
  <dcterms:created xsi:type="dcterms:W3CDTF">2020-11-13T23:25:12Z</dcterms:created>
  <dcterms:modified xsi:type="dcterms:W3CDTF">2022-02-01T06:43:27Z</dcterms:modified>
</cp:coreProperties>
</file>