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9"/>
  </p:notesMasterIdLst>
  <p:sldIdLst>
    <p:sldId id="256" r:id="rId2"/>
    <p:sldId id="257" r:id="rId3"/>
    <p:sldId id="258" r:id="rId4"/>
    <p:sldId id="259" r:id="rId5"/>
    <p:sldId id="260" r:id="rId6"/>
    <p:sldId id="261" r:id="rId7"/>
    <p:sldId id="262" r:id="rId8"/>
  </p:sldIdLst>
  <p:sldSz cx="9753600" cy="130048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778933" rtl="0" fontAlgn="auto" latinLnBrk="0" hangingPunct="0">
      <a:lnSpc>
        <a:spcPct val="100000"/>
      </a:lnSpc>
      <a:spcBef>
        <a:spcPts val="0"/>
      </a:spcBef>
      <a:spcAft>
        <a:spcPts val="0"/>
      </a:spcAft>
      <a:buClrTx/>
      <a:buSzTx/>
      <a:buFontTx/>
      <a:buNone/>
      <a:tabLst/>
      <a:defRPr kumimoji="0" sz="14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228600" algn="ctr" defTabSz="778933" rtl="0" fontAlgn="auto" latinLnBrk="0" hangingPunct="0">
      <a:lnSpc>
        <a:spcPct val="100000"/>
      </a:lnSpc>
      <a:spcBef>
        <a:spcPts val="0"/>
      </a:spcBef>
      <a:spcAft>
        <a:spcPts val="0"/>
      </a:spcAft>
      <a:buClrTx/>
      <a:buSzTx/>
      <a:buFontTx/>
      <a:buNone/>
      <a:tabLst/>
      <a:defRPr kumimoji="0" sz="14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778933" rtl="0" fontAlgn="auto" latinLnBrk="0" hangingPunct="0">
      <a:lnSpc>
        <a:spcPct val="100000"/>
      </a:lnSpc>
      <a:spcBef>
        <a:spcPts val="0"/>
      </a:spcBef>
      <a:spcAft>
        <a:spcPts val="0"/>
      </a:spcAft>
      <a:buClrTx/>
      <a:buSzTx/>
      <a:buFontTx/>
      <a:buNone/>
      <a:tabLst/>
      <a:defRPr kumimoji="0" sz="14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778933" rtl="0" fontAlgn="auto" latinLnBrk="0" hangingPunct="0">
      <a:lnSpc>
        <a:spcPct val="100000"/>
      </a:lnSpc>
      <a:spcBef>
        <a:spcPts val="0"/>
      </a:spcBef>
      <a:spcAft>
        <a:spcPts val="0"/>
      </a:spcAft>
      <a:buClrTx/>
      <a:buSzTx/>
      <a:buFontTx/>
      <a:buNone/>
      <a:tabLst/>
      <a:defRPr kumimoji="0" sz="14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778933" rtl="0" fontAlgn="auto" latinLnBrk="0" hangingPunct="0">
      <a:lnSpc>
        <a:spcPct val="100000"/>
      </a:lnSpc>
      <a:spcBef>
        <a:spcPts val="0"/>
      </a:spcBef>
      <a:spcAft>
        <a:spcPts val="0"/>
      </a:spcAft>
      <a:buClrTx/>
      <a:buSzTx/>
      <a:buFontTx/>
      <a:buNone/>
      <a:tabLst/>
      <a:defRPr kumimoji="0" sz="14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778933" rtl="0" fontAlgn="auto" latinLnBrk="0" hangingPunct="0">
      <a:lnSpc>
        <a:spcPct val="100000"/>
      </a:lnSpc>
      <a:spcBef>
        <a:spcPts val="0"/>
      </a:spcBef>
      <a:spcAft>
        <a:spcPts val="0"/>
      </a:spcAft>
      <a:buClrTx/>
      <a:buSzTx/>
      <a:buFontTx/>
      <a:buNone/>
      <a:tabLst/>
      <a:defRPr kumimoji="0" sz="14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778933" rtl="0" fontAlgn="auto" latinLnBrk="0" hangingPunct="0">
      <a:lnSpc>
        <a:spcPct val="100000"/>
      </a:lnSpc>
      <a:spcBef>
        <a:spcPts val="0"/>
      </a:spcBef>
      <a:spcAft>
        <a:spcPts val="0"/>
      </a:spcAft>
      <a:buClrTx/>
      <a:buSzTx/>
      <a:buFontTx/>
      <a:buNone/>
      <a:tabLst/>
      <a:defRPr kumimoji="0" sz="14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778933" rtl="0" fontAlgn="auto" latinLnBrk="0" hangingPunct="0">
      <a:lnSpc>
        <a:spcPct val="100000"/>
      </a:lnSpc>
      <a:spcBef>
        <a:spcPts val="0"/>
      </a:spcBef>
      <a:spcAft>
        <a:spcPts val="0"/>
      </a:spcAft>
      <a:buClrTx/>
      <a:buSzTx/>
      <a:buFontTx/>
      <a:buNone/>
      <a:tabLst/>
      <a:defRPr kumimoji="0" sz="14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778933" rtl="0" fontAlgn="auto" latinLnBrk="0" hangingPunct="0">
      <a:lnSpc>
        <a:spcPct val="100000"/>
      </a:lnSpc>
      <a:spcBef>
        <a:spcPts val="0"/>
      </a:spcBef>
      <a:spcAft>
        <a:spcPts val="0"/>
      </a:spcAft>
      <a:buClrTx/>
      <a:buSzTx/>
      <a:buFontTx/>
      <a:buNone/>
      <a:tabLst/>
      <a:defRPr kumimoji="0" sz="1400" b="1" i="0" u="none" strike="noStrike" cap="none" spc="0" normalizeH="0" baseline="0">
        <a:ln>
          <a:noFill/>
        </a:ln>
        <a:solidFill>
          <a:srgbClr val="000000"/>
        </a:solidFill>
        <a:effectLst/>
        <a:uFillTx/>
        <a:latin typeface="Helvetica Neue"/>
        <a:ea typeface="Helvetica Neue"/>
        <a:cs typeface="Helvetica Neue"/>
        <a:sym typeface="Helvetica Neue"/>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3175" cap="flat">
              <a:noFill/>
              <a:miter lim="400000"/>
            </a:ln>
          </a:right>
          <a:top>
            <a:ln w="12700" cap="flat">
              <a:noFill/>
              <a:miter lim="400000"/>
            </a:ln>
          </a:top>
          <a:bottom>
            <a:ln w="12700" cap="flat">
              <a:noFill/>
              <a:miter lim="400000"/>
            </a:ln>
          </a:bottom>
          <a:insideH>
            <a:ln w="12700" cap="flat">
              <a:noFill/>
              <a:miter lim="400000"/>
            </a:ln>
          </a:insideH>
          <a:insideV>
            <a:ln w="3175"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3175" cap="flat">
              <a:solidFill>
                <a:srgbClr val="3797C6"/>
              </a:solidFill>
              <a:prstDash val="solid"/>
              <a:miter lim="400000"/>
            </a:ln>
          </a:top>
          <a:bottom>
            <a:ln w="12700" cap="flat">
              <a:noFill/>
              <a:miter lim="400000"/>
            </a:ln>
          </a:bottom>
          <a:insideH>
            <a:ln w="3175"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3175" cap="flat">
              <a:noFill/>
              <a:miter lim="400000"/>
            </a:ln>
          </a:bottom>
          <a:insideH>
            <a:ln w="3175"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3175" cap="flat">
              <a:solidFill>
                <a:srgbClr val="B8B8B8"/>
              </a:solidFill>
              <a:prstDash val="solid"/>
              <a:miter lim="400000"/>
            </a:ln>
          </a:left>
          <a:right>
            <a:ln w="3175" cap="flat">
              <a:solidFill>
                <a:srgbClr val="B8B8B8"/>
              </a:solidFill>
              <a:prstDash val="solid"/>
              <a:miter lim="400000"/>
            </a:ln>
          </a:right>
          <a:top>
            <a:ln w="3175" cap="flat">
              <a:solidFill>
                <a:srgbClr val="B8B8B8"/>
              </a:solidFill>
              <a:prstDash val="solid"/>
              <a:miter lim="400000"/>
            </a:ln>
          </a:top>
          <a:bottom>
            <a:ln w="3175" cap="flat">
              <a:solidFill>
                <a:srgbClr val="B8B8B8"/>
              </a:solidFill>
              <a:prstDash val="solid"/>
              <a:miter lim="400000"/>
            </a:ln>
          </a:bottom>
          <a:insideH>
            <a:ln w="3175" cap="flat">
              <a:solidFill>
                <a:srgbClr val="B8B8B8"/>
              </a:solidFill>
              <a:prstDash val="solid"/>
              <a:miter lim="400000"/>
            </a:ln>
          </a:insideH>
          <a:insideV>
            <a:ln w="3175"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ff" i="off">
        <a:fontRef idx="minor">
          <a:srgbClr val="FFFFFF"/>
        </a:fontRef>
        <a:srgbClr val="FFFFFF"/>
      </a:tcTxStyle>
      <a:tcStyle>
        <a:tcBdr>
          <a:left>
            <a:ln w="3175" cap="flat">
              <a:solidFill>
                <a:srgbClr val="606060"/>
              </a:solidFill>
              <a:prstDash val="solid"/>
              <a:miter lim="400000"/>
            </a:ln>
          </a:left>
          <a:right>
            <a:ln w="3175" cap="flat">
              <a:solidFill>
                <a:srgbClr val="606060"/>
              </a:solidFill>
              <a:prstDash val="solid"/>
              <a:miter lim="400000"/>
            </a:ln>
          </a:right>
          <a:top>
            <a:ln w="3175" cap="flat">
              <a:solidFill>
                <a:srgbClr val="606060"/>
              </a:solidFill>
              <a:prstDash val="solid"/>
              <a:miter lim="400000"/>
            </a:ln>
          </a:top>
          <a:bottom>
            <a:ln w="3175" cap="flat">
              <a:solidFill>
                <a:srgbClr val="606060"/>
              </a:solidFill>
              <a:prstDash val="solid"/>
              <a:miter lim="400000"/>
            </a:ln>
          </a:bottom>
          <a:insideH>
            <a:ln w="3175" cap="flat">
              <a:solidFill>
                <a:srgbClr val="606060"/>
              </a:solidFill>
              <a:prstDash val="solid"/>
              <a:miter lim="400000"/>
            </a:ln>
          </a:insideH>
          <a:insideV>
            <a:ln w="3175"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3175" cap="flat">
              <a:solidFill>
                <a:srgbClr val="606060"/>
              </a:solidFill>
              <a:prstDash val="solid"/>
              <a:miter lim="400000"/>
            </a:ln>
          </a:left>
          <a:right>
            <a:ln w="3175" cap="flat">
              <a:solidFill>
                <a:srgbClr val="606060"/>
              </a:solidFill>
              <a:prstDash val="solid"/>
              <a:miter lim="400000"/>
            </a:ln>
          </a:right>
          <a:top>
            <a:ln w="12700" cap="flat">
              <a:solidFill>
                <a:srgbClr val="606060"/>
              </a:solidFill>
              <a:prstDash val="solid"/>
              <a:miter lim="400000"/>
            </a:ln>
          </a:top>
          <a:bottom>
            <a:ln w="3175" cap="flat">
              <a:solidFill>
                <a:srgbClr val="606060"/>
              </a:solidFill>
              <a:prstDash val="solid"/>
              <a:miter lim="400000"/>
            </a:ln>
          </a:bottom>
          <a:insideH>
            <a:ln w="3175" cap="flat">
              <a:solidFill>
                <a:srgbClr val="606060"/>
              </a:solidFill>
              <a:prstDash val="solid"/>
              <a:miter lim="400000"/>
            </a:ln>
          </a:insideH>
          <a:insideV>
            <a:ln w="3175" cap="flat">
              <a:solidFill>
                <a:srgbClr val="606060"/>
              </a:solidFill>
              <a:prstDash val="solid"/>
              <a:miter lim="400000"/>
            </a:ln>
          </a:insideV>
        </a:tcBdr>
        <a:fill>
          <a:solidFill>
            <a:srgbClr val="EBEBEB"/>
          </a:solidFill>
        </a:fill>
      </a:tcStyle>
    </a:lastRow>
    <a:firstRow>
      <a:tcTxStyle b="off" i="off">
        <a:fontRef idx="minor">
          <a:srgbClr val="FFFFFF"/>
        </a:fontRef>
        <a:srgbClr val="FFFFFF"/>
      </a:tcTxStyle>
      <a:tcStyle>
        <a:tcBdr>
          <a:left>
            <a:ln w="3175" cap="flat">
              <a:solidFill>
                <a:srgbClr val="929292"/>
              </a:solidFill>
              <a:prstDash val="solid"/>
              <a:miter lim="400000"/>
            </a:ln>
          </a:left>
          <a:right>
            <a:ln w="3175" cap="flat">
              <a:solidFill>
                <a:srgbClr val="929292"/>
              </a:solidFill>
              <a:prstDash val="solid"/>
              <a:miter lim="400000"/>
            </a:ln>
          </a:right>
          <a:top>
            <a:ln w="3175" cap="flat">
              <a:solidFill>
                <a:srgbClr val="606060"/>
              </a:solidFill>
              <a:prstDash val="solid"/>
              <a:miter lim="400000"/>
            </a:ln>
          </a:top>
          <a:bottom>
            <a:ln w="3175" cap="flat">
              <a:solidFill>
                <a:srgbClr val="606060"/>
              </a:solidFill>
              <a:prstDash val="solid"/>
              <a:miter lim="400000"/>
            </a:ln>
          </a:bottom>
          <a:insideH>
            <a:ln w="3175" cap="flat">
              <a:solidFill>
                <a:srgbClr val="929292"/>
              </a:solidFill>
              <a:prstDash val="solid"/>
              <a:miter lim="400000"/>
            </a:ln>
          </a:insideH>
          <a:insideV>
            <a:ln w="3175"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3175" cap="flat">
              <a:solidFill>
                <a:srgbClr val="5D5D5D"/>
              </a:solidFill>
              <a:custDash>
                <a:ds d="200000" sp="200000"/>
              </a:custDash>
              <a:miter lim="400000"/>
            </a:ln>
          </a:left>
          <a:right>
            <a:ln w="3175" cap="flat">
              <a:solidFill>
                <a:srgbClr val="5D5D5D"/>
              </a:solidFill>
              <a:custDash>
                <a:ds d="200000" sp="200000"/>
              </a:custDash>
              <a:miter lim="400000"/>
            </a:ln>
          </a:right>
          <a:top>
            <a:ln w="3175" cap="flat">
              <a:solidFill>
                <a:srgbClr val="5D5D5D"/>
              </a:solidFill>
              <a:custDash>
                <a:ds d="200000" sp="200000"/>
              </a:custDash>
              <a:miter lim="400000"/>
            </a:ln>
          </a:top>
          <a:bottom>
            <a:ln w="3175" cap="flat">
              <a:solidFill>
                <a:srgbClr val="5D5D5D"/>
              </a:solidFill>
              <a:custDash>
                <a:ds d="200000" sp="200000"/>
              </a:custDash>
              <a:miter lim="400000"/>
            </a:ln>
          </a:bottom>
          <a:insideH>
            <a:ln w="3175" cap="flat">
              <a:solidFill>
                <a:srgbClr val="5D5D5D"/>
              </a:solidFill>
              <a:custDash>
                <a:ds d="200000" sp="200000"/>
              </a:custDash>
              <a:miter lim="400000"/>
            </a:ln>
          </a:insideH>
          <a:insideV>
            <a:ln w="3175"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b="off" i="off">
        <a:fontRef idx="minor">
          <a:srgbClr val="FFFFFF"/>
        </a:fontRef>
        <a:srgbClr val="FFFFFF"/>
      </a:tcTxStyle>
      <a:tcStyle>
        <a:tcBdr>
          <a:left>
            <a:ln w="3175" cap="flat">
              <a:solidFill>
                <a:srgbClr val="5D5D5D"/>
              </a:solidFill>
              <a:prstDash val="solid"/>
              <a:miter lim="400000"/>
            </a:ln>
          </a:left>
          <a:right>
            <a:ln w="3175" cap="flat">
              <a:solidFill>
                <a:srgbClr val="5D5D5D"/>
              </a:solidFill>
              <a:prstDash val="solid"/>
              <a:miter lim="400000"/>
            </a:ln>
          </a:right>
          <a:top>
            <a:ln w="3175" cap="flat">
              <a:solidFill>
                <a:srgbClr val="5D5D5D"/>
              </a:solidFill>
              <a:prstDash val="solid"/>
              <a:miter lim="400000"/>
            </a:ln>
          </a:top>
          <a:bottom>
            <a:ln w="3175" cap="flat">
              <a:solidFill>
                <a:srgbClr val="5D5D5D"/>
              </a:solidFill>
              <a:prstDash val="solid"/>
              <a:miter lim="400000"/>
            </a:ln>
          </a:bottom>
          <a:insideH>
            <a:ln w="3175" cap="flat">
              <a:solidFill>
                <a:srgbClr val="5D5D5D"/>
              </a:solidFill>
              <a:prstDash val="solid"/>
              <a:miter lim="400000"/>
            </a:ln>
          </a:insideH>
          <a:insideV>
            <a:ln w="3175" cap="flat">
              <a:solidFill>
                <a:srgbClr val="5D5D5D"/>
              </a:solidFill>
              <a:prstDash val="solid"/>
              <a:miter lim="400000"/>
            </a:ln>
          </a:insideV>
        </a:tcBdr>
        <a:fill>
          <a:solidFill>
            <a:srgbClr val="F9BA00"/>
          </a:solidFill>
        </a:fill>
      </a:tcStyle>
    </a:firstCol>
    <a:lastRow>
      <a:tcTxStyle b="off" i="off">
        <a:fontRef idx="minor">
          <a:srgbClr val="FFFFFF"/>
        </a:fontRef>
        <a:srgbClr val="FFFFFF"/>
      </a:tcTxStyle>
      <a:tcStyle>
        <a:tcBdr>
          <a:left>
            <a:ln w="3175" cap="flat">
              <a:solidFill>
                <a:srgbClr val="5D5D5D"/>
              </a:solidFill>
              <a:prstDash val="solid"/>
              <a:miter lim="400000"/>
            </a:ln>
          </a:left>
          <a:right>
            <a:ln w="3175" cap="flat">
              <a:solidFill>
                <a:srgbClr val="5D5D5D"/>
              </a:solidFill>
              <a:prstDash val="solid"/>
              <a:miter lim="400000"/>
            </a:ln>
          </a:right>
          <a:top>
            <a:ln w="3175" cap="flat">
              <a:solidFill>
                <a:srgbClr val="5D5D5D"/>
              </a:solidFill>
              <a:prstDash val="solid"/>
              <a:miter lim="400000"/>
            </a:ln>
          </a:top>
          <a:bottom>
            <a:ln w="3175" cap="flat">
              <a:solidFill>
                <a:srgbClr val="5D5D5D"/>
              </a:solidFill>
              <a:prstDash val="solid"/>
              <a:miter lim="400000"/>
            </a:ln>
          </a:bottom>
          <a:insideH>
            <a:ln w="3175" cap="flat">
              <a:solidFill>
                <a:srgbClr val="5D5D5D"/>
              </a:solidFill>
              <a:prstDash val="solid"/>
              <a:miter lim="400000"/>
            </a:ln>
          </a:insideH>
          <a:insideV>
            <a:ln w="3175" cap="flat">
              <a:solidFill>
                <a:srgbClr val="5D5D5D"/>
              </a:solidFill>
              <a:prstDash val="solid"/>
              <a:miter lim="400000"/>
            </a:ln>
          </a:insideV>
        </a:tcBdr>
        <a:fill>
          <a:solidFill>
            <a:srgbClr val="FF9400"/>
          </a:solidFill>
        </a:fill>
      </a:tcStyle>
    </a:lastRow>
    <a:firstRow>
      <a:tcTxStyle b="off" i="off">
        <a:fontRef idx="minor">
          <a:srgbClr val="FFFFFF"/>
        </a:fontRef>
        <a:srgbClr val="FFFFFF"/>
      </a:tcTxStyle>
      <a:tcStyle>
        <a:tcBdr>
          <a:left>
            <a:ln w="3175" cap="flat">
              <a:solidFill>
                <a:srgbClr val="5D5D5D"/>
              </a:solidFill>
              <a:prstDash val="solid"/>
              <a:miter lim="400000"/>
            </a:ln>
          </a:left>
          <a:right>
            <a:ln w="3175" cap="flat">
              <a:solidFill>
                <a:srgbClr val="5D5D5D"/>
              </a:solidFill>
              <a:prstDash val="solid"/>
              <a:miter lim="400000"/>
            </a:ln>
          </a:right>
          <a:top>
            <a:ln w="3175" cap="flat">
              <a:solidFill>
                <a:srgbClr val="5D5D5D"/>
              </a:solidFill>
              <a:prstDash val="solid"/>
              <a:miter lim="400000"/>
            </a:ln>
          </a:top>
          <a:bottom>
            <a:ln w="3175" cap="flat">
              <a:solidFill>
                <a:srgbClr val="5D5D5D"/>
              </a:solidFill>
              <a:prstDash val="solid"/>
              <a:miter lim="400000"/>
            </a:ln>
          </a:bottom>
          <a:insideH>
            <a:ln w="3175" cap="flat">
              <a:solidFill>
                <a:srgbClr val="5D5D5D"/>
              </a:solidFill>
              <a:prstDash val="solid"/>
              <a:miter lim="400000"/>
            </a:ln>
          </a:insideH>
          <a:insideV>
            <a:ln w="3175"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3175" cap="flat">
              <a:solidFill>
                <a:srgbClr val="A6AAA9"/>
              </a:solidFill>
              <a:prstDash val="solid"/>
              <a:miter lim="400000"/>
            </a:ln>
          </a:left>
          <a:right>
            <a:ln w="3175" cap="flat">
              <a:solidFill>
                <a:srgbClr val="A6AAA9"/>
              </a:solidFill>
              <a:prstDash val="solid"/>
              <a:miter lim="400000"/>
            </a:ln>
          </a:right>
          <a:top>
            <a:ln w="3175" cap="flat">
              <a:solidFill>
                <a:srgbClr val="A6AAA9"/>
              </a:solidFill>
              <a:prstDash val="solid"/>
              <a:miter lim="400000"/>
            </a:ln>
          </a:top>
          <a:bottom>
            <a:ln w="3175" cap="flat">
              <a:solidFill>
                <a:srgbClr val="A6AAA9"/>
              </a:solidFill>
              <a:prstDash val="solid"/>
              <a:miter lim="400000"/>
            </a:ln>
          </a:bottom>
          <a:insideH>
            <a:ln w="3175" cap="flat">
              <a:solidFill>
                <a:srgbClr val="A6AAA9"/>
              </a:solidFill>
              <a:prstDash val="solid"/>
              <a:miter lim="400000"/>
            </a:ln>
          </a:insideH>
          <a:insideV>
            <a:ln w="3175"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i="off">
        <a:font>
          <a:latin typeface="Helvetica Neue"/>
          <a:ea typeface="Helvetica Neue"/>
          <a:cs typeface="Helvetica Neue"/>
        </a:font>
        <a:srgbClr val="FFFFFF"/>
      </a:tcTxStyle>
      <a:tcStyle>
        <a:tcBdr>
          <a:left>
            <a:ln w="3175" cap="flat">
              <a:solidFill>
                <a:srgbClr val="A6AAA9"/>
              </a:solidFill>
              <a:prstDash val="solid"/>
              <a:miter lim="400000"/>
            </a:ln>
          </a:left>
          <a:right>
            <a:ln w="3175" cap="flat">
              <a:solidFill>
                <a:srgbClr val="A6AAA9"/>
              </a:solidFill>
              <a:prstDash val="solid"/>
              <a:miter lim="400000"/>
            </a:ln>
          </a:right>
          <a:top>
            <a:ln w="3175" cap="flat">
              <a:solidFill>
                <a:srgbClr val="A6AAA9"/>
              </a:solidFill>
              <a:prstDash val="solid"/>
              <a:miter lim="400000"/>
            </a:ln>
          </a:top>
          <a:bottom>
            <a:ln w="3175" cap="flat">
              <a:solidFill>
                <a:srgbClr val="A6AAA9"/>
              </a:solidFill>
              <a:prstDash val="solid"/>
              <a:miter lim="400000"/>
            </a:ln>
          </a:bottom>
          <a:insideH>
            <a:ln w="3175" cap="flat">
              <a:solidFill>
                <a:srgbClr val="A6AAA9"/>
              </a:solidFill>
              <a:prstDash val="solid"/>
              <a:miter lim="400000"/>
            </a:ln>
          </a:insideH>
          <a:insideV>
            <a:ln w="3175"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3175" cap="flat">
              <a:solidFill>
                <a:srgbClr val="A6AAA9"/>
              </a:solidFill>
              <a:prstDash val="solid"/>
              <a:miter lim="400000"/>
            </a:ln>
          </a:left>
          <a:right>
            <a:ln w="3175" cap="flat">
              <a:solidFill>
                <a:srgbClr val="A6AAA9"/>
              </a:solidFill>
              <a:prstDash val="solid"/>
              <a:miter lim="400000"/>
            </a:ln>
          </a:right>
          <a:top>
            <a:ln w="3175" cap="flat">
              <a:solidFill>
                <a:srgbClr val="A6AAA9"/>
              </a:solidFill>
              <a:prstDash val="solid"/>
              <a:miter lim="400000"/>
            </a:ln>
          </a:top>
          <a:bottom>
            <a:ln w="3175" cap="flat">
              <a:solidFill>
                <a:srgbClr val="A6AAA9"/>
              </a:solidFill>
              <a:prstDash val="solid"/>
              <a:miter lim="400000"/>
            </a:ln>
          </a:bottom>
          <a:insideH>
            <a:ln w="3175" cap="flat">
              <a:solidFill>
                <a:srgbClr val="A6AAA9"/>
              </a:solidFill>
              <a:prstDash val="solid"/>
              <a:miter lim="400000"/>
            </a:ln>
          </a:insideH>
          <a:insideV>
            <a:ln w="3175"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3175" cap="flat">
              <a:solidFill>
                <a:srgbClr val="A6AAA9"/>
              </a:solidFill>
              <a:prstDash val="solid"/>
              <a:miter lim="400000"/>
            </a:ln>
          </a:left>
          <a:right>
            <a:ln w="3175" cap="flat">
              <a:solidFill>
                <a:srgbClr val="A6AAA9"/>
              </a:solidFill>
              <a:prstDash val="solid"/>
              <a:miter lim="400000"/>
            </a:ln>
          </a:right>
          <a:top>
            <a:ln w="3175" cap="flat">
              <a:solidFill>
                <a:srgbClr val="A6AAA9"/>
              </a:solidFill>
              <a:prstDash val="solid"/>
              <a:miter lim="400000"/>
            </a:ln>
          </a:top>
          <a:bottom>
            <a:ln w="3175" cap="flat">
              <a:solidFill>
                <a:srgbClr val="A6AAA9"/>
              </a:solidFill>
              <a:prstDash val="solid"/>
              <a:miter lim="400000"/>
            </a:ln>
          </a:bottom>
          <a:insideH>
            <a:ln w="3175" cap="flat">
              <a:solidFill>
                <a:srgbClr val="A6AAA9"/>
              </a:solidFill>
              <a:prstDash val="solid"/>
              <a:miter lim="400000"/>
            </a:ln>
          </a:insideH>
          <a:insideV>
            <a:ln w="3175"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3175" cap="flat">
              <a:solidFill>
                <a:srgbClr val="000000"/>
              </a:solidFill>
              <a:custDash>
                <a:ds d="200000" sp="200000"/>
              </a:custDash>
              <a:miter lim="400000"/>
            </a:ln>
          </a:left>
          <a:right>
            <a:ln w="3175" cap="flat">
              <a:solidFill>
                <a:srgbClr val="000000"/>
              </a:solidFill>
              <a:custDash>
                <a:ds d="200000" sp="200000"/>
              </a:custDash>
              <a:miter lim="400000"/>
            </a:ln>
          </a:right>
          <a:top>
            <a:ln w="3175" cap="flat">
              <a:solidFill>
                <a:srgbClr val="000000"/>
              </a:solidFill>
              <a:custDash>
                <a:ds d="200000" sp="200000"/>
              </a:custDash>
              <a:miter lim="400000"/>
            </a:ln>
          </a:top>
          <a:bottom>
            <a:ln w="3175" cap="flat">
              <a:solidFill>
                <a:srgbClr val="000000"/>
              </a:solidFill>
              <a:custDash>
                <a:ds d="200000" sp="200000"/>
              </a:custDash>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3175" cap="flat">
              <a:solidFill>
                <a:srgbClr val="000000"/>
              </a:solidFill>
              <a:prstDash val="solid"/>
              <a:miter lim="400000"/>
            </a:ln>
          </a:right>
          <a:top>
            <a:ln w="3175" cap="flat">
              <a:solidFill>
                <a:srgbClr val="000000"/>
              </a:solidFill>
              <a:custDash>
                <a:ds d="200000" sp="200000"/>
              </a:custDash>
              <a:miter lim="400000"/>
            </a:ln>
          </a:top>
          <a:bottom>
            <a:ln w="3175" cap="flat">
              <a:solidFill>
                <a:srgbClr val="000000"/>
              </a:solidFill>
              <a:custDash>
                <a:ds d="200000" sp="200000"/>
              </a:custDash>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3175" cap="flat">
              <a:solidFill>
                <a:srgbClr val="000000"/>
              </a:solidFill>
              <a:custDash>
                <a:ds d="200000" sp="200000"/>
              </a:custDash>
              <a:miter lim="400000"/>
            </a:ln>
          </a:left>
          <a:right>
            <a:ln w="3175" cap="flat">
              <a:solidFill>
                <a:srgbClr val="000000"/>
              </a:solidFill>
              <a:custDash>
                <a:ds d="200000" sp="200000"/>
              </a:custDash>
              <a:miter lim="400000"/>
            </a:ln>
          </a:right>
          <a:top>
            <a:ln w="3175" cap="flat">
              <a:solidFill>
                <a:srgbClr val="000000"/>
              </a:solidFill>
              <a:prstDash val="solid"/>
              <a:miter lim="400000"/>
            </a:ln>
          </a:top>
          <a:bottom>
            <a:ln w="12700" cap="flat">
              <a:noFill/>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3175" cap="flat">
              <a:solidFill>
                <a:srgbClr val="000000"/>
              </a:solidFill>
              <a:custDash>
                <a:ds d="200000" sp="200000"/>
              </a:custDash>
              <a:miter lim="400000"/>
            </a:ln>
          </a:left>
          <a:right>
            <a:ln w="3175" cap="flat">
              <a:solidFill>
                <a:srgbClr val="000000"/>
              </a:solidFill>
              <a:custDash>
                <a:ds d="200000" sp="200000"/>
              </a:custDash>
              <a:miter lim="400000"/>
            </a:ln>
          </a:right>
          <a:top>
            <a:ln w="12700" cap="flat">
              <a:noFill/>
              <a:miter lim="400000"/>
            </a:ln>
          </a:top>
          <a:bottom>
            <a:ln w="3175" cap="flat">
              <a:solidFill>
                <a:srgbClr val="000000"/>
              </a:solidFill>
              <a:prstDash val="solid"/>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snapToGrid="0" snapToObjects="1">
      <p:cViewPr varScale="1">
        <p:scale>
          <a:sx n="64" d="100"/>
          <a:sy n="64" d="100"/>
        </p:scale>
        <p:origin x="3424"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5" name="Shape 125"/>
          <p:cNvSpPr>
            <a:spLocks noGrp="1" noRot="1" noChangeAspect="1"/>
          </p:cNvSpPr>
          <p:nvPr>
            <p:ph type="sldImg"/>
          </p:nvPr>
        </p:nvSpPr>
        <p:spPr>
          <a:xfrm>
            <a:off x="1143000" y="685800"/>
            <a:ext cx="4572000" cy="3429000"/>
          </a:xfrm>
          <a:prstGeom prst="rect">
            <a:avLst/>
          </a:prstGeom>
        </p:spPr>
        <p:txBody>
          <a:bodyPr/>
          <a:lstStyle/>
          <a:p>
            <a:endParaRPr/>
          </a:p>
        </p:txBody>
      </p:sp>
      <p:sp>
        <p:nvSpPr>
          <p:cNvPr id="126" name="Shape 126"/>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prstGeom prst="rect">
            <a:avLst/>
          </a:prstGeom>
        </p:spPr>
        <p:txBody>
          <a:bodyPr/>
          <a:lstStyle/>
          <a:p>
            <a:r>
              <a:t>Title Text</a:t>
            </a:r>
          </a:p>
        </p:txBody>
      </p:sp>
      <p:sp>
        <p:nvSpPr>
          <p:cNvPr id="12" name="Body Level One…"/>
          <p:cNvSpPr txBox="1">
            <a:spLocks noGrp="1"/>
          </p:cNvSpPr>
          <p:nvPr>
            <p:ph type="body" sz="quarter"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21"/>
          </p:nvPr>
        </p:nvSpPr>
        <p:spPr>
          <a:xfrm>
            <a:off x="952500" y="7616825"/>
            <a:ext cx="7848600" cy="560121"/>
          </a:xfrm>
          <a:prstGeom prst="rect">
            <a:avLst/>
          </a:prstGeom>
        </p:spPr>
        <p:txBody>
          <a:bodyPr>
            <a:spAutoFit/>
          </a:bodyPr>
          <a:lstStyle>
            <a:lvl1pPr>
              <a:defRPr sz="3200" i="1"/>
            </a:lvl1pPr>
          </a:lstStyle>
          <a:p>
            <a:r>
              <a:t>–Johnny Appleseed</a:t>
            </a:r>
          </a:p>
        </p:txBody>
      </p:sp>
      <p:sp>
        <p:nvSpPr>
          <p:cNvPr id="94" name="“Type a quote here.”"/>
          <p:cNvSpPr txBox="1">
            <a:spLocks noGrp="1"/>
          </p:cNvSpPr>
          <p:nvPr>
            <p:ph type="body" sz="quarter" idx="22"/>
          </p:nvPr>
        </p:nvSpPr>
        <p:spPr>
          <a:xfrm>
            <a:off x="952500" y="5900904"/>
            <a:ext cx="7848600" cy="745792"/>
          </a:xfrm>
          <a:prstGeom prst="rect">
            <a:avLst/>
          </a:prstGeom>
        </p:spPr>
        <p:txBody>
          <a:bodyPr anchor="ctr">
            <a:spAutoFit/>
          </a:bodyPr>
          <a:lstStyle>
            <a:lvl1pPr>
              <a:defRPr sz="4400">
                <a:latin typeface="+mn-lt"/>
                <a:ea typeface="+mn-ea"/>
                <a:cs typeface="+mn-cs"/>
                <a:sym typeface="Helvetica Neue Medium"/>
              </a:defRPr>
            </a:lvl1pPr>
          </a:lstStyle>
          <a:p>
            <a:r>
              <a:t>“Type a quote here.” </a:t>
            </a:r>
          </a:p>
        </p:txBody>
      </p:sp>
      <p:sp>
        <p:nvSpPr>
          <p:cNvPr id="95" name="Slide Number"/>
          <p:cNvSpPr txBox="1">
            <a:spLocks noGrp="1"/>
          </p:cNvSpPr>
          <p:nvPr>
            <p:ph type="sldNum" sz="quarter" idx="2"/>
          </p:nvPr>
        </p:nvSpPr>
        <p:spPr>
          <a:prstGeom prst="rect">
            <a:avLst/>
          </a:prstGeom>
        </p:spPr>
        <p:txBody>
          <a:bodyPr/>
          <a:lstStyle>
            <a:lvl1pPr>
              <a:defRPr>
                <a:latin typeface="Helvetica Neue Light"/>
                <a:ea typeface="Helvetica Neue Light"/>
                <a:cs typeface="Helvetica Neue Light"/>
                <a:sym typeface="Helvetica Neue Light"/>
              </a:defRPr>
            </a:lvl1p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21"/>
          </p:nvPr>
        </p:nvSpPr>
        <p:spPr>
          <a:xfrm>
            <a:off x="-712390" y="2844800"/>
            <a:ext cx="11178381" cy="7458075"/>
          </a:xfrm>
          <a:prstGeom prst="rect">
            <a:avLst/>
          </a:prstGeom>
        </p:spPr>
        <p:txBody>
          <a:bodyPr lIns="91439" tIns="45719" rIns="91439" bIns="45719">
            <a:noAutofit/>
          </a:bodyPr>
          <a:lstStyle/>
          <a:p>
            <a:endParaRPr/>
          </a:p>
        </p:txBody>
      </p:sp>
      <p:sp>
        <p:nvSpPr>
          <p:cNvPr id="103" name="Slide Number"/>
          <p:cNvSpPr txBox="1">
            <a:spLocks noGrp="1"/>
          </p:cNvSpPr>
          <p:nvPr>
            <p:ph type="sldNum" sz="quarter" idx="2"/>
          </p:nvPr>
        </p:nvSpPr>
        <p:spPr>
          <a:prstGeom prst="rect">
            <a:avLst/>
          </a:prstGeom>
        </p:spPr>
        <p:txBody>
          <a:bodyPr/>
          <a:lstStyle>
            <a:lvl1pPr>
              <a:defRPr>
                <a:latin typeface="Helvetica Neue Light"/>
                <a:ea typeface="Helvetica Neue Light"/>
                <a:cs typeface="Helvetica Neue Light"/>
                <a:sym typeface="Helvetica Neue Light"/>
              </a:defRPr>
            </a:lvl1p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lvl1pPr>
              <a:defRPr>
                <a:latin typeface="Helvetica Neue Light"/>
                <a:ea typeface="Helvetica Neue Light"/>
                <a:cs typeface="Helvetica Neue Light"/>
                <a:sym typeface="Helvetica Neue Light"/>
              </a:defRPr>
            </a:lvl1p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117" name="Title Text"/>
          <p:cNvSpPr txBox="1">
            <a:spLocks noGrp="1"/>
          </p:cNvSpPr>
          <p:nvPr>
            <p:ph type="title"/>
          </p:nvPr>
        </p:nvSpPr>
        <p:spPr>
          <a:xfrm>
            <a:off x="2535435" y="4552156"/>
            <a:ext cx="4682730" cy="910829"/>
          </a:xfrm>
          <a:prstGeom prst="rect">
            <a:avLst/>
          </a:prstGeom>
        </p:spPr>
        <p:txBody>
          <a:bodyPr lIns="21431" tIns="21431" rIns="21431" bIns="21431" anchor="ctr"/>
          <a:lstStyle>
            <a:lvl1pPr>
              <a:defRPr sz="10400"/>
            </a:lvl1pPr>
          </a:lstStyle>
          <a:p>
            <a:r>
              <a:t>Title Text</a:t>
            </a:r>
          </a:p>
        </p:txBody>
      </p:sp>
      <p:sp>
        <p:nvSpPr>
          <p:cNvPr id="118" name="Body Level One…"/>
          <p:cNvSpPr txBox="1">
            <a:spLocks noGrp="1"/>
          </p:cNvSpPr>
          <p:nvPr>
            <p:ph type="body" sz="quarter" idx="1"/>
          </p:nvPr>
        </p:nvSpPr>
        <p:spPr>
          <a:xfrm>
            <a:off x="2535435" y="5537993"/>
            <a:ext cx="4682730" cy="2652118"/>
          </a:xfrm>
          <a:prstGeom prst="rect">
            <a:avLst/>
          </a:prstGeom>
        </p:spPr>
        <p:txBody>
          <a:bodyPr lIns="21431" tIns="21431" rIns="21431" bIns="21431" anchor="ctr"/>
          <a:lstStyle>
            <a:lvl1pPr marL="555625" indent="-555625" algn="l">
              <a:spcBef>
                <a:spcPts val="5600"/>
              </a:spcBef>
              <a:buSzPct val="145000"/>
              <a:buChar char="•"/>
              <a:defRPr sz="4000"/>
            </a:lvl1pPr>
            <a:lvl2pPr marL="1000125" indent="-555625" algn="l">
              <a:spcBef>
                <a:spcPts val="5600"/>
              </a:spcBef>
              <a:buSzPct val="145000"/>
              <a:buChar char="•"/>
              <a:defRPr sz="4000"/>
            </a:lvl2pPr>
            <a:lvl3pPr marL="1444625" indent="-555625" algn="l">
              <a:spcBef>
                <a:spcPts val="5600"/>
              </a:spcBef>
              <a:buSzPct val="145000"/>
              <a:buChar char="•"/>
              <a:defRPr sz="4000"/>
            </a:lvl3pPr>
            <a:lvl4pPr marL="1889125" indent="-555625" algn="l">
              <a:spcBef>
                <a:spcPts val="5600"/>
              </a:spcBef>
              <a:buSzPct val="145000"/>
              <a:buChar char="•"/>
              <a:defRPr sz="4000"/>
            </a:lvl4pPr>
            <a:lvl5pPr marL="2333625" indent="-555625" algn="l">
              <a:spcBef>
                <a:spcPts val="5600"/>
              </a:spcBef>
              <a:buSzPct val="145000"/>
              <a:buChar char="•"/>
              <a:defRPr sz="4000"/>
            </a:lvl5pPr>
          </a:lstStyle>
          <a:p>
            <a:r>
              <a:t>Body Level One</a:t>
            </a:r>
          </a:p>
          <a:p>
            <a:pPr lvl="1"/>
            <a:r>
              <a:t>Body Level Two</a:t>
            </a:r>
          </a:p>
          <a:p>
            <a:pPr lvl="2"/>
            <a:r>
              <a:t>Body Level Three</a:t>
            </a:r>
          </a:p>
          <a:p>
            <a:pPr lvl="3"/>
            <a:r>
              <a:t>Body Level Four</a:t>
            </a:r>
          </a:p>
          <a:p>
            <a:pPr lvl="4"/>
            <a:r>
              <a:t>Body Level Five</a:t>
            </a:r>
          </a:p>
        </p:txBody>
      </p:sp>
      <p:sp>
        <p:nvSpPr>
          <p:cNvPr id="119" name="Slide Number"/>
          <p:cNvSpPr txBox="1">
            <a:spLocks noGrp="1"/>
          </p:cNvSpPr>
          <p:nvPr>
            <p:ph type="sldNum" sz="quarter" idx="2"/>
          </p:nvPr>
        </p:nvSpPr>
        <p:spPr>
          <a:xfrm>
            <a:off x="4720488" y="8366918"/>
            <a:ext cx="309766" cy="315633"/>
          </a:xfrm>
          <a:prstGeom prst="rect">
            <a:avLst/>
          </a:prstGeom>
        </p:spPr>
        <p:txBody>
          <a:bodyPr lIns="21431" tIns="21431" rIns="21431" bIns="21431"/>
          <a:lstStyle>
            <a:lvl1pPr>
              <a:defRPr sz="1800">
                <a:latin typeface="Helvetica Neue Light"/>
                <a:ea typeface="Helvetica Neue Light"/>
                <a:cs typeface="Helvetica Neue Light"/>
                <a:sym typeface="Helvetica Neue Light"/>
              </a:defRPr>
            </a:lvl1p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Photo - Horizontal">
    <p:spTree>
      <p:nvGrpSpPr>
        <p:cNvPr id="1" name=""/>
        <p:cNvGrpSpPr/>
        <p:nvPr/>
      </p:nvGrpSpPr>
      <p:grpSpPr>
        <a:xfrm>
          <a:off x="0" y="0"/>
          <a:ext cx="0" cy="0"/>
          <a:chOff x="0" y="0"/>
          <a:chExt cx="0" cy="0"/>
        </a:xfrm>
      </p:grpSpPr>
      <p:sp>
        <p:nvSpPr>
          <p:cNvPr id="20" name="Image"/>
          <p:cNvSpPr>
            <a:spLocks noGrp="1"/>
          </p:cNvSpPr>
          <p:nvPr>
            <p:ph type="pic" sz="half" idx="21"/>
          </p:nvPr>
        </p:nvSpPr>
        <p:spPr>
          <a:xfrm>
            <a:off x="1216566" y="3061624"/>
            <a:ext cx="7315203" cy="4879342"/>
          </a:xfrm>
          <a:prstGeom prst="rect">
            <a:avLst/>
          </a:prstGeom>
        </p:spPr>
        <p:txBody>
          <a:bodyPr lIns="91439" tIns="45719" rIns="91439" bIns="45719">
            <a:noAutofit/>
          </a:bodyPr>
          <a:lstStyle/>
          <a:p>
            <a:endParaRPr/>
          </a:p>
        </p:txBody>
      </p:sp>
      <p:sp>
        <p:nvSpPr>
          <p:cNvPr id="21" name="Title Text"/>
          <p:cNvSpPr txBox="1">
            <a:spLocks noGrp="1"/>
          </p:cNvSpPr>
          <p:nvPr>
            <p:ph type="title"/>
          </p:nvPr>
        </p:nvSpPr>
        <p:spPr>
          <a:xfrm>
            <a:off x="952500" y="7883525"/>
            <a:ext cx="7848600" cy="1066800"/>
          </a:xfrm>
          <a:prstGeom prst="rect">
            <a:avLst/>
          </a:prstGeom>
        </p:spPr>
        <p:txBody>
          <a:bodyPr/>
          <a:lstStyle/>
          <a:p>
            <a:r>
              <a:t>Title Text</a:t>
            </a:r>
          </a:p>
        </p:txBody>
      </p:sp>
      <p:sp>
        <p:nvSpPr>
          <p:cNvPr id="22" name="Body Level One…"/>
          <p:cNvSpPr txBox="1">
            <a:spLocks noGrp="1"/>
          </p:cNvSpPr>
          <p:nvPr>
            <p:ph type="body" sz="quarter" idx="1"/>
          </p:nvPr>
        </p:nvSpPr>
        <p:spPr>
          <a:xfrm>
            <a:off x="952500" y="8959850"/>
            <a:ext cx="7848600" cy="84772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3" name="Slide Number"/>
          <p:cNvSpPr txBox="1">
            <a:spLocks noGrp="1"/>
          </p:cNvSpPr>
          <p:nvPr>
            <p:ph type="sldNum" sz="quarter" idx="2"/>
          </p:nvPr>
        </p:nvSpPr>
        <p:spPr>
          <a:prstGeom prst="rect">
            <a:avLst/>
          </a:prstGeom>
        </p:spPr>
        <p:txBody>
          <a:bodyPr/>
          <a:lstStyle>
            <a:lvl1pPr>
              <a:defRPr>
                <a:latin typeface="Helvetica Neue Light"/>
                <a:ea typeface="Helvetica Neue Light"/>
                <a:cs typeface="Helvetica Neue Light"/>
                <a:sym typeface="Helvetica Neue Light"/>
              </a:defRPr>
            </a:lvl1p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30" name="Title Text"/>
          <p:cNvSpPr txBox="1">
            <a:spLocks noGrp="1"/>
          </p:cNvSpPr>
          <p:nvPr>
            <p:ph type="title"/>
          </p:nvPr>
        </p:nvSpPr>
        <p:spPr>
          <a:xfrm>
            <a:off x="952500" y="5264150"/>
            <a:ext cx="7848600" cy="2476500"/>
          </a:xfrm>
          <a:prstGeom prst="rect">
            <a:avLst/>
          </a:prstGeom>
        </p:spPr>
        <p:txBody>
          <a:bodyPr anchor="ctr"/>
          <a:lstStyle/>
          <a:p>
            <a:r>
              <a:t>Title Text</a:t>
            </a:r>
          </a:p>
        </p:txBody>
      </p:sp>
      <p:sp>
        <p:nvSpPr>
          <p:cNvPr id="31" name="Slide Number"/>
          <p:cNvSpPr txBox="1">
            <a:spLocks noGrp="1"/>
          </p:cNvSpPr>
          <p:nvPr>
            <p:ph type="sldNum" sz="quarter" idx="2"/>
          </p:nvPr>
        </p:nvSpPr>
        <p:spPr>
          <a:prstGeom prst="rect">
            <a:avLst/>
          </a:prstGeom>
        </p:spPr>
        <p:txBody>
          <a:bodyPr/>
          <a:lstStyle>
            <a:lvl1pPr>
              <a:defRPr>
                <a:latin typeface="Helvetica Neue Light"/>
                <a:ea typeface="Helvetica Neue Light"/>
                <a:cs typeface="Helvetica Neue Light"/>
                <a:sym typeface="Helvetica Neue Light"/>
              </a:defRPr>
            </a:lvl1p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21"/>
          </p:nvPr>
        </p:nvSpPr>
        <p:spPr>
          <a:xfrm>
            <a:off x="1697831" y="3305175"/>
            <a:ext cx="9301163" cy="6200776"/>
          </a:xfrm>
          <a:prstGeom prst="rect">
            <a:avLst/>
          </a:prstGeom>
        </p:spPr>
        <p:txBody>
          <a:bodyPr lIns="91439" tIns="45719" rIns="91439" bIns="45719">
            <a:noAutofit/>
          </a:bodyPr>
          <a:lstStyle/>
          <a:p>
            <a:endParaRPr/>
          </a:p>
        </p:txBody>
      </p:sp>
      <p:sp>
        <p:nvSpPr>
          <p:cNvPr id="39" name="Title Text"/>
          <p:cNvSpPr txBox="1">
            <a:spLocks noGrp="1"/>
          </p:cNvSpPr>
          <p:nvPr>
            <p:ph type="title"/>
          </p:nvPr>
        </p:nvSpPr>
        <p:spPr>
          <a:xfrm>
            <a:off x="714375" y="3321050"/>
            <a:ext cx="4000500" cy="2990850"/>
          </a:xfrm>
          <a:prstGeom prst="rect">
            <a:avLst/>
          </a:prstGeom>
        </p:spPr>
        <p:txBody>
          <a:bodyPr/>
          <a:lstStyle>
            <a:lvl1pPr>
              <a:defRPr sz="8000"/>
            </a:lvl1pPr>
          </a:lstStyle>
          <a:p>
            <a:r>
              <a:t>Title Text</a:t>
            </a:r>
          </a:p>
        </p:txBody>
      </p:sp>
      <p:sp>
        <p:nvSpPr>
          <p:cNvPr id="40" name="Body Level One…"/>
          <p:cNvSpPr txBox="1">
            <a:spLocks noGrp="1"/>
          </p:cNvSpPr>
          <p:nvPr>
            <p:ph type="body" sz="quarter" idx="1"/>
          </p:nvPr>
        </p:nvSpPr>
        <p:spPr>
          <a:xfrm>
            <a:off x="714375" y="6388100"/>
            <a:ext cx="4000500" cy="30861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lvl1pPr>
              <a:defRPr>
                <a:latin typeface="Helvetica Neue Light"/>
                <a:ea typeface="Helvetica Neue Light"/>
                <a:cs typeface="Helvetica Neue Light"/>
                <a:sym typeface="Helvetica Neue Light"/>
              </a:defRPr>
            </a:lvl1p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xfrm>
            <a:off x="714375" y="3035300"/>
            <a:ext cx="8324850" cy="1619250"/>
          </a:xfrm>
          <a:prstGeom prst="rect">
            <a:avLst/>
          </a:prstGeom>
        </p:spPr>
        <p:txBody>
          <a:bodyPr anchor="ctr"/>
          <a:lstStyle/>
          <a:p>
            <a:r>
              <a:t>Title Text</a:t>
            </a:r>
          </a:p>
        </p:txBody>
      </p:sp>
      <p:sp>
        <p:nvSpPr>
          <p:cNvPr id="49" name="Slide Number"/>
          <p:cNvSpPr txBox="1">
            <a:spLocks noGrp="1"/>
          </p:cNvSpPr>
          <p:nvPr>
            <p:ph type="sldNum" sz="quarter" idx="2"/>
          </p:nvPr>
        </p:nvSpPr>
        <p:spPr>
          <a:prstGeom prst="rect">
            <a:avLst/>
          </a:prstGeom>
        </p:spPr>
        <p:txBody>
          <a:bodyPr/>
          <a:lstStyle>
            <a:lvl1pPr>
              <a:defRPr>
                <a:latin typeface="Helvetica Neue Light"/>
                <a:ea typeface="Helvetica Neue Light"/>
                <a:cs typeface="Helvetica Neue Light"/>
                <a:sym typeface="Helvetica Neue Light"/>
              </a:defRPr>
            </a:lvl1p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xfrm>
            <a:off x="714375" y="3035300"/>
            <a:ext cx="8324850" cy="1619250"/>
          </a:xfrm>
          <a:prstGeom prst="rect">
            <a:avLst/>
          </a:prstGeom>
        </p:spPr>
        <p:txBody>
          <a:bodyPr anchor="ctr"/>
          <a:lstStyle/>
          <a:p>
            <a:r>
              <a:t>Title Text</a:t>
            </a:r>
          </a:p>
        </p:txBody>
      </p:sp>
      <p:sp>
        <p:nvSpPr>
          <p:cNvPr id="57" name="Body Level One…"/>
          <p:cNvSpPr txBox="1">
            <a:spLocks noGrp="1"/>
          </p:cNvSpPr>
          <p:nvPr>
            <p:ph type="body" sz="half" idx="1"/>
          </p:nvPr>
        </p:nvSpPr>
        <p:spPr>
          <a:xfrm>
            <a:off x="714375" y="4787900"/>
            <a:ext cx="8324850" cy="4714875"/>
          </a:xfrm>
          <a:prstGeom prst="rect">
            <a:avLst/>
          </a:prstGeom>
        </p:spPr>
        <p:txBody>
          <a:bodyPr anchor="ctr"/>
          <a:lstStyle>
            <a:lvl1pPr marL="583406" indent="-583406" algn="l">
              <a:spcBef>
                <a:spcPts val="5600"/>
              </a:spcBef>
              <a:buSzPct val="145000"/>
              <a:buChar char="•"/>
              <a:defRPr sz="4200"/>
            </a:lvl1pPr>
            <a:lvl2pPr marL="1027906" indent="-583406" algn="l">
              <a:spcBef>
                <a:spcPts val="5600"/>
              </a:spcBef>
              <a:buSzPct val="145000"/>
              <a:buChar char="•"/>
              <a:defRPr sz="4200"/>
            </a:lvl2pPr>
            <a:lvl3pPr marL="1472406" indent="-583406" algn="l">
              <a:spcBef>
                <a:spcPts val="5600"/>
              </a:spcBef>
              <a:buSzPct val="145000"/>
              <a:buChar char="•"/>
              <a:defRPr sz="4200"/>
            </a:lvl3pPr>
            <a:lvl4pPr marL="1916906" indent="-583406" algn="l">
              <a:spcBef>
                <a:spcPts val="5600"/>
              </a:spcBef>
              <a:buSzPct val="145000"/>
              <a:buChar char="•"/>
              <a:defRPr sz="4200"/>
            </a:lvl4pPr>
            <a:lvl5pPr marL="2361406" indent="-583406" algn="l">
              <a:spcBef>
                <a:spcPts val="5600"/>
              </a:spcBef>
              <a:buSzPct val="145000"/>
              <a:buChar char="•"/>
              <a:defRPr sz="4200"/>
            </a:lvl5p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lvl1pPr>
              <a:defRPr>
                <a:latin typeface="Helvetica Neue Light"/>
                <a:ea typeface="Helvetica Neue Light"/>
                <a:cs typeface="Helvetica Neue Light"/>
                <a:sym typeface="Helvetica Neue Light"/>
              </a:defRPr>
            </a:lvl1p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sz="half" idx="21"/>
          </p:nvPr>
        </p:nvSpPr>
        <p:spPr>
          <a:xfrm>
            <a:off x="3064668" y="4784724"/>
            <a:ext cx="7072314" cy="4714876"/>
          </a:xfrm>
          <a:prstGeom prst="rect">
            <a:avLst/>
          </a:prstGeom>
        </p:spPr>
        <p:txBody>
          <a:bodyPr lIns="91439" tIns="45719" rIns="91439" bIns="45719">
            <a:noAutofit/>
          </a:bodyPr>
          <a:lstStyle/>
          <a:p>
            <a:endParaRPr/>
          </a:p>
        </p:txBody>
      </p:sp>
      <p:sp>
        <p:nvSpPr>
          <p:cNvPr id="66" name="Title Text"/>
          <p:cNvSpPr txBox="1">
            <a:spLocks noGrp="1"/>
          </p:cNvSpPr>
          <p:nvPr>
            <p:ph type="title"/>
          </p:nvPr>
        </p:nvSpPr>
        <p:spPr>
          <a:xfrm>
            <a:off x="714375" y="3035300"/>
            <a:ext cx="8324850" cy="1619250"/>
          </a:xfrm>
          <a:prstGeom prst="rect">
            <a:avLst/>
          </a:prstGeom>
        </p:spPr>
        <p:txBody>
          <a:bodyPr anchor="ctr"/>
          <a:lstStyle/>
          <a:p>
            <a:r>
              <a:t>Title Text</a:t>
            </a:r>
          </a:p>
        </p:txBody>
      </p:sp>
      <p:sp>
        <p:nvSpPr>
          <p:cNvPr id="67" name="Body Level One…"/>
          <p:cNvSpPr txBox="1">
            <a:spLocks noGrp="1"/>
          </p:cNvSpPr>
          <p:nvPr>
            <p:ph type="body" sz="quarter" idx="1"/>
          </p:nvPr>
        </p:nvSpPr>
        <p:spPr>
          <a:xfrm>
            <a:off x="714375" y="4787900"/>
            <a:ext cx="4000500" cy="4714875"/>
          </a:xfrm>
          <a:prstGeom prst="rect">
            <a:avLst/>
          </a:prstGeom>
        </p:spPr>
        <p:txBody>
          <a:bodyPr anchor="ctr"/>
          <a:lstStyle>
            <a:lvl1pPr marL="440871" indent="-440871" algn="l">
              <a:spcBef>
                <a:spcPts val="4200"/>
              </a:spcBef>
              <a:buSzPct val="145000"/>
              <a:buChar char="•"/>
              <a:defRPr sz="3600"/>
            </a:lvl1pPr>
            <a:lvl2pPr marL="783771" indent="-440871" algn="l">
              <a:spcBef>
                <a:spcPts val="4200"/>
              </a:spcBef>
              <a:buSzPct val="145000"/>
              <a:buChar char="•"/>
              <a:defRPr sz="3600"/>
            </a:lvl2pPr>
            <a:lvl3pPr marL="1126671" indent="-440871" algn="l">
              <a:spcBef>
                <a:spcPts val="4200"/>
              </a:spcBef>
              <a:buSzPct val="145000"/>
              <a:buChar char="•"/>
              <a:defRPr sz="3600"/>
            </a:lvl3pPr>
            <a:lvl4pPr marL="1469571" indent="-440871" algn="l">
              <a:spcBef>
                <a:spcPts val="4200"/>
              </a:spcBef>
              <a:buSzPct val="145000"/>
              <a:buChar char="•"/>
              <a:defRPr sz="3600"/>
            </a:lvl4pPr>
            <a:lvl5pPr marL="1812471" indent="-440871" algn="l">
              <a:spcBef>
                <a:spcPts val="4200"/>
              </a:spcBef>
              <a:buSzPct val="145000"/>
              <a:buChar char="•"/>
              <a:defRPr sz="36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xfrm>
            <a:off x="4688585" y="9817100"/>
            <a:ext cx="371349" cy="381000"/>
          </a:xfrm>
          <a:prstGeom prst="rect">
            <a:avLst/>
          </a:prstGeom>
        </p:spPr>
        <p:txBody>
          <a:bodyPr/>
          <a:lstStyle>
            <a:lvl1pPr>
              <a:defRPr>
                <a:latin typeface="Helvetica Light"/>
                <a:ea typeface="Helvetica Light"/>
                <a:cs typeface="Helvetica Light"/>
                <a:sym typeface="Helvetica Light"/>
              </a:defRPr>
            </a:lvl1p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sz="half" idx="1"/>
          </p:nvPr>
        </p:nvSpPr>
        <p:spPr>
          <a:xfrm>
            <a:off x="714375" y="3797300"/>
            <a:ext cx="8324850" cy="5410200"/>
          </a:xfrm>
          <a:prstGeom prst="rect">
            <a:avLst/>
          </a:prstGeom>
        </p:spPr>
        <p:txBody>
          <a:bodyPr anchor="ctr"/>
          <a:lstStyle>
            <a:lvl1pPr marL="583406" indent="-583406" algn="l">
              <a:spcBef>
                <a:spcPts val="5600"/>
              </a:spcBef>
              <a:buSzPct val="145000"/>
              <a:buChar char="•"/>
              <a:defRPr sz="4200"/>
            </a:lvl1pPr>
            <a:lvl2pPr marL="1027906" indent="-583406" algn="l">
              <a:spcBef>
                <a:spcPts val="5600"/>
              </a:spcBef>
              <a:buSzPct val="145000"/>
              <a:buChar char="•"/>
              <a:defRPr sz="4200"/>
            </a:lvl2pPr>
            <a:lvl3pPr marL="1472406" indent="-583406" algn="l">
              <a:spcBef>
                <a:spcPts val="5600"/>
              </a:spcBef>
              <a:buSzPct val="145000"/>
              <a:buChar char="•"/>
              <a:defRPr sz="4200"/>
            </a:lvl3pPr>
            <a:lvl4pPr marL="1916906" indent="-583406" algn="l">
              <a:spcBef>
                <a:spcPts val="5600"/>
              </a:spcBef>
              <a:buSzPct val="145000"/>
              <a:buChar char="•"/>
              <a:defRPr sz="4200"/>
            </a:lvl4pPr>
            <a:lvl5pPr marL="2361406" indent="-583406" algn="l">
              <a:spcBef>
                <a:spcPts val="5600"/>
              </a:spcBef>
              <a:buSzPct val="145000"/>
              <a:buChar char="•"/>
              <a:defRPr sz="4200"/>
            </a:lvl5p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lvl1pPr>
              <a:defRPr>
                <a:latin typeface="Helvetica Neue Light"/>
                <a:ea typeface="Helvetica Neue Light"/>
                <a:cs typeface="Helvetica Neue Light"/>
                <a:sym typeface="Helvetica Neue Light"/>
              </a:defRPr>
            </a:lvl1p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21"/>
          </p:nvPr>
        </p:nvSpPr>
        <p:spPr>
          <a:xfrm>
            <a:off x="5010150" y="6616700"/>
            <a:ext cx="4541061" cy="3028950"/>
          </a:xfrm>
          <a:prstGeom prst="rect">
            <a:avLst/>
          </a:prstGeom>
        </p:spPr>
        <p:txBody>
          <a:bodyPr lIns="91439" tIns="45719" rIns="91439" bIns="45719">
            <a:noAutofit/>
          </a:bodyPr>
          <a:lstStyle/>
          <a:p>
            <a:endParaRPr/>
          </a:p>
        </p:txBody>
      </p:sp>
      <p:sp>
        <p:nvSpPr>
          <p:cNvPr id="84" name="Image"/>
          <p:cNvSpPr>
            <a:spLocks noGrp="1"/>
          </p:cNvSpPr>
          <p:nvPr>
            <p:ph type="pic" sz="quarter" idx="22"/>
          </p:nvPr>
        </p:nvSpPr>
        <p:spPr>
          <a:xfrm>
            <a:off x="4876800" y="3511550"/>
            <a:ext cx="4400550" cy="2933701"/>
          </a:xfrm>
          <a:prstGeom prst="rect">
            <a:avLst/>
          </a:prstGeom>
        </p:spPr>
        <p:txBody>
          <a:bodyPr lIns="91439" tIns="45719" rIns="91439" bIns="45719">
            <a:noAutofit/>
          </a:bodyPr>
          <a:lstStyle/>
          <a:p>
            <a:endParaRPr/>
          </a:p>
        </p:txBody>
      </p:sp>
      <p:sp>
        <p:nvSpPr>
          <p:cNvPr id="85" name="Image"/>
          <p:cNvSpPr>
            <a:spLocks noGrp="1"/>
          </p:cNvSpPr>
          <p:nvPr>
            <p:ph type="pic" idx="23"/>
          </p:nvPr>
        </p:nvSpPr>
        <p:spPr>
          <a:xfrm>
            <a:off x="-1781175" y="3511550"/>
            <a:ext cx="8986837" cy="5991225"/>
          </a:xfrm>
          <a:prstGeom prst="rect">
            <a:avLst/>
          </a:prstGeom>
        </p:spPr>
        <p:txBody>
          <a:bodyPr lIns="91439" tIns="45719" rIns="91439" bIns="45719">
            <a:noAutofit/>
          </a:bodyPr>
          <a:lstStyle/>
          <a:p>
            <a:endParaRPr/>
          </a:p>
        </p:txBody>
      </p:sp>
      <p:sp>
        <p:nvSpPr>
          <p:cNvPr id="86" name="Slide Number"/>
          <p:cNvSpPr txBox="1">
            <a:spLocks noGrp="1"/>
          </p:cNvSpPr>
          <p:nvPr>
            <p:ph type="sldNum" sz="quarter" idx="2"/>
          </p:nvPr>
        </p:nvSpPr>
        <p:spPr>
          <a:prstGeom prst="rect">
            <a:avLst/>
          </a:prstGeom>
        </p:spPr>
        <p:txBody>
          <a:bodyPr/>
          <a:lstStyle>
            <a:lvl1pPr>
              <a:defRPr>
                <a:latin typeface="Helvetica Neue Light"/>
                <a:ea typeface="Helvetica Neue Light"/>
                <a:cs typeface="Helvetica Neue Light"/>
                <a:sym typeface="Helvetica Neue Light"/>
              </a:defRPr>
            </a:lvl1p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073525"/>
            <a:ext cx="7848600" cy="2476500"/>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b">
            <a:normAutofit/>
          </a:bodyPr>
          <a:lstStyle/>
          <a:p>
            <a:r>
              <a:t>Title Text</a:t>
            </a:r>
          </a:p>
        </p:txBody>
      </p:sp>
      <p:sp>
        <p:nvSpPr>
          <p:cNvPr id="3" name="Body Level One…"/>
          <p:cNvSpPr txBox="1">
            <a:spLocks noGrp="1"/>
          </p:cNvSpPr>
          <p:nvPr>
            <p:ph type="body" idx="1"/>
          </p:nvPr>
        </p:nvSpPr>
        <p:spPr>
          <a:xfrm>
            <a:off x="952500" y="6626225"/>
            <a:ext cx="7848600" cy="847725"/>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4688585" y="9817100"/>
            <a:ext cx="371349" cy="373633"/>
          </a:xfrm>
          <a:prstGeom prst="rect">
            <a:avLst/>
          </a:prstGeom>
          <a:ln w="3175">
            <a:miter lim="400000"/>
          </a:ln>
        </p:spPr>
        <p:txBody>
          <a:bodyPr wrap="none" lIns="38100" tIns="38100" rIns="38100" bIns="38100">
            <a:spAutoFit/>
          </a:bodyPr>
          <a:lstStyle>
            <a:lvl1pPr>
              <a:defRPr sz="2000" b="0">
                <a:latin typeface="Helvetica Neue Thin"/>
                <a:ea typeface="Helvetica Neue Thin"/>
                <a:cs typeface="Helvetica Neue Thin"/>
                <a:sym typeface="Helvetica Neue Thin"/>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ransition spd="med"/>
  <p:txStyles>
    <p:titleStyle>
      <a:lvl1pPr marL="0" marR="0" indent="0" algn="ctr" defTabSz="778933" rtl="0" latinLnBrk="0">
        <a:lnSpc>
          <a:spcPct val="100000"/>
        </a:lnSpc>
        <a:spcBef>
          <a:spcPts val="0"/>
        </a:spcBef>
        <a:spcAft>
          <a:spcPts val="0"/>
        </a:spcAft>
        <a:buClrTx/>
        <a:buSzTx/>
        <a:buFontTx/>
        <a:buNone/>
        <a:tabLst/>
        <a:defRPr sz="10600" b="0" i="0" u="none" strike="noStrike" cap="none" spc="0" baseline="0">
          <a:solidFill>
            <a:srgbClr val="000000"/>
          </a:solidFill>
          <a:uFillTx/>
          <a:latin typeface="+mn-lt"/>
          <a:ea typeface="+mn-ea"/>
          <a:cs typeface="+mn-cs"/>
          <a:sym typeface="Helvetica Neue Medium"/>
        </a:defRPr>
      </a:lvl1pPr>
      <a:lvl2pPr marL="0" marR="0" indent="0" algn="ctr" defTabSz="778933" rtl="0" latinLnBrk="0">
        <a:lnSpc>
          <a:spcPct val="100000"/>
        </a:lnSpc>
        <a:spcBef>
          <a:spcPts val="0"/>
        </a:spcBef>
        <a:spcAft>
          <a:spcPts val="0"/>
        </a:spcAft>
        <a:buClrTx/>
        <a:buSzTx/>
        <a:buFontTx/>
        <a:buNone/>
        <a:tabLst/>
        <a:defRPr sz="10600" b="0" i="0" u="none" strike="noStrike" cap="none" spc="0" baseline="0">
          <a:solidFill>
            <a:srgbClr val="000000"/>
          </a:solidFill>
          <a:uFillTx/>
          <a:latin typeface="+mn-lt"/>
          <a:ea typeface="+mn-ea"/>
          <a:cs typeface="+mn-cs"/>
          <a:sym typeface="Helvetica Neue Medium"/>
        </a:defRPr>
      </a:lvl2pPr>
      <a:lvl3pPr marL="0" marR="0" indent="0" algn="ctr" defTabSz="778933" rtl="0" latinLnBrk="0">
        <a:lnSpc>
          <a:spcPct val="100000"/>
        </a:lnSpc>
        <a:spcBef>
          <a:spcPts val="0"/>
        </a:spcBef>
        <a:spcAft>
          <a:spcPts val="0"/>
        </a:spcAft>
        <a:buClrTx/>
        <a:buSzTx/>
        <a:buFontTx/>
        <a:buNone/>
        <a:tabLst/>
        <a:defRPr sz="10600" b="0" i="0" u="none" strike="noStrike" cap="none" spc="0" baseline="0">
          <a:solidFill>
            <a:srgbClr val="000000"/>
          </a:solidFill>
          <a:uFillTx/>
          <a:latin typeface="+mn-lt"/>
          <a:ea typeface="+mn-ea"/>
          <a:cs typeface="+mn-cs"/>
          <a:sym typeface="Helvetica Neue Medium"/>
        </a:defRPr>
      </a:lvl3pPr>
      <a:lvl4pPr marL="0" marR="0" indent="0" algn="ctr" defTabSz="778933" rtl="0" latinLnBrk="0">
        <a:lnSpc>
          <a:spcPct val="100000"/>
        </a:lnSpc>
        <a:spcBef>
          <a:spcPts val="0"/>
        </a:spcBef>
        <a:spcAft>
          <a:spcPts val="0"/>
        </a:spcAft>
        <a:buClrTx/>
        <a:buSzTx/>
        <a:buFontTx/>
        <a:buNone/>
        <a:tabLst/>
        <a:defRPr sz="10600" b="0" i="0" u="none" strike="noStrike" cap="none" spc="0" baseline="0">
          <a:solidFill>
            <a:srgbClr val="000000"/>
          </a:solidFill>
          <a:uFillTx/>
          <a:latin typeface="+mn-lt"/>
          <a:ea typeface="+mn-ea"/>
          <a:cs typeface="+mn-cs"/>
          <a:sym typeface="Helvetica Neue Medium"/>
        </a:defRPr>
      </a:lvl4pPr>
      <a:lvl5pPr marL="0" marR="0" indent="0" algn="ctr" defTabSz="778933" rtl="0" latinLnBrk="0">
        <a:lnSpc>
          <a:spcPct val="100000"/>
        </a:lnSpc>
        <a:spcBef>
          <a:spcPts val="0"/>
        </a:spcBef>
        <a:spcAft>
          <a:spcPts val="0"/>
        </a:spcAft>
        <a:buClrTx/>
        <a:buSzTx/>
        <a:buFontTx/>
        <a:buNone/>
        <a:tabLst/>
        <a:defRPr sz="10600" b="0" i="0" u="none" strike="noStrike" cap="none" spc="0" baseline="0">
          <a:solidFill>
            <a:srgbClr val="000000"/>
          </a:solidFill>
          <a:uFillTx/>
          <a:latin typeface="+mn-lt"/>
          <a:ea typeface="+mn-ea"/>
          <a:cs typeface="+mn-cs"/>
          <a:sym typeface="Helvetica Neue Medium"/>
        </a:defRPr>
      </a:lvl5pPr>
      <a:lvl6pPr marL="0" marR="0" indent="0" algn="ctr" defTabSz="778933" rtl="0" latinLnBrk="0">
        <a:lnSpc>
          <a:spcPct val="100000"/>
        </a:lnSpc>
        <a:spcBef>
          <a:spcPts val="0"/>
        </a:spcBef>
        <a:spcAft>
          <a:spcPts val="0"/>
        </a:spcAft>
        <a:buClrTx/>
        <a:buSzTx/>
        <a:buFontTx/>
        <a:buNone/>
        <a:tabLst/>
        <a:defRPr sz="10600" b="0" i="0" u="none" strike="noStrike" cap="none" spc="0" baseline="0">
          <a:solidFill>
            <a:srgbClr val="000000"/>
          </a:solidFill>
          <a:uFillTx/>
          <a:latin typeface="+mn-lt"/>
          <a:ea typeface="+mn-ea"/>
          <a:cs typeface="+mn-cs"/>
          <a:sym typeface="Helvetica Neue Medium"/>
        </a:defRPr>
      </a:lvl6pPr>
      <a:lvl7pPr marL="0" marR="0" indent="0" algn="ctr" defTabSz="778933" rtl="0" latinLnBrk="0">
        <a:lnSpc>
          <a:spcPct val="100000"/>
        </a:lnSpc>
        <a:spcBef>
          <a:spcPts val="0"/>
        </a:spcBef>
        <a:spcAft>
          <a:spcPts val="0"/>
        </a:spcAft>
        <a:buClrTx/>
        <a:buSzTx/>
        <a:buFontTx/>
        <a:buNone/>
        <a:tabLst/>
        <a:defRPr sz="10600" b="0" i="0" u="none" strike="noStrike" cap="none" spc="0" baseline="0">
          <a:solidFill>
            <a:srgbClr val="000000"/>
          </a:solidFill>
          <a:uFillTx/>
          <a:latin typeface="+mn-lt"/>
          <a:ea typeface="+mn-ea"/>
          <a:cs typeface="+mn-cs"/>
          <a:sym typeface="Helvetica Neue Medium"/>
        </a:defRPr>
      </a:lvl7pPr>
      <a:lvl8pPr marL="0" marR="0" indent="0" algn="ctr" defTabSz="778933" rtl="0" latinLnBrk="0">
        <a:lnSpc>
          <a:spcPct val="100000"/>
        </a:lnSpc>
        <a:spcBef>
          <a:spcPts val="0"/>
        </a:spcBef>
        <a:spcAft>
          <a:spcPts val="0"/>
        </a:spcAft>
        <a:buClrTx/>
        <a:buSzTx/>
        <a:buFontTx/>
        <a:buNone/>
        <a:tabLst/>
        <a:defRPr sz="10600" b="0" i="0" u="none" strike="noStrike" cap="none" spc="0" baseline="0">
          <a:solidFill>
            <a:srgbClr val="000000"/>
          </a:solidFill>
          <a:uFillTx/>
          <a:latin typeface="+mn-lt"/>
          <a:ea typeface="+mn-ea"/>
          <a:cs typeface="+mn-cs"/>
          <a:sym typeface="Helvetica Neue Medium"/>
        </a:defRPr>
      </a:lvl8pPr>
      <a:lvl9pPr marL="0" marR="0" indent="0" algn="ctr" defTabSz="778933" rtl="0" latinLnBrk="0">
        <a:lnSpc>
          <a:spcPct val="100000"/>
        </a:lnSpc>
        <a:spcBef>
          <a:spcPts val="0"/>
        </a:spcBef>
        <a:spcAft>
          <a:spcPts val="0"/>
        </a:spcAft>
        <a:buClrTx/>
        <a:buSzTx/>
        <a:buFontTx/>
        <a:buNone/>
        <a:tabLst/>
        <a:defRPr sz="10600" b="0" i="0" u="none" strike="noStrike" cap="none" spc="0" baseline="0">
          <a:solidFill>
            <a:srgbClr val="000000"/>
          </a:solidFill>
          <a:uFillTx/>
          <a:latin typeface="+mn-lt"/>
          <a:ea typeface="+mn-ea"/>
          <a:cs typeface="+mn-cs"/>
          <a:sym typeface="Helvetica Neue Medium"/>
        </a:defRPr>
      </a:lvl9pPr>
    </p:titleStyle>
    <p:bodyStyle>
      <a:lvl1pPr marL="0" marR="0" indent="0" algn="ctr" defTabSz="778933"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Helvetica Neue"/>
          <a:ea typeface="Helvetica Neue"/>
          <a:cs typeface="Helvetica Neue"/>
          <a:sym typeface="Helvetica Neue"/>
        </a:defRPr>
      </a:lvl1pPr>
      <a:lvl2pPr marL="0" marR="0" indent="0" algn="ctr" defTabSz="778933"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Helvetica Neue"/>
          <a:ea typeface="Helvetica Neue"/>
          <a:cs typeface="Helvetica Neue"/>
          <a:sym typeface="Helvetica Neue"/>
        </a:defRPr>
      </a:lvl2pPr>
      <a:lvl3pPr marL="0" marR="0" indent="0" algn="ctr" defTabSz="778933"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Helvetica Neue"/>
          <a:ea typeface="Helvetica Neue"/>
          <a:cs typeface="Helvetica Neue"/>
          <a:sym typeface="Helvetica Neue"/>
        </a:defRPr>
      </a:lvl3pPr>
      <a:lvl4pPr marL="0" marR="0" indent="0" algn="ctr" defTabSz="778933"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Helvetica Neue"/>
          <a:ea typeface="Helvetica Neue"/>
          <a:cs typeface="Helvetica Neue"/>
          <a:sym typeface="Helvetica Neue"/>
        </a:defRPr>
      </a:lvl4pPr>
      <a:lvl5pPr marL="0" marR="0" indent="0" algn="ctr" defTabSz="778933"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Helvetica Neue"/>
          <a:ea typeface="Helvetica Neue"/>
          <a:cs typeface="Helvetica Neue"/>
          <a:sym typeface="Helvetica Neue"/>
        </a:defRPr>
      </a:lvl5pPr>
      <a:lvl6pPr marL="0" marR="0" indent="355600" algn="ctr" defTabSz="778933"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Helvetica Neue"/>
          <a:ea typeface="Helvetica Neue"/>
          <a:cs typeface="Helvetica Neue"/>
          <a:sym typeface="Helvetica Neue"/>
        </a:defRPr>
      </a:lvl6pPr>
      <a:lvl7pPr marL="0" marR="0" indent="711200" algn="ctr" defTabSz="778933"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Helvetica Neue"/>
          <a:ea typeface="Helvetica Neue"/>
          <a:cs typeface="Helvetica Neue"/>
          <a:sym typeface="Helvetica Neue"/>
        </a:defRPr>
      </a:lvl7pPr>
      <a:lvl8pPr marL="0" marR="0" indent="1066800" algn="ctr" defTabSz="778933"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Helvetica Neue"/>
          <a:ea typeface="Helvetica Neue"/>
          <a:cs typeface="Helvetica Neue"/>
          <a:sym typeface="Helvetica Neue"/>
        </a:defRPr>
      </a:lvl8pPr>
      <a:lvl9pPr marL="0" marR="0" indent="1422400" algn="ctr" defTabSz="778933"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Helvetica Neue"/>
          <a:ea typeface="Helvetica Neue"/>
          <a:cs typeface="Helvetica Neue"/>
          <a:sym typeface="Helvetica Neue"/>
        </a:defRPr>
      </a:lvl9pPr>
    </p:bodyStyle>
    <p:otherStyle>
      <a:lvl1pPr marL="0" marR="0" indent="0" algn="ctr" defTabSz="778933"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Helvetica Neue Thin"/>
        </a:defRPr>
      </a:lvl1pPr>
      <a:lvl2pPr marL="0" marR="0" indent="228600" algn="ctr" defTabSz="778933"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Helvetica Neue Thin"/>
        </a:defRPr>
      </a:lvl2pPr>
      <a:lvl3pPr marL="0" marR="0" indent="457200" algn="ctr" defTabSz="778933"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Helvetica Neue Thin"/>
        </a:defRPr>
      </a:lvl3pPr>
      <a:lvl4pPr marL="0" marR="0" indent="685800" algn="ctr" defTabSz="778933"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Helvetica Neue Thin"/>
        </a:defRPr>
      </a:lvl4pPr>
      <a:lvl5pPr marL="0" marR="0" indent="914400" algn="ctr" defTabSz="778933"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Helvetica Neue Thin"/>
        </a:defRPr>
      </a:lvl5pPr>
      <a:lvl6pPr marL="0" marR="0" indent="1143000" algn="ctr" defTabSz="778933"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Helvetica Neue Thin"/>
        </a:defRPr>
      </a:lvl6pPr>
      <a:lvl7pPr marL="0" marR="0" indent="1371600" algn="ctr" defTabSz="778933"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Helvetica Neue Thin"/>
        </a:defRPr>
      </a:lvl7pPr>
      <a:lvl8pPr marL="0" marR="0" indent="1600200" algn="ctr" defTabSz="778933"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Helvetica Neue Thin"/>
        </a:defRPr>
      </a:lvl8pPr>
      <a:lvl9pPr marL="0" marR="0" indent="1828800" algn="ctr" defTabSz="778933"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Helvetica Neue Thin"/>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hyperlink" Target="https://github.com/kasambara/survminer" TargetMode="External"/><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hyperlink" Target="https://www.nanostring.com/" TargetMode="External"/><Relationship Id="rId2" Type="http://schemas.openxmlformats.org/officeDocument/2006/relationships/image" Target="../media/image13.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Supplemental Table 1. Sample list with quality metrics and transcriptional subtype assignments (Consensus cluster, Wang et al. 2017, and Tothill et al. 2008). GeoMx DSP patients designated by platinum ^sensitive and *resistant."/>
          <p:cNvSpPr txBox="1"/>
          <p:nvPr/>
        </p:nvSpPr>
        <p:spPr>
          <a:xfrm>
            <a:off x="2716301" y="-18882"/>
            <a:ext cx="4196851" cy="681231"/>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spAutoFit/>
          </a:bodyPr>
          <a:lstStyle/>
          <a:p>
            <a:pPr algn="just" defTabSz="457200">
              <a:defRPr sz="1100" b="0">
                <a:latin typeface="Arial"/>
                <a:ea typeface="Arial"/>
                <a:cs typeface="Arial"/>
                <a:sym typeface="Arial"/>
              </a:defRPr>
            </a:pPr>
            <a:r>
              <a:rPr b="1"/>
              <a:t>Supplemental Table 1. </a:t>
            </a:r>
            <a:r>
              <a:t>Sample list with quality metrics and transcriptional subtype assignments (Consensus cluster, Wang </a:t>
            </a:r>
            <a:r>
              <a:rPr i="1"/>
              <a:t>et al. </a:t>
            </a:r>
            <a:r>
              <a:t>2017, and Tothill </a:t>
            </a:r>
            <a:r>
              <a:rPr i="1"/>
              <a:t>et al. </a:t>
            </a:r>
            <a:r>
              <a:t>2008). GeoMx DSP patients designated by platinum ^sensitive and *resistant.</a:t>
            </a:r>
          </a:p>
        </p:txBody>
      </p:sp>
      <p:pic>
        <p:nvPicPr>
          <p:cNvPr id="129" name="Picture1.png" descr="Picture1.png"/>
          <p:cNvPicPr>
            <a:picLocks noChangeAspect="1"/>
          </p:cNvPicPr>
          <p:nvPr/>
        </p:nvPicPr>
        <p:blipFill>
          <a:blip r:embed="rId2"/>
          <a:stretch>
            <a:fillRect/>
          </a:stretch>
        </p:blipFill>
        <p:spPr>
          <a:xfrm>
            <a:off x="2788378" y="735409"/>
            <a:ext cx="4052697" cy="12120632"/>
          </a:xfrm>
          <a:prstGeom prst="rect">
            <a:avLst/>
          </a:prstGeom>
          <a:ln w="3175">
            <a:miter lim="400000"/>
          </a:ln>
        </p:spPr>
      </p:pic>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1" name="Image" descr="Image"/>
          <p:cNvPicPr>
            <a:picLocks noChangeAspect="1"/>
          </p:cNvPicPr>
          <p:nvPr/>
        </p:nvPicPr>
        <p:blipFill>
          <a:blip r:embed="rId2"/>
          <a:stretch>
            <a:fillRect/>
          </a:stretch>
        </p:blipFill>
        <p:spPr>
          <a:xfrm>
            <a:off x="2032000" y="351366"/>
            <a:ext cx="5689600" cy="10490201"/>
          </a:xfrm>
          <a:prstGeom prst="rect">
            <a:avLst/>
          </a:prstGeom>
          <a:ln w="3175">
            <a:miter lim="400000"/>
          </a:ln>
        </p:spPr>
      </p:pic>
      <p:sp>
        <p:nvSpPr>
          <p:cNvPr id="132" name="Supplemental Figure S1. HGSOC tissues vary from benign and harbor transcriptional heterogeneity. Full RNA-sequencing (RNA-seq) and pathway analysis was performed on 61 stage IIIC/IV high-grade serous ovarian cancer (HGSOC) patients and 11 benign tissues."/>
          <p:cNvSpPr txBox="1"/>
          <p:nvPr/>
        </p:nvSpPr>
        <p:spPr>
          <a:xfrm>
            <a:off x="203762" y="11106318"/>
            <a:ext cx="9346076" cy="833631"/>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spAutoFit/>
          </a:bodyPr>
          <a:lstStyle/>
          <a:p>
            <a:pPr algn="just" defTabSz="457200">
              <a:defRPr sz="1100" b="0">
                <a:latin typeface="Arial"/>
                <a:ea typeface="Arial"/>
                <a:cs typeface="Arial"/>
                <a:sym typeface="Arial"/>
              </a:defRPr>
            </a:pPr>
            <a:r>
              <a:rPr b="1"/>
              <a:t>Supplemental Figure S1. HGSOC tissues vary from benign and harbor transcriptional heterogeneity. </a:t>
            </a:r>
            <a:r>
              <a:t>Full RNA-sequencing (RNA-seq) and pathway analysis was performed on 61 stage IIIC/IV high-grade serous ovarian cancer (HGSOC) patients and 11 benign tissues. </a:t>
            </a:r>
            <a:r>
              <a:rPr b="1"/>
              <a:t>(A) </a:t>
            </a:r>
            <a:r>
              <a:t>RNA-seq</a:t>
            </a:r>
            <a:r>
              <a:rPr b="1"/>
              <a:t> </a:t>
            </a:r>
            <a:r>
              <a:t>found over &gt;10,817 differentially expressed genes (DEGs) between tumor and benign tissues. A heatmap of the top ~650 DEGs differentiates tumor from benign tissue. Pathway analysis of DEGs identified pathways that were </a:t>
            </a:r>
            <a:r>
              <a:rPr b="1"/>
              <a:t>(B) </a:t>
            </a:r>
            <a:r>
              <a:t>enriched in tumor versus benign tissues.</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8" name="Group"/>
          <p:cNvGrpSpPr/>
          <p:nvPr/>
        </p:nvGrpSpPr>
        <p:grpSpPr>
          <a:xfrm>
            <a:off x="1526693" y="897462"/>
            <a:ext cx="6700213" cy="7679276"/>
            <a:chOff x="0" y="0"/>
            <a:chExt cx="6700211" cy="7679275"/>
          </a:xfrm>
        </p:grpSpPr>
        <p:pic>
          <p:nvPicPr>
            <p:cNvPr id="134" name="consensus006.png" descr="consensus006.png"/>
            <p:cNvPicPr>
              <a:picLocks noChangeAspect="1"/>
            </p:cNvPicPr>
            <p:nvPr/>
          </p:nvPicPr>
          <p:blipFill>
            <a:blip r:embed="rId2"/>
            <a:stretch>
              <a:fillRect/>
            </a:stretch>
          </p:blipFill>
          <p:spPr>
            <a:xfrm>
              <a:off x="3171908" y="4150972"/>
              <a:ext cx="3528304" cy="3528304"/>
            </a:xfrm>
            <a:prstGeom prst="rect">
              <a:avLst/>
            </a:prstGeom>
            <a:ln w="3175" cap="flat">
              <a:noFill/>
              <a:miter lim="400000"/>
            </a:ln>
            <a:effectLst/>
          </p:spPr>
        </p:pic>
        <p:pic>
          <p:nvPicPr>
            <p:cNvPr id="135" name="consensus005.png" descr="consensus005.png"/>
            <p:cNvPicPr>
              <a:picLocks noChangeAspect="1"/>
            </p:cNvPicPr>
            <p:nvPr/>
          </p:nvPicPr>
          <p:blipFill>
            <a:blip r:embed="rId3"/>
            <a:stretch>
              <a:fillRect/>
            </a:stretch>
          </p:blipFill>
          <p:spPr>
            <a:xfrm>
              <a:off x="0" y="4153431"/>
              <a:ext cx="3523385" cy="3523385"/>
            </a:xfrm>
            <a:prstGeom prst="rect">
              <a:avLst/>
            </a:prstGeom>
            <a:ln w="3175" cap="flat">
              <a:noFill/>
              <a:miter lim="400000"/>
            </a:ln>
            <a:effectLst/>
          </p:spPr>
        </p:pic>
        <p:pic>
          <p:nvPicPr>
            <p:cNvPr id="136" name="consensus004.png" descr="consensus004.png"/>
            <p:cNvPicPr>
              <a:picLocks noChangeAspect="1"/>
            </p:cNvPicPr>
            <p:nvPr/>
          </p:nvPicPr>
          <p:blipFill>
            <a:blip r:embed="rId4"/>
            <a:stretch>
              <a:fillRect/>
            </a:stretch>
          </p:blipFill>
          <p:spPr>
            <a:xfrm>
              <a:off x="3053110" y="0"/>
              <a:ext cx="3523386" cy="3523385"/>
            </a:xfrm>
            <a:prstGeom prst="rect">
              <a:avLst/>
            </a:prstGeom>
            <a:ln w="3175" cap="flat">
              <a:noFill/>
              <a:miter lim="400000"/>
            </a:ln>
            <a:effectLst/>
          </p:spPr>
        </p:pic>
        <p:pic>
          <p:nvPicPr>
            <p:cNvPr id="137" name="consensus003.png" descr="consensus003.png"/>
            <p:cNvPicPr>
              <a:picLocks noChangeAspect="1"/>
            </p:cNvPicPr>
            <p:nvPr/>
          </p:nvPicPr>
          <p:blipFill>
            <a:blip r:embed="rId5"/>
            <a:stretch>
              <a:fillRect/>
            </a:stretch>
          </p:blipFill>
          <p:spPr>
            <a:xfrm>
              <a:off x="0" y="0"/>
              <a:ext cx="3523385" cy="3523385"/>
            </a:xfrm>
            <a:prstGeom prst="rect">
              <a:avLst/>
            </a:prstGeom>
            <a:ln w="3175" cap="flat">
              <a:noFill/>
              <a:miter lim="400000"/>
            </a:ln>
            <a:effectLst/>
          </p:spPr>
        </p:pic>
      </p:grpSp>
      <p:sp>
        <p:nvSpPr>
          <p:cNvPr id="139" name="Supplemental Figure S2. To calculate consensus clusters using de novo analysis of our transcriptomic data we identified the 1500 most variable genes as those with the highest variance. ConsensusClusterPlus() was run with maxK=10, clusterAlg=km, bootstrap"/>
          <p:cNvSpPr txBox="1"/>
          <p:nvPr/>
        </p:nvSpPr>
        <p:spPr>
          <a:xfrm>
            <a:off x="203762" y="9675452"/>
            <a:ext cx="9346076" cy="681230"/>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spAutoFit/>
          </a:bodyPr>
          <a:lstStyle/>
          <a:p>
            <a:pPr algn="just" defTabSz="457200">
              <a:defRPr sz="1100" b="0">
                <a:latin typeface="Arial"/>
                <a:ea typeface="Arial"/>
                <a:cs typeface="Arial"/>
                <a:sym typeface="Arial"/>
              </a:defRPr>
            </a:pPr>
            <a:r>
              <a:rPr b="1"/>
              <a:t>Supplemental Figure S2. </a:t>
            </a:r>
            <a:r>
              <a:t>To calculate consensus clusters using </a:t>
            </a:r>
            <a:r>
              <a:rPr i="1"/>
              <a:t>de novo</a:t>
            </a:r>
            <a:r>
              <a:t> analysis of our transcriptomic data we identified the 1500 most variable genes as those with the highest variance. </a:t>
            </a:r>
            <a:r>
              <a:rPr i="1"/>
              <a:t>ConsensusClusterPlus()</a:t>
            </a:r>
            <a:r>
              <a:t> was run with maxK=10, clusterAlg=km, bootstraps=1000, and distance=Euclidean (Wilkerson and Hayes 2010). We show the clustering of the results for K=3-6. K=4 has the most reproducible clusters.</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1" name="Image" descr="Image"/>
          <p:cNvPicPr>
            <a:picLocks noChangeAspect="1"/>
          </p:cNvPicPr>
          <p:nvPr/>
        </p:nvPicPr>
        <p:blipFill>
          <a:blip r:embed="rId2"/>
          <a:stretch>
            <a:fillRect/>
          </a:stretch>
        </p:blipFill>
        <p:spPr>
          <a:xfrm>
            <a:off x="2672200" y="4485970"/>
            <a:ext cx="4409200" cy="2911094"/>
          </a:xfrm>
          <a:prstGeom prst="rect">
            <a:avLst/>
          </a:prstGeom>
          <a:ln w="3175">
            <a:miter lim="400000"/>
          </a:ln>
        </p:spPr>
      </p:pic>
      <p:sp>
        <p:nvSpPr>
          <p:cNvPr id="142" name="Supplemental Figure S3. Cox proportional hazard ratios associated with transcriptional subtypes (https://github.com/kasambara/survminer ) calculated by survplot and survminer."/>
          <p:cNvSpPr txBox="1"/>
          <p:nvPr/>
        </p:nvSpPr>
        <p:spPr>
          <a:xfrm>
            <a:off x="1004953" y="7922852"/>
            <a:ext cx="7743694" cy="528830"/>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spAutoFit/>
          </a:bodyPr>
          <a:lstStyle/>
          <a:p>
            <a:pPr algn="just" defTabSz="457200">
              <a:defRPr sz="1100" b="0">
                <a:latin typeface="Arial"/>
                <a:ea typeface="Arial"/>
                <a:cs typeface="Arial"/>
                <a:sym typeface="Arial"/>
              </a:defRPr>
            </a:pPr>
            <a:r>
              <a:rPr b="1"/>
              <a:t>Supplemental Figure S3</a:t>
            </a:r>
            <a:r>
              <a:t>. Cox proportional hazard ratios associated with transcriptional subtypes (</a:t>
            </a:r>
            <a:r>
              <a:rPr u="sng">
                <a:solidFill>
                  <a:srgbClr val="0079CD"/>
                </a:solidFill>
                <a:hlinkClick r:id="rId3"/>
              </a:rPr>
              <a:t>https://github.com/kasambara/survminer</a:t>
            </a:r>
            <a:r>
              <a:t> ) calculated by survplot and survminer.</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4" name="Image" descr="Image"/>
          <p:cNvPicPr>
            <a:picLocks noChangeAspect="1"/>
          </p:cNvPicPr>
          <p:nvPr/>
        </p:nvPicPr>
        <p:blipFill>
          <a:blip r:embed="rId2"/>
          <a:stretch>
            <a:fillRect/>
          </a:stretch>
        </p:blipFill>
        <p:spPr>
          <a:xfrm>
            <a:off x="1339617" y="2654468"/>
            <a:ext cx="6542850" cy="6171864"/>
          </a:xfrm>
          <a:prstGeom prst="rect">
            <a:avLst/>
          </a:prstGeom>
          <a:ln w="3175">
            <a:miter lim="400000"/>
          </a:ln>
        </p:spPr>
      </p:pic>
      <p:sp>
        <p:nvSpPr>
          <p:cNvPr id="145" name="Supplemental Figure S4. Transcriptomic analysis of tumors in response to NACT. We collected samples from 18 patients with matching chemo-naïve tissue (pre-NACT) and tissue collected after 3-6 cycles of NACT (post-NACT). Kaplan-Meier (KM) curves of DEGs t"/>
          <p:cNvSpPr txBox="1"/>
          <p:nvPr/>
        </p:nvSpPr>
        <p:spPr>
          <a:xfrm>
            <a:off x="247350" y="12088451"/>
            <a:ext cx="9258900" cy="528831"/>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spAutoFit/>
          </a:bodyPr>
          <a:lstStyle/>
          <a:p>
            <a:pPr algn="just" defTabSz="457200">
              <a:defRPr sz="1100" b="0">
                <a:latin typeface="Arial"/>
                <a:ea typeface="Arial"/>
                <a:cs typeface="Arial"/>
                <a:sym typeface="Arial"/>
              </a:defRPr>
            </a:pPr>
            <a:r>
              <a:rPr b="1"/>
              <a:t>Supplemental Figure S4. Transcriptomic analysis of tumors in response to NACT. </a:t>
            </a:r>
            <a:r>
              <a:t>We collected samples from 18 patients with matching chemo-naïve tissue (pre-NACT) and tissue collected after 3-6 cycles of NACT (post-NACT). Kaplan-Meier (KM) curves of DEGs that were up-regulated in response to NACT  and their effects on patient overall and progression-free survival (OS and PFS).</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A."/>
          <p:cNvSpPr txBox="1"/>
          <p:nvPr/>
        </p:nvSpPr>
        <p:spPr>
          <a:xfrm>
            <a:off x="469900" y="2413999"/>
            <a:ext cx="279401" cy="28586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8100" tIns="38100" rIns="38100" bIns="38100" anchor="ctr">
            <a:spAutoFit/>
          </a:bodyPr>
          <a:lstStyle>
            <a:lvl1pPr>
              <a:defRPr sz="1500">
                <a:latin typeface="Arial"/>
                <a:ea typeface="Arial"/>
                <a:cs typeface="Arial"/>
                <a:sym typeface="Arial"/>
              </a:defRPr>
            </a:lvl1pPr>
          </a:lstStyle>
          <a:p>
            <a:r>
              <a:t>A.</a:t>
            </a:r>
          </a:p>
        </p:txBody>
      </p:sp>
      <p:sp>
        <p:nvSpPr>
          <p:cNvPr id="148" name="B."/>
          <p:cNvSpPr txBox="1"/>
          <p:nvPr/>
        </p:nvSpPr>
        <p:spPr>
          <a:xfrm>
            <a:off x="469900" y="6140517"/>
            <a:ext cx="279401" cy="28586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8100" tIns="38100" rIns="38100" bIns="38100" anchor="ctr">
            <a:spAutoFit/>
          </a:bodyPr>
          <a:lstStyle>
            <a:lvl1pPr>
              <a:defRPr sz="1500">
                <a:latin typeface="Arial"/>
                <a:ea typeface="Arial"/>
                <a:cs typeface="Arial"/>
                <a:sym typeface="Arial"/>
              </a:defRPr>
            </a:lvl1pPr>
          </a:lstStyle>
          <a:p>
            <a:r>
              <a:t>B.</a:t>
            </a:r>
          </a:p>
        </p:txBody>
      </p:sp>
      <p:sp>
        <p:nvSpPr>
          <p:cNvPr id="149" name="Supplemental Figure S5. Kaplan-Meier (KM) curves calculated dividing patients based on increased or decreased gene expression following neoadjuvant chemotherapy (NACT) shows that changing gene expression significantly corresponded to patient (A) overall "/>
          <p:cNvSpPr txBox="1"/>
          <p:nvPr/>
        </p:nvSpPr>
        <p:spPr>
          <a:xfrm>
            <a:off x="426773" y="10368891"/>
            <a:ext cx="8141494" cy="681231"/>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spAutoFit/>
          </a:bodyPr>
          <a:lstStyle/>
          <a:p>
            <a:pPr algn="just" defTabSz="457200">
              <a:defRPr sz="1100" b="0">
                <a:latin typeface="Arial"/>
                <a:ea typeface="Arial"/>
                <a:cs typeface="Arial"/>
                <a:sym typeface="Arial"/>
              </a:defRPr>
            </a:pPr>
            <a:r>
              <a:rPr b="1"/>
              <a:t>Supplemental Figure S5. </a:t>
            </a:r>
            <a:r>
              <a:t>Kaplan-Meier (KM) curves calculated dividing patients based on increased or decreased gene expression following neoadjuvant chemotherapy (NACT) shows that changing gene expression significantly corresponded to patient </a:t>
            </a:r>
            <a:r>
              <a:rPr b="1"/>
              <a:t>(A)</a:t>
            </a:r>
            <a:r>
              <a:t> overall survival (OS) in VAMP3, MTHFD1L and </a:t>
            </a:r>
            <a:r>
              <a:rPr b="1"/>
              <a:t>(B)</a:t>
            </a:r>
            <a:r>
              <a:t> progression-free survival (PFS) in SMIM13 and NEK11.</a:t>
            </a:r>
          </a:p>
        </p:txBody>
      </p:sp>
      <p:pic>
        <p:nvPicPr>
          <p:cNvPr id="150" name="Rplot-NEK11-PFS-PrePostChange.pdf" descr="Rplot-NEK11-PFS-PrePostChange.pdf"/>
          <p:cNvPicPr>
            <a:picLocks noChangeAspect="1"/>
          </p:cNvPicPr>
          <p:nvPr/>
        </p:nvPicPr>
        <p:blipFill>
          <a:blip r:embed="rId2"/>
          <a:stretch>
            <a:fillRect/>
          </a:stretch>
        </p:blipFill>
        <p:spPr>
          <a:xfrm>
            <a:off x="4832019" y="6598280"/>
            <a:ext cx="3482823" cy="2321883"/>
          </a:xfrm>
          <a:prstGeom prst="rect">
            <a:avLst/>
          </a:prstGeom>
          <a:ln w="3175">
            <a:miter lim="400000"/>
          </a:ln>
        </p:spPr>
      </p:pic>
      <p:pic>
        <p:nvPicPr>
          <p:cNvPr id="151" name="Rplot-SMIM13-PFS-PrePostChange.pdf" descr="Rplot-SMIM13-PFS-PrePostChange.pdf"/>
          <p:cNvPicPr>
            <a:picLocks noChangeAspect="1"/>
          </p:cNvPicPr>
          <p:nvPr/>
        </p:nvPicPr>
        <p:blipFill>
          <a:blip r:embed="rId3"/>
          <a:stretch>
            <a:fillRect/>
          </a:stretch>
        </p:blipFill>
        <p:spPr>
          <a:xfrm>
            <a:off x="927166" y="6598280"/>
            <a:ext cx="3482822" cy="2321883"/>
          </a:xfrm>
          <a:prstGeom prst="rect">
            <a:avLst/>
          </a:prstGeom>
          <a:ln w="3175">
            <a:miter lim="400000"/>
          </a:ln>
        </p:spPr>
      </p:pic>
      <p:pic>
        <p:nvPicPr>
          <p:cNvPr id="152" name="Rplot-MTHFD1L-OS-PrePostchange.pdf" descr="Rplot-MTHFD1L-OS-PrePostchange.pdf"/>
          <p:cNvPicPr>
            <a:picLocks noChangeAspect="1"/>
          </p:cNvPicPr>
          <p:nvPr/>
        </p:nvPicPr>
        <p:blipFill>
          <a:blip r:embed="rId4"/>
          <a:stretch>
            <a:fillRect/>
          </a:stretch>
        </p:blipFill>
        <p:spPr>
          <a:xfrm>
            <a:off x="4791075" y="2746653"/>
            <a:ext cx="3564711" cy="2376475"/>
          </a:xfrm>
          <a:prstGeom prst="rect">
            <a:avLst/>
          </a:prstGeom>
          <a:ln w="3175">
            <a:miter lim="400000"/>
          </a:ln>
        </p:spPr>
      </p:pic>
      <p:pic>
        <p:nvPicPr>
          <p:cNvPr id="153" name="Rplot-VAMP3-OS-PrePostChange.pdf" descr="Rplot-VAMP3-OS-PrePostChange.pdf"/>
          <p:cNvPicPr>
            <a:picLocks noChangeAspect="1"/>
          </p:cNvPicPr>
          <p:nvPr/>
        </p:nvPicPr>
        <p:blipFill>
          <a:blip r:embed="rId5"/>
          <a:stretch>
            <a:fillRect/>
          </a:stretch>
        </p:blipFill>
        <p:spPr>
          <a:xfrm>
            <a:off x="886221" y="2746653"/>
            <a:ext cx="3564712" cy="2376475"/>
          </a:xfrm>
          <a:prstGeom prst="rect">
            <a:avLst/>
          </a:prstGeom>
          <a:ln w="3175">
            <a:miter lim="400000"/>
          </a:ln>
        </p:spPr>
      </p:pic>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5" name="Image" descr="Image"/>
          <p:cNvPicPr>
            <a:picLocks noChangeAspect="1"/>
          </p:cNvPicPr>
          <p:nvPr/>
        </p:nvPicPr>
        <p:blipFill>
          <a:blip r:embed="rId2"/>
          <a:stretch>
            <a:fillRect/>
          </a:stretch>
        </p:blipFill>
        <p:spPr>
          <a:xfrm>
            <a:off x="846521" y="50248"/>
            <a:ext cx="7646396" cy="11380304"/>
          </a:xfrm>
          <a:prstGeom prst="rect">
            <a:avLst/>
          </a:prstGeom>
          <a:ln w="3175">
            <a:miter lim="400000"/>
          </a:ln>
        </p:spPr>
      </p:pic>
      <p:sp>
        <p:nvSpPr>
          <p:cNvPr id="156" name="Supplemental Figure S6. NanoString GeoMx DSP proteomic analysis of HGSOC tissue in response to NACT. (A) Unstained slides from formalin-fixed parrafin-embedded (FFPE) blocks from 2 patients (Sample ID #22 and #36 – Figure 5B), pre- and post-NACT, were se"/>
          <p:cNvSpPr txBox="1"/>
          <p:nvPr/>
        </p:nvSpPr>
        <p:spPr>
          <a:xfrm>
            <a:off x="551623" y="11690518"/>
            <a:ext cx="8650354" cy="1290830"/>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spAutoFit/>
          </a:bodyPr>
          <a:lstStyle/>
          <a:p>
            <a:pPr algn="just" defTabSz="457200">
              <a:defRPr sz="1100" b="0">
                <a:latin typeface="Arial"/>
                <a:ea typeface="Arial"/>
                <a:cs typeface="Arial"/>
                <a:sym typeface="Arial"/>
              </a:defRPr>
            </a:pPr>
            <a:r>
              <a:rPr b="1"/>
              <a:t>Supplemental Figure S6. NanoString GeoMx DSP proteomic analysis of HGSOC tissue in response to NACT. (A) </a:t>
            </a:r>
            <a:r>
              <a:t>Unstained slides from formalin-fixed parrafin-embedded (FFPE) blocks from 2 patients (Sample ID #22 and #36 – Figure 5B), pre- and post-NACT, were sent for NanoString (</a:t>
            </a:r>
            <a:r>
              <a:rPr u="sng">
                <a:solidFill>
                  <a:srgbClr val="0079CD"/>
                </a:solidFill>
                <a:hlinkClick r:id="rId3"/>
              </a:rPr>
              <a:t>https://www.nanostring.com</a:t>
            </a:r>
            <a:r>
              <a:t>) GeoMx DSP Analysis using the Human Immuno-Oncology Protein Panel. This panel allowed for high-plex and high-throughput spatial profiling that enabled us to rapidly and quantitatively assess over 70 proteins from both tumor and immune cells simultaneously. DSP allows for 6 regions of interest (ROIs) on each slide to be further segmented into tumor (PanCK+CD45-) and immune (PanCK-CD45+) areas resulting in 6 tumor and 6 immune areas with 70 protein readouts per area; tumor segmentation. ROI selection and normalization in </a:t>
            </a:r>
            <a:r>
              <a:rPr b="1"/>
              <a:t>(B) </a:t>
            </a:r>
            <a:r>
              <a:t>platinum resistance and </a:t>
            </a:r>
            <a:r>
              <a:rPr b="1"/>
              <a:t>(C) </a:t>
            </a:r>
            <a:r>
              <a:t>sensitive patient tissues; pre- and post-NACT.</a:t>
            </a:r>
          </a:p>
        </p:txBody>
      </p:sp>
    </p:spTree>
  </p:cSld>
  <p:clrMapOvr>
    <a:masterClrMapping/>
  </p:clrMapOvr>
  <p:transition spd="med"/>
</p:sld>
</file>

<file path=ppt/theme/theme1.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3175" cap="flat">
          <a:noFill/>
          <a:miter lim="400000"/>
        </a:ln>
        <a:effectLst/>
        <a:sp3d/>
      </a:spPr>
      <a:bodyPr rot="0" spcFirstLastPara="1" vertOverflow="overflow" horzOverflow="overflow" vert="horz" wrap="square" lIns="38100" tIns="38100" rIns="38100" bIns="38100" numCol="1" spcCol="38100" rtlCol="0" anchor="ctr">
        <a:spAutoFit/>
      </a:bodyPr>
      <a:lstStyle>
        <a:defPPr marL="0" marR="0" indent="0" algn="ctr" defTabSz="778933" rtl="0" fontAlgn="auto" latinLnBrk="0" hangingPunct="0">
          <a:lnSpc>
            <a:spcPct val="100000"/>
          </a:lnSpc>
          <a:spcBef>
            <a:spcPts val="0"/>
          </a:spcBef>
          <a:spcAft>
            <a:spcPts val="0"/>
          </a:spcAft>
          <a:buClrTx/>
          <a:buSzTx/>
          <a:buFontTx/>
          <a:buNone/>
          <a:tabLst/>
          <a:defRPr kumimoji="0" sz="28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3175" cap="flat">
          <a:noFill/>
          <a:miter lim="400000"/>
        </a:ln>
        <a:effectLst/>
        <a:sp3d/>
      </a:spPr>
      <a:bodyPr rot="0" spcFirstLastPara="1" vertOverflow="overflow" horzOverflow="overflow" vert="horz" wrap="square" lIns="38100" tIns="38100" rIns="38100" bIns="38100" numCol="1" spcCol="38100" rtlCol="0" anchor="ctr">
        <a:spAutoFit/>
      </a:bodyPr>
      <a:lstStyle>
        <a:defPPr marL="0" marR="0" indent="0" algn="ctr" defTabSz="778933" rtl="0" fontAlgn="auto" latinLnBrk="0" hangingPunct="0">
          <a:lnSpc>
            <a:spcPct val="100000"/>
          </a:lnSpc>
          <a:spcBef>
            <a:spcPts val="0"/>
          </a:spcBef>
          <a:spcAft>
            <a:spcPts val="0"/>
          </a:spcAft>
          <a:buClrTx/>
          <a:buSzTx/>
          <a:buFontTx/>
          <a:buNone/>
          <a:tabLst/>
          <a:defRPr kumimoji="0" sz="1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3175" cap="flat">
          <a:noFill/>
          <a:miter lim="400000"/>
        </a:ln>
        <a:effectLst/>
        <a:sp3d/>
      </a:spPr>
      <a:bodyPr rot="0" spcFirstLastPara="1" vertOverflow="overflow" horzOverflow="overflow" vert="horz" wrap="square" lIns="38100" tIns="38100" rIns="38100" bIns="38100" numCol="1" spcCol="38100" rtlCol="0" anchor="ctr">
        <a:spAutoFit/>
      </a:bodyPr>
      <a:lstStyle>
        <a:defPPr marL="0" marR="0" indent="0" algn="ctr" defTabSz="778933" rtl="0" fontAlgn="auto" latinLnBrk="0" hangingPunct="0">
          <a:lnSpc>
            <a:spcPct val="100000"/>
          </a:lnSpc>
          <a:spcBef>
            <a:spcPts val="0"/>
          </a:spcBef>
          <a:spcAft>
            <a:spcPts val="0"/>
          </a:spcAft>
          <a:buClrTx/>
          <a:buSzTx/>
          <a:buFontTx/>
          <a:buNone/>
          <a:tabLst/>
          <a:defRPr kumimoji="0" sz="28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3175" cap="flat">
          <a:noFill/>
          <a:miter lim="400000"/>
        </a:ln>
        <a:effectLst/>
        <a:sp3d/>
      </a:spPr>
      <a:bodyPr rot="0" spcFirstLastPara="1" vertOverflow="overflow" horzOverflow="overflow" vert="horz" wrap="square" lIns="38100" tIns="38100" rIns="38100" bIns="38100" numCol="1" spcCol="38100" rtlCol="0" anchor="ctr">
        <a:spAutoFit/>
      </a:bodyPr>
      <a:lstStyle>
        <a:defPPr marL="0" marR="0" indent="0" algn="ctr" defTabSz="778933" rtl="0" fontAlgn="auto" latinLnBrk="0" hangingPunct="0">
          <a:lnSpc>
            <a:spcPct val="100000"/>
          </a:lnSpc>
          <a:spcBef>
            <a:spcPts val="0"/>
          </a:spcBef>
          <a:spcAft>
            <a:spcPts val="0"/>
          </a:spcAft>
          <a:buClrTx/>
          <a:buSzTx/>
          <a:buFontTx/>
          <a:buNone/>
          <a:tabLst/>
          <a:defRPr kumimoji="0" sz="1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542</Words>
  <Application>Microsoft Macintosh PowerPoint</Application>
  <PresentationFormat>Custom</PresentationFormat>
  <Paragraphs>9</Paragraphs>
  <Slides>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Arial</vt:lpstr>
      <vt:lpstr>Helvetica Light</vt:lpstr>
      <vt:lpstr>Helvetica Neue</vt:lpstr>
      <vt:lpstr>Helvetica Neue Light</vt:lpstr>
      <vt:lpstr>Helvetica Neue Medium</vt:lpstr>
      <vt:lpstr>Helvetica Neue Thin</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Carly Bess Williams</cp:lastModifiedBy>
  <cp:revision>1</cp:revision>
  <dcterms:modified xsi:type="dcterms:W3CDTF">2021-12-27T15:38:07Z</dcterms:modified>
</cp:coreProperties>
</file>