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9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24/02/2022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984" y="5842337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sz="1400" dirty="0"/>
              <a:t>Barsby and Otonkoski (2022) Diabetologia DOI 10.1007/s00125-022-05672-y </a:t>
            </a:r>
          </a:p>
          <a:p>
            <a:r>
              <a:rPr lang="en-GB" sz="1200" dirty="0"/>
              <a:t>© The Authors 2022.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289980"/>
            <a:ext cx="8172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latin typeface="+mj-lt"/>
                <a:ea typeface="Calibri" panose="020F0502020204030204" pitchFamily="34" charset="0"/>
              </a:rPr>
              <a:t>Overlapping transcriptomic, metabolic and energy-sensing machinery that enables the functional maturation of beta cells</a:t>
            </a:r>
            <a:endParaRPr lang="en-GB" sz="2000" b="1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A2890A-CF7F-4A47-B088-FDF5FE334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1660" y="936311"/>
            <a:ext cx="6120680" cy="517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3221" y="6021288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Barsby and Otonkoski (2022) Diabetologia DOI 10.1007/s00125-022-05672-y </a:t>
            </a:r>
          </a:p>
          <a:p>
            <a:r>
              <a:rPr lang="en-GB" sz="1400" dirty="0"/>
              <a:t>© The Authors 2022. Distributed under the terms of the CC BY 4.0 Attribution License (</a:t>
            </a:r>
            <a:r>
              <a:rPr lang="en-GB" sz="1400" dirty="0">
                <a:hlinkClick r:id="rId2"/>
              </a:rPr>
              <a:t>http://creativecommons.org/licenses/by/4.0/</a:t>
            </a:r>
            <a:r>
              <a:rPr lang="en-GB" sz="1400" dirty="0"/>
              <a:t>)</a:t>
            </a:r>
          </a:p>
          <a:p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72842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latin typeface="+mj-lt"/>
                <a:ea typeface="Calibri" panose="020F0502020204030204" pitchFamily="34" charset="0"/>
              </a:rPr>
              <a:t>Proposed glucose-sensitive metabolic cycles in functionally mature beta cells</a:t>
            </a:r>
            <a:endParaRPr lang="en-GB" sz="2000" b="1" dirty="0">
              <a:latin typeface="+mj-lt"/>
            </a:endParaRP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D0F6FA-DAAF-4825-9C19-F83F42617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800" y="272842"/>
            <a:ext cx="5756624" cy="560083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105</Words>
  <Application>Microsoft Office PowerPoint</Application>
  <PresentationFormat>On-screen Show (4:3)</PresentationFormat>
  <Paragraphs>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Madeleine Stimpson</cp:lastModifiedBy>
  <cp:revision>40</cp:revision>
  <dcterms:created xsi:type="dcterms:W3CDTF">2016-06-15T12:53:43Z</dcterms:created>
  <dcterms:modified xsi:type="dcterms:W3CDTF">2022-02-24T12:19:04Z</dcterms:modified>
</cp:coreProperties>
</file>