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4EFD11-CB32-4C86-856F-4C4A061AC0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B106FB-5412-44C9-A97B-EBB7AB34C2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1303F9-18D4-4299-A514-9FF7E772E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60C0B1-FAE7-4B43-853C-B5B33C4AF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CABBAF-D067-4F32-845F-3DE3A1508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490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C8D006-A926-446F-99CA-3799B4D7E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988CB4-0BEE-4D2D-B395-E9FFA795D1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95B630-119B-4BCF-B4C8-E07CFC27C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D05C2E-74F1-4BC7-956A-73A8C9247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242FB89-8ABF-4D08-BD05-6550B67FD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943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BB96CF7-7559-4196-BEB2-0A0ABFC322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FF2D4AD-285D-4474-97AE-93C81164A4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5E82E1-EE1E-4623-A702-097BAB8A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DE88B5-F5A3-4945-91DF-B416B3A44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6F1E7D-8A24-4544-B3F3-6992B1F29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42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96B1E-5796-4C15-993A-503A266D1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378F18-8AD8-42C3-9DB6-CE2EB8005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67C491-F3A6-4D48-9486-74930C46B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107DCD-8229-4EA8-B942-EFBEBD057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ABAEA3-E8E7-40D2-B368-AAD9208C7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78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429EF6-7E0B-4D82-987E-4A204D484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C4A0C5-D466-4716-977D-3F3655257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8F0D66-B611-47DF-9DCA-5BB79833C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FD76D-C29B-4680-A6ED-A662041BA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3FD180-C1E7-4B97-872C-D5B7C2F12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54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F7FF97-9C28-4821-976D-54C02C57D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ADC5DA-D758-437E-9E7B-30DDDE53BB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F784735-FD39-4036-A9C5-B39CB89408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B40E205-95F9-4D5F-ADC8-EA438CF7A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D66A63-0283-414E-AB50-AF0A8A581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8CE9888-8D2C-4E10-ACA7-628B9AED9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3859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01BDA8-921A-429D-840F-D3F73AD0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E3C7EC-D276-443E-BE8D-CED4B206B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D75FC29-79CF-4E0D-8DC1-9ADBD1BF61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47499E2-5716-453D-9231-4A6D3F7958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2B03331-7094-4ADF-BD4A-351E96830E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2DBB335-CFAF-42E7-99BD-F37C4681E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FD7CFE2-0E8B-4143-A57E-D23B1D915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0ED9A31-08DF-4B71-BDE0-B2A18D1F6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8455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FA4CD3-7A1F-43DE-9C6B-21B3CAF26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C6487BB-CB1B-4F87-8CEB-DCEE98EAF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E6EC0B-2FFF-4E21-AD95-19E2C8DD8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F0F3B1-9C5E-49A9-A28F-4D0BDA3F1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408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E1C70CE-349B-4AB7-94D3-F455FC614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1F2A280-4921-4F70-9489-6DD122E28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B616E2C-2528-4CE5-8E74-DBECCF5C3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288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06D7AD-0CD7-40DE-BC83-20DE3C3A9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3C84D4-CB0F-40BE-AEB3-0368A380C2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5CC36CA-973A-4FD0-A1CA-C442490FA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989A55C-E8F8-43EE-8A3E-563EA2579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85DDC1-76F5-42A7-9FBE-6E4CC7696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858B94E-4A8B-4DDB-BAA6-D121708DB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82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4957A-74B6-4DE5-854A-796742C70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A925B8-D420-43A3-8FC4-CE18A41872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77EC263-EA35-457F-9E8A-955BFAA61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5052D1-3212-47AB-B05C-39477DC02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E95559-63A2-4CC9-B086-CDB15F432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A255CD-8EA7-4E9C-9323-5D126DEC8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47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E058516-35F5-4386-9395-9A7B14E5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65BC14-50E2-487C-A45F-F79F5B165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815702-BE2C-47F1-8A8A-AD398473B9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2CA34-BDFD-4940-A64E-9010DB4A87AD}" type="datetimeFigureOut">
              <a:rPr kumimoji="1" lang="ja-JP" altLang="en-US" smtClean="0"/>
              <a:t>2021/12/10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0F6052-A02B-42F6-B040-9B1D160AAF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110FA2-BCFA-40E3-95B7-B8AF82DFA1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9FD67-970E-4B8F-9D9C-AE772F0A1E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67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"/><Relationship Id="rId3" Type="http://schemas.openxmlformats.org/officeDocument/2006/relationships/image" Target="../media/image5.Tif"/><Relationship Id="rId7" Type="http://schemas.openxmlformats.org/officeDocument/2006/relationships/image" Target="../media/image8.Tif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tif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1BC5EC15-F6A5-4806-BD17-60A3671C0C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82"/>
          <a:stretch/>
        </p:blipFill>
        <p:spPr>
          <a:xfrm>
            <a:off x="1884624" y="4245943"/>
            <a:ext cx="3323305" cy="25200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3E58F478-78E7-459D-BA13-32DB7F01F4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837" y="4283278"/>
            <a:ext cx="3780000" cy="2520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0C3542F-4E40-4EAD-98E1-E2365A12E2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920" y="1668759"/>
            <a:ext cx="3780000" cy="252000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09AF80C-F3FA-4C73-A522-01DE28587D79}"/>
              </a:ext>
            </a:extLst>
          </p:cNvPr>
          <p:cNvSpPr txBox="1"/>
          <p:nvPr/>
        </p:nvSpPr>
        <p:spPr>
          <a:xfrm>
            <a:off x="2114380" y="1176945"/>
            <a:ext cx="865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IFN-γ</a:t>
            </a:r>
          </a:p>
          <a:p>
            <a:r>
              <a:rPr lang="en-US" altLang="ja-JP" sz="1400" dirty="0"/>
              <a:t>IL-1</a:t>
            </a:r>
            <a:r>
              <a:rPr lang="el-GR" altLang="ja-JP" sz="1400" dirty="0"/>
              <a:t>β</a:t>
            </a:r>
            <a:endParaRPr lang="el-GR" altLang="ja-JP" sz="1500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C59AECD-F890-4A89-AE18-D8FFD998A7AF}"/>
              </a:ext>
            </a:extLst>
          </p:cNvPr>
          <p:cNvGrpSpPr/>
          <p:nvPr/>
        </p:nvGrpSpPr>
        <p:grpSpPr>
          <a:xfrm>
            <a:off x="4115246" y="1145725"/>
            <a:ext cx="991508" cy="553998"/>
            <a:chOff x="4983290" y="4610262"/>
            <a:chExt cx="1649371" cy="553998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C80DA1E-027C-4DA5-A62B-2024D1856BDF}"/>
                </a:ext>
              </a:extLst>
            </p:cNvPr>
            <p:cNvSpPr txBox="1"/>
            <p:nvPr/>
          </p:nvSpPr>
          <p:spPr>
            <a:xfrm>
              <a:off x="6321281" y="4610262"/>
              <a:ext cx="31138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500" dirty="0"/>
                <a:t>+</a:t>
              </a:r>
              <a:endParaRPr lang="en-US" altLang="ja-JP" sz="1500" dirty="0"/>
            </a:p>
            <a:p>
              <a:pPr algn="ctr"/>
              <a:r>
                <a:rPr lang="el-GR" altLang="ja-JP" sz="1500" dirty="0"/>
                <a:t>+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FD9C4CC-CE5B-45F0-8722-60C3F2515733}"/>
                </a:ext>
              </a:extLst>
            </p:cNvPr>
            <p:cNvSpPr txBox="1"/>
            <p:nvPr/>
          </p:nvSpPr>
          <p:spPr>
            <a:xfrm>
              <a:off x="5875284" y="4610262"/>
              <a:ext cx="31138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500" dirty="0"/>
                <a:t>+</a:t>
              </a:r>
              <a:endParaRPr lang="en-US" altLang="ja-JP" sz="1500" dirty="0"/>
            </a:p>
            <a:p>
              <a:pPr algn="ctr"/>
              <a:r>
                <a:rPr lang="en-US" altLang="ja-JP" sz="1500" dirty="0"/>
                <a:t>-</a:t>
              </a:r>
              <a:endParaRPr lang="el-GR" altLang="ja-JP" sz="1500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69D6D69-C037-4EF0-8C98-2DD2005C5591}"/>
                </a:ext>
              </a:extLst>
            </p:cNvPr>
            <p:cNvSpPr txBox="1"/>
            <p:nvPr/>
          </p:nvSpPr>
          <p:spPr>
            <a:xfrm>
              <a:off x="5429287" y="4610262"/>
              <a:ext cx="31138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500" dirty="0"/>
                <a:t>-</a:t>
              </a:r>
            </a:p>
            <a:p>
              <a:pPr algn="ctr"/>
              <a:r>
                <a:rPr lang="el-GR" altLang="ja-JP" sz="1500" dirty="0"/>
                <a:t>+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EA398EDD-34E9-4D1D-B91B-254E0449D3DB}"/>
                </a:ext>
              </a:extLst>
            </p:cNvPr>
            <p:cNvSpPr txBox="1"/>
            <p:nvPr/>
          </p:nvSpPr>
          <p:spPr>
            <a:xfrm>
              <a:off x="4983290" y="4610262"/>
              <a:ext cx="31138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500" dirty="0"/>
                <a:t>-</a:t>
              </a:r>
            </a:p>
            <a:p>
              <a:pPr algn="ctr"/>
              <a:r>
                <a:rPr lang="en-US" altLang="ja-JP" sz="1500" dirty="0"/>
                <a:t>-</a:t>
              </a:r>
              <a:endParaRPr lang="el-GR" altLang="ja-JP" sz="1500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0E96987-0BD8-4B41-8B15-1D03B73D4539}"/>
              </a:ext>
            </a:extLst>
          </p:cNvPr>
          <p:cNvGrpSpPr/>
          <p:nvPr/>
        </p:nvGrpSpPr>
        <p:grpSpPr>
          <a:xfrm>
            <a:off x="2979622" y="1140808"/>
            <a:ext cx="991508" cy="553998"/>
            <a:chOff x="4983290" y="4610262"/>
            <a:chExt cx="1649371" cy="553998"/>
          </a:xfrm>
        </p:grpSpPr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C1C03ACF-2481-4B51-AB52-F7CBE9983593}"/>
                </a:ext>
              </a:extLst>
            </p:cNvPr>
            <p:cNvSpPr txBox="1"/>
            <p:nvPr/>
          </p:nvSpPr>
          <p:spPr>
            <a:xfrm>
              <a:off x="6321281" y="4610262"/>
              <a:ext cx="31138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500" dirty="0"/>
                <a:t>+</a:t>
              </a:r>
              <a:endParaRPr lang="en-US" altLang="ja-JP" sz="1500" dirty="0"/>
            </a:p>
            <a:p>
              <a:pPr algn="ctr"/>
              <a:r>
                <a:rPr lang="el-GR" altLang="ja-JP" sz="1500" dirty="0"/>
                <a:t>+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00CF2B84-7A6E-45DB-9E19-1C311AC77C0B}"/>
                </a:ext>
              </a:extLst>
            </p:cNvPr>
            <p:cNvSpPr txBox="1"/>
            <p:nvPr/>
          </p:nvSpPr>
          <p:spPr>
            <a:xfrm>
              <a:off x="5875284" y="4610262"/>
              <a:ext cx="31138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500" dirty="0"/>
                <a:t>+</a:t>
              </a:r>
              <a:endParaRPr lang="en-US" altLang="ja-JP" sz="1500" dirty="0"/>
            </a:p>
            <a:p>
              <a:pPr algn="ctr"/>
              <a:r>
                <a:rPr lang="en-US" altLang="ja-JP" sz="1500" dirty="0"/>
                <a:t>-</a:t>
              </a:r>
              <a:endParaRPr lang="el-GR" altLang="ja-JP" sz="1500" dirty="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14C01F7A-E5B8-43B1-BEDA-5AE3A467BEB7}"/>
                </a:ext>
              </a:extLst>
            </p:cNvPr>
            <p:cNvSpPr txBox="1"/>
            <p:nvPr/>
          </p:nvSpPr>
          <p:spPr>
            <a:xfrm>
              <a:off x="5429287" y="4610262"/>
              <a:ext cx="31138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500" dirty="0"/>
                <a:t>-</a:t>
              </a:r>
            </a:p>
            <a:p>
              <a:pPr algn="ctr"/>
              <a:r>
                <a:rPr lang="el-GR" altLang="ja-JP" sz="1500" dirty="0"/>
                <a:t>+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1C4BB4D6-C828-4395-8BFD-6BB928F8E6BF}"/>
                </a:ext>
              </a:extLst>
            </p:cNvPr>
            <p:cNvSpPr txBox="1"/>
            <p:nvPr/>
          </p:nvSpPr>
          <p:spPr>
            <a:xfrm>
              <a:off x="4983290" y="4610262"/>
              <a:ext cx="31138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500" dirty="0"/>
                <a:t>-</a:t>
              </a:r>
            </a:p>
            <a:p>
              <a:pPr algn="ctr"/>
              <a:r>
                <a:rPr lang="en-US" altLang="ja-JP" sz="1500" dirty="0"/>
                <a:t>-</a:t>
              </a:r>
              <a:endParaRPr lang="el-GR" altLang="ja-JP" sz="1500" dirty="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CB68A59-E309-42DB-941A-D8F4F1AE10A6}"/>
              </a:ext>
            </a:extLst>
          </p:cNvPr>
          <p:cNvSpPr txBox="1"/>
          <p:nvPr/>
        </p:nvSpPr>
        <p:spPr>
          <a:xfrm>
            <a:off x="3198011" y="809918"/>
            <a:ext cx="554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HLF</a:t>
            </a:r>
            <a:endParaRPr kumimoji="1" lang="ja-JP" altLang="en-US" sz="1400" dirty="0"/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629EEC57-529E-4C61-837F-AC419C66E22E}"/>
              </a:ext>
            </a:extLst>
          </p:cNvPr>
          <p:cNvCxnSpPr>
            <a:cxnSpLocks/>
          </p:cNvCxnSpPr>
          <p:nvPr/>
        </p:nvCxnSpPr>
        <p:spPr>
          <a:xfrm>
            <a:off x="3018950" y="1140808"/>
            <a:ext cx="89791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24607FE-5AEF-4375-833A-7CB569B870C7}"/>
              </a:ext>
            </a:extLst>
          </p:cNvPr>
          <p:cNvSpPr txBox="1"/>
          <p:nvPr/>
        </p:nvSpPr>
        <p:spPr>
          <a:xfrm>
            <a:off x="4171076" y="835121"/>
            <a:ext cx="792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Hep3B</a:t>
            </a:r>
            <a:endParaRPr kumimoji="1" lang="ja-JP" altLang="en-US" sz="1400" dirty="0"/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646A5D1A-FEAC-4640-9D17-B5BD3B3F82C2}"/>
              </a:ext>
            </a:extLst>
          </p:cNvPr>
          <p:cNvCxnSpPr>
            <a:cxnSpLocks/>
          </p:cNvCxnSpPr>
          <p:nvPr/>
        </p:nvCxnSpPr>
        <p:spPr>
          <a:xfrm>
            <a:off x="4138880" y="1140808"/>
            <a:ext cx="96537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BF51F07-C819-4395-BF85-7E00C099B6C4}"/>
              </a:ext>
            </a:extLst>
          </p:cNvPr>
          <p:cNvSpPr txBox="1"/>
          <p:nvPr/>
        </p:nvSpPr>
        <p:spPr>
          <a:xfrm>
            <a:off x="641601" y="2928759"/>
            <a:ext cx="913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PD-L1</a:t>
            </a:r>
            <a:endParaRPr kumimoji="1" lang="ja-JP" altLang="en-US" sz="14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12DC221-3A3A-4C60-85A3-3D80D0CF08D9}"/>
              </a:ext>
            </a:extLst>
          </p:cNvPr>
          <p:cNvSpPr txBox="1"/>
          <p:nvPr/>
        </p:nvSpPr>
        <p:spPr>
          <a:xfrm>
            <a:off x="556919" y="3236536"/>
            <a:ext cx="1149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40-50 </a:t>
            </a:r>
            <a:r>
              <a:rPr kumimoji="1" lang="en-US" altLang="ja-JP" sz="1400" dirty="0" err="1"/>
              <a:t>kDa</a:t>
            </a:r>
            <a:endParaRPr kumimoji="1" lang="ja-JP" altLang="en-US" sz="14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7BB3523-B411-4E2E-8B94-5DE71F9443F8}"/>
              </a:ext>
            </a:extLst>
          </p:cNvPr>
          <p:cNvSpPr txBox="1"/>
          <p:nvPr/>
        </p:nvSpPr>
        <p:spPr>
          <a:xfrm>
            <a:off x="1040001" y="5808560"/>
            <a:ext cx="844623" cy="309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err="1"/>
              <a:t>γActin</a:t>
            </a:r>
            <a:endParaRPr kumimoji="1" lang="ja-JP" altLang="en-US" sz="1400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77ECD91-926B-45E8-86E1-C510A85563B6}"/>
              </a:ext>
            </a:extLst>
          </p:cNvPr>
          <p:cNvSpPr txBox="1"/>
          <p:nvPr/>
        </p:nvSpPr>
        <p:spPr>
          <a:xfrm>
            <a:off x="1108828" y="6094317"/>
            <a:ext cx="775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42 </a:t>
            </a:r>
            <a:r>
              <a:rPr kumimoji="1" lang="en-US" altLang="ja-JP" sz="1400" dirty="0" err="1"/>
              <a:t>kDa</a:t>
            </a:r>
            <a:endParaRPr kumimoji="1" lang="ja-JP" altLang="en-US" sz="14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34C134B-6DFA-4D10-9A44-C217B00F53CD}"/>
              </a:ext>
            </a:extLst>
          </p:cNvPr>
          <p:cNvSpPr txBox="1"/>
          <p:nvPr/>
        </p:nvSpPr>
        <p:spPr>
          <a:xfrm>
            <a:off x="7860477" y="6010156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>
                <a:solidFill>
                  <a:schemeClr val="bg1"/>
                </a:solidFill>
              </a:rPr>
              <a:t>50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258EBE5-EEA7-4B28-BB19-3F0A46627E73}"/>
              </a:ext>
            </a:extLst>
          </p:cNvPr>
          <p:cNvSpPr txBox="1"/>
          <p:nvPr/>
        </p:nvSpPr>
        <p:spPr>
          <a:xfrm>
            <a:off x="7708077" y="6263592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>
                <a:solidFill>
                  <a:schemeClr val="bg1"/>
                </a:solidFill>
              </a:rPr>
              <a:t>37.5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8F48060-6107-4BF6-8F62-6B153919B858}"/>
              </a:ext>
            </a:extLst>
          </p:cNvPr>
          <p:cNvSpPr txBox="1"/>
          <p:nvPr/>
        </p:nvSpPr>
        <p:spPr>
          <a:xfrm>
            <a:off x="7860477" y="5643314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>
                <a:solidFill>
                  <a:schemeClr val="bg1"/>
                </a:solidFill>
              </a:rPr>
              <a:t>75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934494B-D20D-4D50-8D08-91D60A12A582}"/>
              </a:ext>
            </a:extLst>
          </p:cNvPr>
          <p:cNvSpPr txBox="1"/>
          <p:nvPr/>
        </p:nvSpPr>
        <p:spPr>
          <a:xfrm>
            <a:off x="2135686" y="2790259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>
                <a:solidFill>
                  <a:schemeClr val="bg1"/>
                </a:solidFill>
              </a:rPr>
              <a:t>75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8004575-A8D0-496F-BFC5-240AD9411AF0}"/>
              </a:ext>
            </a:extLst>
          </p:cNvPr>
          <p:cNvSpPr txBox="1"/>
          <p:nvPr/>
        </p:nvSpPr>
        <p:spPr>
          <a:xfrm>
            <a:off x="2271371" y="5608564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75</a:t>
            </a:r>
            <a:endParaRPr kumimoji="1" lang="ja-JP" altLang="en-US" sz="1200" b="1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AA0B29D-CA94-44C5-BB11-4E3CF6C921F1}"/>
              </a:ext>
            </a:extLst>
          </p:cNvPr>
          <p:cNvSpPr txBox="1"/>
          <p:nvPr/>
        </p:nvSpPr>
        <p:spPr>
          <a:xfrm>
            <a:off x="2271371" y="5975406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50</a:t>
            </a:r>
            <a:endParaRPr kumimoji="1" lang="ja-JP" altLang="en-US" sz="1200" b="1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68DC876-E7CC-4F4E-A0CC-2A5EAED92CEA}"/>
              </a:ext>
            </a:extLst>
          </p:cNvPr>
          <p:cNvSpPr txBox="1"/>
          <p:nvPr/>
        </p:nvSpPr>
        <p:spPr>
          <a:xfrm>
            <a:off x="2118971" y="6228842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37.5</a:t>
            </a:r>
            <a:endParaRPr kumimoji="1" lang="ja-JP" altLang="en-US" sz="1200" b="1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B07B7AF-F0CC-4876-B960-0FAB418E31F1}"/>
              </a:ext>
            </a:extLst>
          </p:cNvPr>
          <p:cNvSpPr txBox="1"/>
          <p:nvPr/>
        </p:nvSpPr>
        <p:spPr>
          <a:xfrm>
            <a:off x="127818" y="167148"/>
            <a:ext cx="913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Fig.</a:t>
            </a:r>
            <a:r>
              <a:rPr lang="ja-JP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1C</a:t>
            </a:r>
          </a:p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PD-L1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763392E-D706-4E2D-9843-DEA62E240770}"/>
              </a:ext>
            </a:extLst>
          </p:cNvPr>
          <p:cNvSpPr txBox="1"/>
          <p:nvPr/>
        </p:nvSpPr>
        <p:spPr>
          <a:xfrm>
            <a:off x="3037747" y="427344"/>
            <a:ext cx="956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Repeat</a:t>
            </a:r>
            <a:r>
              <a:rPr lang="ja-JP" altLang="en-US" sz="1400" dirty="0"/>
              <a:t> </a:t>
            </a:r>
            <a:r>
              <a:rPr kumimoji="1" lang="en-US" altLang="ja-JP" sz="1400" dirty="0"/>
              <a:t>1</a:t>
            </a:r>
            <a:endParaRPr kumimoji="1" lang="ja-JP" altLang="en-US" sz="1400" dirty="0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5F2695B8-BC21-4223-A267-4F6A80931229}"/>
              </a:ext>
            </a:extLst>
          </p:cNvPr>
          <p:cNvSpPr txBox="1"/>
          <p:nvPr/>
        </p:nvSpPr>
        <p:spPr>
          <a:xfrm>
            <a:off x="4089366" y="439535"/>
            <a:ext cx="956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Repeat</a:t>
            </a:r>
            <a:r>
              <a:rPr lang="ja-JP" altLang="en-US" sz="1400" dirty="0"/>
              <a:t> </a:t>
            </a:r>
            <a:r>
              <a:rPr kumimoji="1" lang="en-US" altLang="ja-JP" sz="1400" dirty="0"/>
              <a:t>1</a:t>
            </a:r>
            <a:endParaRPr kumimoji="1" lang="ja-JP" altLang="en-US" sz="14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B3BB89B-9A0A-466B-84D2-62C918CC33F7}"/>
              </a:ext>
            </a:extLst>
          </p:cNvPr>
          <p:cNvSpPr txBox="1"/>
          <p:nvPr/>
        </p:nvSpPr>
        <p:spPr>
          <a:xfrm>
            <a:off x="2128061" y="5425143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100</a:t>
            </a:r>
            <a:endParaRPr kumimoji="1" lang="ja-JP" altLang="en-US" sz="1200" b="1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B0E3B24-3F6D-4076-A419-9D60A10FE1C0}"/>
              </a:ext>
            </a:extLst>
          </p:cNvPr>
          <p:cNvSpPr txBox="1"/>
          <p:nvPr/>
        </p:nvSpPr>
        <p:spPr>
          <a:xfrm>
            <a:off x="7708077" y="5477609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>
                <a:solidFill>
                  <a:schemeClr val="bg1"/>
                </a:solidFill>
              </a:rPr>
              <a:t>100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931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3514BB95-5205-4365-94BD-1A3BE5A117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10" t="15020" r="10048" b="21245"/>
          <a:stretch/>
        </p:blipFill>
        <p:spPr>
          <a:xfrm>
            <a:off x="8656981" y="1853648"/>
            <a:ext cx="1222513" cy="2136913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707C0319-846E-4688-9BBA-B2BD134C00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55" t="12154" r="12473" b="14328"/>
          <a:stretch/>
        </p:blipFill>
        <p:spPr>
          <a:xfrm>
            <a:off x="8647613" y="4075044"/>
            <a:ext cx="1231882" cy="2464904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1AED0DA-11BA-409C-9027-61E8B9C71CF1}"/>
              </a:ext>
            </a:extLst>
          </p:cNvPr>
          <p:cNvSpPr txBox="1"/>
          <p:nvPr/>
        </p:nvSpPr>
        <p:spPr>
          <a:xfrm>
            <a:off x="8282608" y="2838921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50</a:t>
            </a:r>
            <a:endParaRPr kumimoji="1" lang="ja-JP" altLang="en-US" sz="12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163FDF0-8745-498D-8A9F-69A6A3496226}"/>
              </a:ext>
            </a:extLst>
          </p:cNvPr>
          <p:cNvSpPr txBox="1"/>
          <p:nvPr/>
        </p:nvSpPr>
        <p:spPr>
          <a:xfrm>
            <a:off x="8130208" y="3061903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37.5</a:t>
            </a:r>
            <a:endParaRPr kumimoji="1" lang="ja-JP" altLang="en-US" sz="1200" b="1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B9F2129-2891-44A8-8172-979B2BBA61E5}"/>
              </a:ext>
            </a:extLst>
          </p:cNvPr>
          <p:cNvSpPr txBox="1"/>
          <p:nvPr/>
        </p:nvSpPr>
        <p:spPr>
          <a:xfrm>
            <a:off x="8282608" y="2582689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75</a:t>
            </a:r>
            <a:endParaRPr kumimoji="1" lang="ja-JP" altLang="en-US" sz="1200" b="1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74E290D-B5C8-41E9-8803-81091D165278}"/>
              </a:ext>
            </a:extLst>
          </p:cNvPr>
          <p:cNvSpPr txBox="1"/>
          <p:nvPr/>
        </p:nvSpPr>
        <p:spPr>
          <a:xfrm>
            <a:off x="8130208" y="2424839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100</a:t>
            </a:r>
            <a:endParaRPr kumimoji="1" lang="ja-JP" altLang="en-US" sz="1200" b="1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281D354-CDFF-4416-B9FF-310A82293FD9}"/>
              </a:ext>
            </a:extLst>
          </p:cNvPr>
          <p:cNvSpPr txBox="1"/>
          <p:nvPr/>
        </p:nvSpPr>
        <p:spPr>
          <a:xfrm>
            <a:off x="8076419" y="3303250"/>
            <a:ext cx="61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(</a:t>
            </a:r>
            <a:r>
              <a:rPr lang="en-US" altLang="ja-JP" sz="1200" b="1" dirty="0" err="1"/>
              <a:t>kDa</a:t>
            </a:r>
            <a:r>
              <a:rPr lang="en-US" altLang="ja-JP" sz="1200" b="1" dirty="0"/>
              <a:t>)</a:t>
            </a:r>
            <a:endParaRPr kumimoji="1" lang="ja-JP" altLang="en-US" sz="1200" b="1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299BCD2-2406-453F-A941-BADC49FA7593}"/>
              </a:ext>
            </a:extLst>
          </p:cNvPr>
          <p:cNvSpPr txBox="1"/>
          <p:nvPr/>
        </p:nvSpPr>
        <p:spPr>
          <a:xfrm>
            <a:off x="8247126" y="5330066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50</a:t>
            </a:r>
            <a:endParaRPr kumimoji="1" lang="ja-JP" altLang="en-US" sz="1200" b="1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0BA00C3-35F0-4B60-BA56-9955DB0CC0A5}"/>
              </a:ext>
            </a:extLst>
          </p:cNvPr>
          <p:cNvSpPr txBox="1"/>
          <p:nvPr/>
        </p:nvSpPr>
        <p:spPr>
          <a:xfrm>
            <a:off x="8094726" y="5553048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37.5</a:t>
            </a:r>
            <a:endParaRPr kumimoji="1" lang="ja-JP" altLang="en-US" sz="1200" b="1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A1767FC-7F03-4F34-896B-E80B2F176D4C}"/>
              </a:ext>
            </a:extLst>
          </p:cNvPr>
          <p:cNvSpPr txBox="1"/>
          <p:nvPr/>
        </p:nvSpPr>
        <p:spPr>
          <a:xfrm>
            <a:off x="8247126" y="5073834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75</a:t>
            </a:r>
            <a:endParaRPr kumimoji="1" lang="ja-JP" altLang="en-US" sz="1200" b="1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4408DA0-46AD-4987-8752-9BC62D3DA909}"/>
              </a:ext>
            </a:extLst>
          </p:cNvPr>
          <p:cNvSpPr txBox="1"/>
          <p:nvPr/>
        </p:nvSpPr>
        <p:spPr>
          <a:xfrm>
            <a:off x="8094726" y="4915984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100</a:t>
            </a:r>
            <a:endParaRPr kumimoji="1" lang="ja-JP" altLang="en-US" sz="1200" b="1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0CCF858-72F4-4128-BC59-10CD0E613D9E}"/>
              </a:ext>
            </a:extLst>
          </p:cNvPr>
          <p:cNvSpPr txBox="1"/>
          <p:nvPr/>
        </p:nvSpPr>
        <p:spPr>
          <a:xfrm>
            <a:off x="8040937" y="5794395"/>
            <a:ext cx="61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(</a:t>
            </a:r>
            <a:r>
              <a:rPr lang="en-US" altLang="ja-JP" sz="1200" b="1" dirty="0" err="1"/>
              <a:t>kDa</a:t>
            </a:r>
            <a:r>
              <a:rPr lang="en-US" altLang="ja-JP" sz="1200" b="1" dirty="0"/>
              <a:t>)</a:t>
            </a:r>
            <a:endParaRPr kumimoji="1" lang="ja-JP" altLang="en-US" sz="1200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2933578-2684-4F0B-B6DD-D441B13A2F5C}"/>
              </a:ext>
            </a:extLst>
          </p:cNvPr>
          <p:cNvSpPr txBox="1"/>
          <p:nvPr/>
        </p:nvSpPr>
        <p:spPr>
          <a:xfrm>
            <a:off x="10166480" y="5467943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50</a:t>
            </a:r>
            <a:endParaRPr kumimoji="1" lang="ja-JP" altLang="en-US" sz="120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A683825-3898-4292-BBDD-4B199799AE80}"/>
              </a:ext>
            </a:extLst>
          </p:cNvPr>
          <p:cNvSpPr txBox="1"/>
          <p:nvPr/>
        </p:nvSpPr>
        <p:spPr>
          <a:xfrm>
            <a:off x="10014080" y="5690925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37.5</a:t>
            </a:r>
            <a:endParaRPr kumimoji="1" lang="ja-JP" altLang="en-US" sz="1200" b="1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16460B6-7DD1-4E91-9C34-62488CB9F6F9}"/>
              </a:ext>
            </a:extLst>
          </p:cNvPr>
          <p:cNvSpPr txBox="1"/>
          <p:nvPr/>
        </p:nvSpPr>
        <p:spPr>
          <a:xfrm>
            <a:off x="10166480" y="5211711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75</a:t>
            </a:r>
            <a:endParaRPr kumimoji="1" lang="ja-JP" altLang="en-US" sz="1200" b="1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6E8F28C-6F60-4096-97FE-A26631EC2F5C}"/>
              </a:ext>
            </a:extLst>
          </p:cNvPr>
          <p:cNvSpPr txBox="1"/>
          <p:nvPr/>
        </p:nvSpPr>
        <p:spPr>
          <a:xfrm>
            <a:off x="10014080" y="5053861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100</a:t>
            </a:r>
            <a:endParaRPr kumimoji="1" lang="ja-JP" altLang="en-US" sz="1200" b="1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EEF5653-3246-47E2-AC44-69AA1E2F5289}"/>
              </a:ext>
            </a:extLst>
          </p:cNvPr>
          <p:cNvSpPr txBox="1"/>
          <p:nvPr/>
        </p:nvSpPr>
        <p:spPr>
          <a:xfrm>
            <a:off x="9960291" y="5932272"/>
            <a:ext cx="61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(</a:t>
            </a:r>
            <a:r>
              <a:rPr lang="en-US" altLang="ja-JP" sz="1200" b="1" dirty="0" err="1"/>
              <a:t>kDa</a:t>
            </a:r>
            <a:r>
              <a:rPr lang="en-US" altLang="ja-JP" sz="1200" b="1" dirty="0"/>
              <a:t>)</a:t>
            </a:r>
            <a:endParaRPr kumimoji="1" lang="ja-JP" altLang="en-US" sz="1200" b="1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2563C7BF-0FE1-45A4-8C1B-0B91B09250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449" t="1877" r="9301" b="18972"/>
          <a:stretch/>
        </p:blipFill>
        <p:spPr>
          <a:xfrm>
            <a:off x="10573984" y="4023959"/>
            <a:ext cx="1321108" cy="2653748"/>
          </a:xfrm>
          <a:prstGeom prst="rect">
            <a:avLst/>
          </a:prstGeom>
        </p:spPr>
      </p:pic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38991BC0-BF55-4277-9827-5CC4AF359B89}"/>
              </a:ext>
            </a:extLst>
          </p:cNvPr>
          <p:cNvCxnSpPr>
            <a:cxnSpLocks/>
          </p:cNvCxnSpPr>
          <p:nvPr/>
        </p:nvCxnSpPr>
        <p:spPr>
          <a:xfrm>
            <a:off x="8966657" y="1505093"/>
            <a:ext cx="71662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FA8C149-133B-47B6-8CC5-B0766D0EA1E8}"/>
              </a:ext>
            </a:extLst>
          </p:cNvPr>
          <p:cNvSpPr txBox="1"/>
          <p:nvPr/>
        </p:nvSpPr>
        <p:spPr>
          <a:xfrm>
            <a:off x="8936570" y="1246884"/>
            <a:ext cx="736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Hep3B</a:t>
            </a:r>
            <a:endParaRPr kumimoji="1" lang="ja-JP" altLang="en-US" sz="12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BD29EE6-75B5-4454-A43C-5C8326EF8965}"/>
              </a:ext>
            </a:extLst>
          </p:cNvPr>
          <p:cNvSpPr txBox="1"/>
          <p:nvPr/>
        </p:nvSpPr>
        <p:spPr>
          <a:xfrm>
            <a:off x="8862063" y="896865"/>
            <a:ext cx="965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Repeat</a:t>
            </a:r>
            <a:r>
              <a:rPr lang="ja-JP" altLang="en-US" sz="1400" dirty="0"/>
              <a:t> </a:t>
            </a:r>
            <a:r>
              <a:rPr lang="en-US" altLang="ja-JP" sz="1400" dirty="0"/>
              <a:t>2</a:t>
            </a:r>
            <a:endParaRPr kumimoji="1" lang="ja-JP" altLang="en-US" sz="14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2841B5E-8B4E-4D80-9923-A7187AAB62B2}"/>
              </a:ext>
            </a:extLst>
          </p:cNvPr>
          <p:cNvSpPr txBox="1"/>
          <p:nvPr/>
        </p:nvSpPr>
        <p:spPr>
          <a:xfrm>
            <a:off x="8862063" y="1505155"/>
            <a:ext cx="88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/>
              <a:t>- </a:t>
            </a:r>
            <a:r>
              <a:rPr lang="ja-JP" altLang="en-US" sz="800" dirty="0"/>
              <a:t>    </a:t>
            </a:r>
            <a:r>
              <a:rPr kumimoji="1" lang="en-US" altLang="ja-JP" sz="800" dirty="0"/>
              <a:t> </a:t>
            </a:r>
            <a:r>
              <a:rPr lang="en-US" altLang="ja-JP" sz="800" dirty="0"/>
              <a:t>-</a:t>
            </a:r>
            <a:r>
              <a:rPr kumimoji="1" lang="en-US" altLang="ja-JP" sz="800" dirty="0"/>
              <a:t>     +     +</a:t>
            </a:r>
            <a:endParaRPr lang="en-US" altLang="ja-JP" sz="800" dirty="0"/>
          </a:p>
          <a:p>
            <a:pPr algn="ctr"/>
            <a:r>
              <a:rPr lang="en-US" altLang="ja-JP" sz="800" dirty="0"/>
              <a:t> </a:t>
            </a:r>
            <a:r>
              <a:rPr lang="el-GR" altLang="ja-JP" sz="800" dirty="0"/>
              <a:t>-   </a:t>
            </a:r>
            <a:r>
              <a:rPr lang="en-US" altLang="ja-JP" sz="800" dirty="0"/>
              <a:t> +</a:t>
            </a:r>
            <a:r>
              <a:rPr lang="el-GR" altLang="ja-JP" sz="800" dirty="0"/>
              <a:t>     </a:t>
            </a:r>
            <a:r>
              <a:rPr lang="en-US" altLang="ja-JP" sz="800" dirty="0"/>
              <a:t> -</a:t>
            </a:r>
            <a:r>
              <a:rPr lang="el-GR" altLang="ja-JP" sz="800" dirty="0"/>
              <a:t>   </a:t>
            </a:r>
            <a:r>
              <a:rPr lang="ja-JP" altLang="en-US" sz="800" dirty="0"/>
              <a:t> </a:t>
            </a:r>
            <a:r>
              <a:rPr lang="el-GR" altLang="ja-JP" sz="800" dirty="0"/>
              <a:t> +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F0F1864-49A6-42D4-8870-EE3CC349EF2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5" t="26483" r="64323" b="12951"/>
          <a:stretch/>
        </p:blipFill>
        <p:spPr>
          <a:xfrm>
            <a:off x="1599023" y="2287911"/>
            <a:ext cx="1042220" cy="2030678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EF0EDF1-59EA-4858-96A6-78B18A1B1743}"/>
              </a:ext>
            </a:extLst>
          </p:cNvPr>
          <p:cNvSpPr txBox="1"/>
          <p:nvPr/>
        </p:nvSpPr>
        <p:spPr>
          <a:xfrm>
            <a:off x="2760512" y="3092332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50</a:t>
            </a:r>
            <a:endParaRPr kumimoji="1" lang="ja-JP" altLang="en-US" sz="1200" b="1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ACC908D-C6E7-4084-82D8-DE3986C76075}"/>
              </a:ext>
            </a:extLst>
          </p:cNvPr>
          <p:cNvSpPr txBox="1"/>
          <p:nvPr/>
        </p:nvSpPr>
        <p:spPr>
          <a:xfrm>
            <a:off x="2608112" y="3278590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37.5</a:t>
            </a:r>
            <a:endParaRPr kumimoji="1" lang="ja-JP" altLang="en-US" sz="1200" b="1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EB88896-43D1-4E46-9D5D-25D21FA32030}"/>
              </a:ext>
            </a:extLst>
          </p:cNvPr>
          <p:cNvSpPr txBox="1"/>
          <p:nvPr/>
        </p:nvSpPr>
        <p:spPr>
          <a:xfrm>
            <a:off x="2760512" y="2850985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75</a:t>
            </a:r>
            <a:endParaRPr kumimoji="1" lang="ja-JP" altLang="en-US" sz="1200" b="1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8ED334B-DB83-4593-BE46-DE860CE73488}"/>
              </a:ext>
            </a:extLst>
          </p:cNvPr>
          <p:cNvSpPr txBox="1"/>
          <p:nvPr/>
        </p:nvSpPr>
        <p:spPr>
          <a:xfrm>
            <a:off x="2608112" y="2681682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100</a:t>
            </a:r>
            <a:endParaRPr kumimoji="1" lang="ja-JP" altLang="en-US" sz="1200" b="1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9888242-7409-4F3C-883B-53B2579914C1}"/>
              </a:ext>
            </a:extLst>
          </p:cNvPr>
          <p:cNvSpPr txBox="1"/>
          <p:nvPr/>
        </p:nvSpPr>
        <p:spPr>
          <a:xfrm>
            <a:off x="2760512" y="3761326"/>
            <a:ext cx="61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(</a:t>
            </a:r>
            <a:r>
              <a:rPr lang="en-US" altLang="ja-JP" sz="1200" b="1" dirty="0" err="1"/>
              <a:t>kDa</a:t>
            </a:r>
            <a:r>
              <a:rPr lang="en-US" altLang="ja-JP" sz="1200" b="1" dirty="0"/>
              <a:t>)</a:t>
            </a:r>
            <a:endParaRPr kumimoji="1" lang="ja-JP" altLang="en-US" sz="1200" b="1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DE5C0F7-B116-431D-8702-002233B6C26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6" t="21531" r="63669" b="12984"/>
          <a:stretch/>
        </p:blipFill>
        <p:spPr>
          <a:xfrm>
            <a:off x="3540274" y="4463628"/>
            <a:ext cx="1068585" cy="2195596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ADA1E94-CDA7-41E6-9E9B-14735E2BD733}"/>
              </a:ext>
            </a:extLst>
          </p:cNvPr>
          <p:cNvSpPr txBox="1"/>
          <p:nvPr/>
        </p:nvSpPr>
        <p:spPr>
          <a:xfrm>
            <a:off x="4672068" y="5462568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50</a:t>
            </a:r>
            <a:endParaRPr kumimoji="1" lang="ja-JP" altLang="en-US" sz="1200" b="1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12B8ED6-3E05-4787-B30F-8164DEE465F8}"/>
              </a:ext>
            </a:extLst>
          </p:cNvPr>
          <p:cNvSpPr txBox="1"/>
          <p:nvPr/>
        </p:nvSpPr>
        <p:spPr>
          <a:xfrm>
            <a:off x="4519668" y="5648826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37.5</a:t>
            </a:r>
            <a:endParaRPr kumimoji="1" lang="ja-JP" altLang="en-US" sz="1200" b="1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B712EF2-CC17-4B28-B3A1-08DB88E7FF07}"/>
              </a:ext>
            </a:extLst>
          </p:cNvPr>
          <p:cNvSpPr txBox="1"/>
          <p:nvPr/>
        </p:nvSpPr>
        <p:spPr>
          <a:xfrm>
            <a:off x="4672068" y="5221221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75</a:t>
            </a:r>
            <a:endParaRPr kumimoji="1" lang="ja-JP" altLang="en-US" sz="1200" b="1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6C7D37A-E082-4808-A7B6-B6C60C07AAA5}"/>
              </a:ext>
            </a:extLst>
          </p:cNvPr>
          <p:cNvSpPr txBox="1"/>
          <p:nvPr/>
        </p:nvSpPr>
        <p:spPr>
          <a:xfrm>
            <a:off x="4519668" y="5051918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100</a:t>
            </a:r>
            <a:endParaRPr kumimoji="1" lang="ja-JP" altLang="en-US" sz="1200" b="1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AC3D495-86F4-4FC3-8DF8-79DAAA0A4FE0}"/>
              </a:ext>
            </a:extLst>
          </p:cNvPr>
          <p:cNvSpPr txBox="1"/>
          <p:nvPr/>
        </p:nvSpPr>
        <p:spPr>
          <a:xfrm>
            <a:off x="4608859" y="6048413"/>
            <a:ext cx="61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(</a:t>
            </a:r>
            <a:r>
              <a:rPr lang="en-US" altLang="ja-JP" sz="1200" b="1" dirty="0" err="1"/>
              <a:t>kDa</a:t>
            </a:r>
            <a:r>
              <a:rPr lang="en-US" altLang="ja-JP" sz="1200" b="1" dirty="0"/>
              <a:t>)</a:t>
            </a:r>
            <a:endParaRPr kumimoji="1" lang="ja-JP" altLang="en-US" sz="1200" b="1" dirty="0"/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DCFBA13C-A379-4EDB-B7F6-E62E0F16E2CE}"/>
              </a:ext>
            </a:extLst>
          </p:cNvPr>
          <p:cNvCxnSpPr>
            <a:cxnSpLocks/>
          </p:cNvCxnSpPr>
          <p:nvPr/>
        </p:nvCxnSpPr>
        <p:spPr>
          <a:xfrm>
            <a:off x="1743057" y="1977989"/>
            <a:ext cx="71662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C3A8924A-3B12-4E02-BAAD-F03E52E0E3D0}"/>
              </a:ext>
            </a:extLst>
          </p:cNvPr>
          <p:cNvSpPr txBox="1"/>
          <p:nvPr/>
        </p:nvSpPr>
        <p:spPr>
          <a:xfrm>
            <a:off x="1712970" y="1719780"/>
            <a:ext cx="736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HLF</a:t>
            </a:r>
            <a:endParaRPr kumimoji="1" lang="ja-JP" altLang="en-US" sz="1200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219FC4D-C40D-4490-9EEA-4B75EC3D7AAB}"/>
              </a:ext>
            </a:extLst>
          </p:cNvPr>
          <p:cNvSpPr txBox="1"/>
          <p:nvPr/>
        </p:nvSpPr>
        <p:spPr>
          <a:xfrm>
            <a:off x="1689907" y="1358762"/>
            <a:ext cx="951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Repeat</a:t>
            </a:r>
            <a:r>
              <a:rPr lang="ja-JP" altLang="en-US" sz="1400" dirty="0"/>
              <a:t> </a:t>
            </a:r>
            <a:r>
              <a:rPr lang="en-US" altLang="ja-JP" sz="1400" dirty="0"/>
              <a:t>2</a:t>
            </a:r>
            <a:endParaRPr kumimoji="1" lang="ja-JP" altLang="en-US" sz="1400" dirty="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C9728271-7D60-4C3F-91F9-575C34655DB9}"/>
              </a:ext>
            </a:extLst>
          </p:cNvPr>
          <p:cNvSpPr txBox="1"/>
          <p:nvPr/>
        </p:nvSpPr>
        <p:spPr>
          <a:xfrm>
            <a:off x="1638463" y="1978051"/>
            <a:ext cx="88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/>
              <a:t>- </a:t>
            </a:r>
            <a:r>
              <a:rPr lang="ja-JP" altLang="en-US" sz="800" dirty="0"/>
              <a:t>    </a:t>
            </a:r>
            <a:r>
              <a:rPr kumimoji="1" lang="en-US" altLang="ja-JP" sz="800" dirty="0"/>
              <a:t> </a:t>
            </a:r>
            <a:r>
              <a:rPr lang="en-US" altLang="ja-JP" sz="800" dirty="0"/>
              <a:t>-</a:t>
            </a:r>
            <a:r>
              <a:rPr kumimoji="1" lang="en-US" altLang="ja-JP" sz="800" dirty="0"/>
              <a:t>     +     +</a:t>
            </a:r>
            <a:endParaRPr lang="en-US" altLang="ja-JP" sz="800" dirty="0"/>
          </a:p>
          <a:p>
            <a:pPr algn="ctr"/>
            <a:r>
              <a:rPr lang="el-GR" altLang="ja-JP" sz="800" dirty="0"/>
              <a:t>-  </a:t>
            </a:r>
            <a:r>
              <a:rPr lang="en-US" altLang="ja-JP" sz="800" dirty="0"/>
              <a:t> </a:t>
            </a:r>
            <a:r>
              <a:rPr lang="el-GR" altLang="ja-JP" sz="800" dirty="0"/>
              <a:t> </a:t>
            </a:r>
            <a:r>
              <a:rPr lang="en-US" altLang="ja-JP" sz="800" dirty="0"/>
              <a:t> +</a:t>
            </a:r>
            <a:r>
              <a:rPr lang="el-GR" altLang="ja-JP" sz="800" dirty="0"/>
              <a:t>    </a:t>
            </a:r>
            <a:r>
              <a:rPr lang="en-US" altLang="ja-JP" sz="800" dirty="0"/>
              <a:t> -</a:t>
            </a:r>
            <a:r>
              <a:rPr lang="el-GR" altLang="ja-JP" sz="800" dirty="0"/>
              <a:t>   </a:t>
            </a:r>
            <a:r>
              <a:rPr lang="ja-JP" altLang="en-US" sz="800" dirty="0"/>
              <a:t> </a:t>
            </a:r>
            <a:r>
              <a:rPr lang="el-GR" altLang="ja-JP" sz="800" dirty="0"/>
              <a:t> +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FD89B7E-9A84-45F8-A79C-A54F285F653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2" t="16822" r="65163" b="15322"/>
          <a:stretch/>
        </p:blipFill>
        <p:spPr>
          <a:xfrm>
            <a:off x="1567078" y="4423895"/>
            <a:ext cx="1068585" cy="2275061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9BEFDDF7-16FF-4099-BDAD-E757340BBF9F}"/>
              </a:ext>
            </a:extLst>
          </p:cNvPr>
          <p:cNvSpPr txBox="1"/>
          <p:nvPr/>
        </p:nvSpPr>
        <p:spPr>
          <a:xfrm>
            <a:off x="2701137" y="5462568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50</a:t>
            </a:r>
            <a:endParaRPr kumimoji="1" lang="ja-JP" altLang="en-US" sz="1200" b="1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D26C57A-F3A5-449A-812C-B7E846CEA2AF}"/>
              </a:ext>
            </a:extLst>
          </p:cNvPr>
          <p:cNvSpPr txBox="1"/>
          <p:nvPr/>
        </p:nvSpPr>
        <p:spPr>
          <a:xfrm>
            <a:off x="2548737" y="5648826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37.5</a:t>
            </a:r>
            <a:endParaRPr kumimoji="1" lang="ja-JP" altLang="en-US" sz="1200" b="1" dirty="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C5EFEA1-1ED5-4104-93F1-CEEC3FB733E3}"/>
              </a:ext>
            </a:extLst>
          </p:cNvPr>
          <p:cNvSpPr txBox="1"/>
          <p:nvPr/>
        </p:nvSpPr>
        <p:spPr>
          <a:xfrm>
            <a:off x="2701137" y="5221221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75</a:t>
            </a:r>
            <a:endParaRPr kumimoji="1" lang="ja-JP" altLang="en-US" sz="1200" b="1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1CD3AC7-ED36-46D5-B351-540E29CDA5D6}"/>
              </a:ext>
            </a:extLst>
          </p:cNvPr>
          <p:cNvSpPr txBox="1"/>
          <p:nvPr/>
        </p:nvSpPr>
        <p:spPr>
          <a:xfrm>
            <a:off x="2548737" y="5051918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100</a:t>
            </a:r>
            <a:endParaRPr kumimoji="1" lang="ja-JP" altLang="en-US" sz="1200" b="1" dirty="0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74F7CA1D-7AFB-40F5-9C16-C5124E7E57E4}"/>
              </a:ext>
            </a:extLst>
          </p:cNvPr>
          <p:cNvSpPr txBox="1"/>
          <p:nvPr/>
        </p:nvSpPr>
        <p:spPr>
          <a:xfrm>
            <a:off x="2637928" y="6048413"/>
            <a:ext cx="61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(</a:t>
            </a:r>
            <a:r>
              <a:rPr lang="en-US" altLang="ja-JP" sz="1200" b="1" dirty="0" err="1"/>
              <a:t>kDa</a:t>
            </a:r>
            <a:r>
              <a:rPr lang="en-US" altLang="ja-JP" sz="1200" b="1" dirty="0"/>
              <a:t>)</a:t>
            </a:r>
            <a:endParaRPr kumimoji="1" lang="ja-JP" altLang="en-US" sz="1200" b="1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0F72147-2A02-4F10-B4B8-61B2A26379F9}"/>
              </a:ext>
            </a:extLst>
          </p:cNvPr>
          <p:cNvSpPr txBox="1"/>
          <p:nvPr/>
        </p:nvSpPr>
        <p:spPr>
          <a:xfrm>
            <a:off x="507491" y="5381416"/>
            <a:ext cx="844623" cy="309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err="1"/>
              <a:t>γActin</a:t>
            </a:r>
            <a:endParaRPr kumimoji="1" lang="ja-JP" altLang="en-US" sz="1400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8E91AA8F-73B5-4212-BFF3-C719C236B812}"/>
              </a:ext>
            </a:extLst>
          </p:cNvPr>
          <p:cNvSpPr txBox="1"/>
          <p:nvPr/>
        </p:nvSpPr>
        <p:spPr>
          <a:xfrm>
            <a:off x="576318" y="5667173"/>
            <a:ext cx="775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42 </a:t>
            </a:r>
            <a:r>
              <a:rPr kumimoji="1" lang="en-US" altLang="ja-JP" sz="1400" dirty="0" err="1"/>
              <a:t>kDa</a:t>
            </a:r>
            <a:endParaRPr kumimoji="1" lang="ja-JP" altLang="en-US" sz="1400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F6A64BEF-9E54-4DD3-8D99-9B08757530D8}"/>
              </a:ext>
            </a:extLst>
          </p:cNvPr>
          <p:cNvSpPr txBox="1"/>
          <p:nvPr/>
        </p:nvSpPr>
        <p:spPr>
          <a:xfrm>
            <a:off x="7176927" y="5167419"/>
            <a:ext cx="844623" cy="309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err="1"/>
              <a:t>γActin</a:t>
            </a:r>
            <a:endParaRPr kumimoji="1" lang="ja-JP" altLang="en-US" sz="1400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1E0F45A-498D-4312-9C4F-59D8FBA3E355}"/>
              </a:ext>
            </a:extLst>
          </p:cNvPr>
          <p:cNvSpPr txBox="1"/>
          <p:nvPr/>
        </p:nvSpPr>
        <p:spPr>
          <a:xfrm>
            <a:off x="7245754" y="5453176"/>
            <a:ext cx="775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42 </a:t>
            </a:r>
            <a:r>
              <a:rPr kumimoji="1" lang="en-US" altLang="ja-JP" sz="1400" dirty="0" err="1"/>
              <a:t>kDa</a:t>
            </a:r>
            <a:endParaRPr kumimoji="1" lang="ja-JP" altLang="en-US" sz="1400" dirty="0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EA16CCB3-5E46-47C7-8E5E-896B37480F80}"/>
              </a:ext>
            </a:extLst>
          </p:cNvPr>
          <p:cNvSpPr txBox="1"/>
          <p:nvPr/>
        </p:nvSpPr>
        <p:spPr>
          <a:xfrm>
            <a:off x="415012" y="2980671"/>
            <a:ext cx="913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PD-L1</a:t>
            </a:r>
            <a:endParaRPr kumimoji="1" lang="ja-JP" altLang="en-US" sz="1400" dirty="0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72BF408-F466-4C80-A04B-EA7A306CCEB6}"/>
              </a:ext>
            </a:extLst>
          </p:cNvPr>
          <p:cNvSpPr txBox="1"/>
          <p:nvPr/>
        </p:nvSpPr>
        <p:spPr>
          <a:xfrm>
            <a:off x="330330" y="3288448"/>
            <a:ext cx="1149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40-50 </a:t>
            </a:r>
            <a:r>
              <a:rPr kumimoji="1" lang="en-US" altLang="ja-JP" sz="1400" dirty="0" err="1"/>
              <a:t>kDa</a:t>
            </a:r>
            <a:endParaRPr kumimoji="1" lang="ja-JP" altLang="en-US" sz="1400" dirty="0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DD28689-3805-4C65-B757-DB870CDA9662}"/>
              </a:ext>
            </a:extLst>
          </p:cNvPr>
          <p:cNvSpPr txBox="1"/>
          <p:nvPr/>
        </p:nvSpPr>
        <p:spPr>
          <a:xfrm>
            <a:off x="10093144" y="2684008"/>
            <a:ext cx="913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PD-L1</a:t>
            </a:r>
            <a:endParaRPr kumimoji="1" lang="ja-JP" altLang="en-US" sz="1400" dirty="0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E9C1B49-86AE-412D-8A7B-937986A47B91}"/>
              </a:ext>
            </a:extLst>
          </p:cNvPr>
          <p:cNvSpPr txBox="1"/>
          <p:nvPr/>
        </p:nvSpPr>
        <p:spPr>
          <a:xfrm>
            <a:off x="10008462" y="2991785"/>
            <a:ext cx="1149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40-50 </a:t>
            </a:r>
            <a:r>
              <a:rPr kumimoji="1" lang="en-US" altLang="ja-JP" sz="1400" dirty="0" err="1"/>
              <a:t>kDa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42827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8C6B5AE-3626-48FC-8672-35C1BA7EEB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5" t="15642" r="17154" b="14345"/>
          <a:stretch/>
        </p:blipFill>
        <p:spPr>
          <a:xfrm>
            <a:off x="1868129" y="4503174"/>
            <a:ext cx="1936954" cy="185829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4C90545-42C1-4459-8DAB-0F2FEB7DE2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66" t="18254" r="21352"/>
          <a:stretch/>
        </p:blipFill>
        <p:spPr>
          <a:xfrm>
            <a:off x="1966451" y="2186574"/>
            <a:ext cx="1838632" cy="216971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879DFE8-A6DC-4350-B26D-2A1F72988C7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66" t="18254" r="21353"/>
          <a:stretch/>
        </p:blipFill>
        <p:spPr>
          <a:xfrm>
            <a:off x="4699933" y="4223145"/>
            <a:ext cx="1838632" cy="2169719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251D78B-13B9-4967-9361-40B7664C0E61}"/>
              </a:ext>
            </a:extLst>
          </p:cNvPr>
          <p:cNvSpPr txBox="1"/>
          <p:nvPr/>
        </p:nvSpPr>
        <p:spPr>
          <a:xfrm>
            <a:off x="1917061" y="1815401"/>
            <a:ext cx="1294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/>
              <a:t>- </a:t>
            </a:r>
            <a:r>
              <a:rPr lang="ja-JP" altLang="en-US" sz="800" dirty="0"/>
              <a:t>  </a:t>
            </a:r>
            <a:r>
              <a:rPr kumimoji="1" lang="en-US" altLang="ja-JP" sz="800" dirty="0"/>
              <a:t> </a:t>
            </a:r>
            <a:r>
              <a:rPr lang="ja-JP" altLang="en-US" sz="800" dirty="0"/>
              <a:t> </a:t>
            </a:r>
            <a:r>
              <a:rPr lang="en-US" altLang="ja-JP" sz="800" dirty="0"/>
              <a:t>+</a:t>
            </a:r>
            <a:r>
              <a:rPr kumimoji="1" lang="en-US" altLang="ja-JP" sz="800" dirty="0"/>
              <a:t>     </a:t>
            </a:r>
            <a:r>
              <a:rPr lang="en-US" altLang="ja-JP" sz="800" dirty="0"/>
              <a:t>-</a:t>
            </a:r>
            <a:r>
              <a:rPr kumimoji="1" lang="en-US" altLang="ja-JP" sz="800" dirty="0"/>
              <a:t>     +</a:t>
            </a:r>
            <a:endParaRPr lang="en-US" altLang="ja-JP" sz="800" dirty="0"/>
          </a:p>
          <a:p>
            <a:pPr algn="ctr"/>
            <a:r>
              <a:rPr lang="el-GR" altLang="ja-JP" sz="800" dirty="0"/>
              <a:t>-     </a:t>
            </a:r>
            <a:r>
              <a:rPr lang="en-US" altLang="ja-JP" sz="800" dirty="0"/>
              <a:t>-</a:t>
            </a:r>
            <a:r>
              <a:rPr lang="el-GR" altLang="ja-JP" sz="800" dirty="0"/>
              <a:t>     </a:t>
            </a:r>
            <a:r>
              <a:rPr lang="en-US" altLang="ja-JP" sz="800" dirty="0"/>
              <a:t>+</a:t>
            </a:r>
            <a:r>
              <a:rPr lang="el-GR" altLang="ja-JP" sz="800" dirty="0"/>
              <a:t>   </a:t>
            </a:r>
            <a:r>
              <a:rPr lang="ja-JP" altLang="en-US" sz="800" dirty="0"/>
              <a:t> </a:t>
            </a:r>
            <a:r>
              <a:rPr lang="el-GR" altLang="ja-JP" sz="800" dirty="0"/>
              <a:t> +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363B3DA-C306-4CF3-B8E0-3C049CAEA915}"/>
              </a:ext>
            </a:extLst>
          </p:cNvPr>
          <p:cNvCxnSpPr>
            <a:cxnSpLocks/>
          </p:cNvCxnSpPr>
          <p:nvPr/>
        </p:nvCxnSpPr>
        <p:spPr>
          <a:xfrm>
            <a:off x="2187476" y="1805569"/>
            <a:ext cx="71510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17243029-ED6F-4ADA-A7AC-3CF5B9347C35}"/>
              </a:ext>
            </a:extLst>
          </p:cNvPr>
          <p:cNvCxnSpPr>
            <a:cxnSpLocks/>
          </p:cNvCxnSpPr>
          <p:nvPr/>
        </p:nvCxnSpPr>
        <p:spPr>
          <a:xfrm>
            <a:off x="2955728" y="1812387"/>
            <a:ext cx="71662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81E9720-0384-4C04-8BF3-51C816703ABE}"/>
              </a:ext>
            </a:extLst>
          </p:cNvPr>
          <p:cNvSpPr txBox="1"/>
          <p:nvPr/>
        </p:nvSpPr>
        <p:spPr>
          <a:xfrm>
            <a:off x="1629174" y="1767981"/>
            <a:ext cx="577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IFN-γ</a:t>
            </a:r>
          </a:p>
          <a:p>
            <a:r>
              <a:rPr lang="en-US" altLang="ja-JP" sz="1000" dirty="0"/>
              <a:t>IL-1</a:t>
            </a:r>
            <a:r>
              <a:rPr lang="el-GR" altLang="ja-JP" sz="1000" dirty="0"/>
              <a:t>β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01CD3E7-7F9B-4F58-B887-E10EF2207229}"/>
              </a:ext>
            </a:extLst>
          </p:cNvPr>
          <p:cNvSpPr txBox="1"/>
          <p:nvPr/>
        </p:nvSpPr>
        <p:spPr>
          <a:xfrm>
            <a:off x="2206662" y="1554118"/>
            <a:ext cx="594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HLF</a:t>
            </a:r>
            <a:endParaRPr kumimoji="1" lang="ja-JP" altLang="en-US" sz="12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97F728B-6A20-45AD-8B39-FD2AAEA99B20}"/>
              </a:ext>
            </a:extLst>
          </p:cNvPr>
          <p:cNvSpPr txBox="1"/>
          <p:nvPr/>
        </p:nvSpPr>
        <p:spPr>
          <a:xfrm>
            <a:off x="2925641" y="1554178"/>
            <a:ext cx="736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Hep3B</a:t>
            </a:r>
            <a:endParaRPr kumimoji="1" lang="ja-JP" altLang="en-US" sz="12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79BA913-A09C-4056-B03F-CBE2DD90DD3E}"/>
              </a:ext>
            </a:extLst>
          </p:cNvPr>
          <p:cNvSpPr txBox="1"/>
          <p:nvPr/>
        </p:nvSpPr>
        <p:spPr>
          <a:xfrm>
            <a:off x="1966451" y="1180590"/>
            <a:ext cx="93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Repeat</a:t>
            </a:r>
            <a:r>
              <a:rPr lang="ja-JP" altLang="en-US" sz="1400" dirty="0"/>
              <a:t> </a:t>
            </a:r>
            <a:r>
              <a:rPr lang="en-US" altLang="ja-JP" sz="1400" dirty="0"/>
              <a:t>3</a:t>
            </a:r>
            <a:endParaRPr kumimoji="1" lang="ja-JP" altLang="en-US" sz="14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954CD29-1A70-4E7A-B3B2-5D61AD076914}"/>
              </a:ext>
            </a:extLst>
          </p:cNvPr>
          <p:cNvSpPr txBox="1"/>
          <p:nvPr/>
        </p:nvSpPr>
        <p:spPr>
          <a:xfrm>
            <a:off x="2899697" y="1180529"/>
            <a:ext cx="93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Repeat</a:t>
            </a:r>
            <a:r>
              <a:rPr lang="ja-JP" altLang="en-US" sz="1400" dirty="0"/>
              <a:t> </a:t>
            </a:r>
            <a:r>
              <a:rPr lang="en-US" altLang="ja-JP" sz="1400" dirty="0"/>
              <a:t>3</a:t>
            </a:r>
            <a:endParaRPr kumimoji="1" lang="ja-JP" altLang="en-US" sz="14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CF314E0-A9FD-4369-AF67-C6F2779CC716}"/>
              </a:ext>
            </a:extLst>
          </p:cNvPr>
          <p:cNvSpPr txBox="1"/>
          <p:nvPr/>
        </p:nvSpPr>
        <p:spPr>
          <a:xfrm>
            <a:off x="2851134" y="1812449"/>
            <a:ext cx="880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/>
              <a:t>+</a:t>
            </a:r>
            <a:r>
              <a:rPr kumimoji="1" lang="en-US" altLang="ja-JP" sz="800" dirty="0"/>
              <a:t> </a:t>
            </a:r>
            <a:r>
              <a:rPr lang="ja-JP" altLang="en-US" sz="800" dirty="0"/>
              <a:t>  </a:t>
            </a:r>
            <a:r>
              <a:rPr kumimoji="1" lang="en-US" altLang="ja-JP" sz="800" dirty="0"/>
              <a:t> </a:t>
            </a:r>
            <a:r>
              <a:rPr lang="en-US" altLang="ja-JP" sz="800" dirty="0"/>
              <a:t>-</a:t>
            </a:r>
            <a:r>
              <a:rPr kumimoji="1" lang="en-US" altLang="ja-JP" sz="800" dirty="0"/>
              <a:t>     +     </a:t>
            </a:r>
            <a:r>
              <a:rPr lang="en-US" altLang="ja-JP" sz="800" dirty="0"/>
              <a:t>-</a:t>
            </a:r>
          </a:p>
          <a:p>
            <a:pPr algn="ctr"/>
            <a:r>
              <a:rPr lang="en-US" altLang="ja-JP" sz="800" dirty="0"/>
              <a:t> </a:t>
            </a:r>
            <a:r>
              <a:rPr lang="el-GR" altLang="ja-JP" sz="800" dirty="0"/>
              <a:t>-     </a:t>
            </a:r>
            <a:r>
              <a:rPr lang="en-US" altLang="ja-JP" sz="800" dirty="0"/>
              <a:t>-</a:t>
            </a:r>
            <a:r>
              <a:rPr lang="el-GR" altLang="ja-JP" sz="800" dirty="0"/>
              <a:t>     </a:t>
            </a:r>
            <a:r>
              <a:rPr lang="en-US" altLang="ja-JP" sz="800" dirty="0"/>
              <a:t>+</a:t>
            </a:r>
            <a:r>
              <a:rPr lang="el-GR" altLang="ja-JP" sz="800" dirty="0"/>
              <a:t>   </a:t>
            </a:r>
            <a:r>
              <a:rPr lang="ja-JP" altLang="en-US" sz="800" dirty="0"/>
              <a:t> </a:t>
            </a:r>
            <a:r>
              <a:rPr lang="el-GR" altLang="ja-JP" sz="800" dirty="0"/>
              <a:t> +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0080FE0-C514-4FC8-B9F5-61B2C8B940F3}"/>
              </a:ext>
            </a:extLst>
          </p:cNvPr>
          <p:cNvSpPr txBox="1"/>
          <p:nvPr/>
        </p:nvSpPr>
        <p:spPr>
          <a:xfrm>
            <a:off x="4385186" y="1812387"/>
            <a:ext cx="4306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The order is different form Repeat 1 and 2.</a:t>
            </a:r>
            <a:endParaRPr kumimoji="1" lang="ja-JP" altLang="en-US" sz="1600" dirty="0"/>
          </a:p>
        </p:txBody>
      </p:sp>
      <p:sp>
        <p:nvSpPr>
          <p:cNvPr id="37" name="矢印: 右 36">
            <a:extLst>
              <a:ext uri="{FF2B5EF4-FFF2-40B4-BE49-F238E27FC236}">
                <a16:creationId xmlns:a16="http://schemas.microsoft.com/office/drawing/2014/main" id="{31C45D95-5EE8-424C-BAAA-FB4F66280E33}"/>
              </a:ext>
            </a:extLst>
          </p:cNvPr>
          <p:cNvSpPr/>
          <p:nvPr/>
        </p:nvSpPr>
        <p:spPr>
          <a:xfrm rot="10800000">
            <a:off x="3922936" y="1805569"/>
            <a:ext cx="393290" cy="314632"/>
          </a:xfrm>
          <a:prstGeom prst="rightArrow">
            <a:avLst>
              <a:gd name="adj1" fmla="val 56250"/>
              <a:gd name="adj2" fmla="val 50000"/>
            </a:avLst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C5D6B16-8B65-4336-886D-18A84B894A20}"/>
              </a:ext>
            </a:extLst>
          </p:cNvPr>
          <p:cNvSpPr txBox="1"/>
          <p:nvPr/>
        </p:nvSpPr>
        <p:spPr>
          <a:xfrm>
            <a:off x="1509557" y="5657043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50</a:t>
            </a:r>
            <a:endParaRPr kumimoji="1" lang="ja-JP" altLang="en-US" sz="1200" b="1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4757330-E1C1-49D9-859A-935730F54A93}"/>
              </a:ext>
            </a:extLst>
          </p:cNvPr>
          <p:cNvSpPr txBox="1"/>
          <p:nvPr/>
        </p:nvSpPr>
        <p:spPr>
          <a:xfrm>
            <a:off x="1362218" y="5942423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37.5</a:t>
            </a:r>
            <a:endParaRPr kumimoji="1" lang="ja-JP" altLang="en-US" sz="1200" b="1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C4DAE03-A440-4986-A59D-4DF3C3A2741C}"/>
              </a:ext>
            </a:extLst>
          </p:cNvPr>
          <p:cNvSpPr txBox="1"/>
          <p:nvPr/>
        </p:nvSpPr>
        <p:spPr>
          <a:xfrm>
            <a:off x="1509557" y="5279460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75</a:t>
            </a:r>
            <a:endParaRPr kumimoji="1" lang="ja-JP" altLang="en-US" sz="1200" b="1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86A5B33-3667-4F70-88D2-E244986A8B68}"/>
              </a:ext>
            </a:extLst>
          </p:cNvPr>
          <p:cNvSpPr txBox="1"/>
          <p:nvPr/>
        </p:nvSpPr>
        <p:spPr>
          <a:xfrm>
            <a:off x="1357157" y="5104408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100</a:t>
            </a:r>
            <a:endParaRPr kumimoji="1" lang="ja-JP" altLang="en-US" sz="1200" b="1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B65C2C5-F11F-4E5F-B581-615F903D14AB}"/>
              </a:ext>
            </a:extLst>
          </p:cNvPr>
          <p:cNvSpPr txBox="1"/>
          <p:nvPr/>
        </p:nvSpPr>
        <p:spPr>
          <a:xfrm>
            <a:off x="1303368" y="6246704"/>
            <a:ext cx="61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(</a:t>
            </a:r>
            <a:r>
              <a:rPr lang="en-US" altLang="ja-JP" sz="1200" b="1" dirty="0" err="1"/>
              <a:t>kDa</a:t>
            </a:r>
            <a:r>
              <a:rPr lang="en-US" altLang="ja-JP" sz="1200" b="1" dirty="0"/>
              <a:t>)</a:t>
            </a:r>
            <a:endParaRPr kumimoji="1" lang="ja-JP" altLang="en-US" sz="1200" b="1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39A92F1-5425-45B9-98C5-8926E4C39D6C}"/>
              </a:ext>
            </a:extLst>
          </p:cNvPr>
          <p:cNvSpPr txBox="1"/>
          <p:nvPr/>
        </p:nvSpPr>
        <p:spPr>
          <a:xfrm>
            <a:off x="4316055" y="5657043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50</a:t>
            </a:r>
            <a:endParaRPr kumimoji="1" lang="ja-JP" altLang="en-US" sz="1200" b="1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A38E659-CD01-4285-B5E4-ABE3DBD216BA}"/>
              </a:ext>
            </a:extLst>
          </p:cNvPr>
          <p:cNvSpPr txBox="1"/>
          <p:nvPr/>
        </p:nvSpPr>
        <p:spPr>
          <a:xfrm>
            <a:off x="4163655" y="5896126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37.5</a:t>
            </a:r>
            <a:endParaRPr kumimoji="1" lang="ja-JP" altLang="en-US" sz="1200" b="1" dirty="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549A6F0-EDB9-456A-B56A-D9FCADFDAEB7}"/>
              </a:ext>
            </a:extLst>
          </p:cNvPr>
          <p:cNvSpPr txBox="1"/>
          <p:nvPr/>
        </p:nvSpPr>
        <p:spPr>
          <a:xfrm>
            <a:off x="4316055" y="5279460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75</a:t>
            </a:r>
            <a:endParaRPr kumimoji="1" lang="ja-JP" altLang="en-US" sz="1200" b="1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37C4D6A3-0455-4F61-9785-0561630F568E}"/>
              </a:ext>
            </a:extLst>
          </p:cNvPr>
          <p:cNvSpPr txBox="1"/>
          <p:nvPr/>
        </p:nvSpPr>
        <p:spPr>
          <a:xfrm>
            <a:off x="4163655" y="5104408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100</a:t>
            </a:r>
            <a:endParaRPr kumimoji="1" lang="ja-JP" altLang="en-US" sz="1200" b="1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302E010-2B94-4385-80E6-DAD4E14D131E}"/>
              </a:ext>
            </a:extLst>
          </p:cNvPr>
          <p:cNvSpPr txBox="1"/>
          <p:nvPr/>
        </p:nvSpPr>
        <p:spPr>
          <a:xfrm>
            <a:off x="4109866" y="6246704"/>
            <a:ext cx="61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(</a:t>
            </a:r>
            <a:r>
              <a:rPr lang="en-US" altLang="ja-JP" sz="1200" b="1" dirty="0" err="1"/>
              <a:t>kDa</a:t>
            </a:r>
            <a:r>
              <a:rPr lang="en-US" altLang="ja-JP" sz="1200" b="1" dirty="0"/>
              <a:t>)</a:t>
            </a:r>
            <a:endParaRPr kumimoji="1" lang="ja-JP" altLang="en-US" sz="1200" b="1" dirty="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CE49C17-09EC-4545-BFC5-F8B0309B11B1}"/>
              </a:ext>
            </a:extLst>
          </p:cNvPr>
          <p:cNvSpPr txBox="1"/>
          <p:nvPr/>
        </p:nvSpPr>
        <p:spPr>
          <a:xfrm>
            <a:off x="1558947" y="3561144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50</a:t>
            </a:r>
            <a:endParaRPr kumimoji="1" lang="ja-JP" altLang="en-US" sz="1200" b="1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B8E117E-0C1A-41E0-89FA-ACE887C74582}"/>
              </a:ext>
            </a:extLst>
          </p:cNvPr>
          <p:cNvSpPr txBox="1"/>
          <p:nvPr/>
        </p:nvSpPr>
        <p:spPr>
          <a:xfrm>
            <a:off x="1406547" y="3800227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37.5</a:t>
            </a:r>
            <a:endParaRPr kumimoji="1" lang="ja-JP" altLang="en-US" sz="1200" b="1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0212E276-00EB-42EC-9664-20207B2175CF}"/>
              </a:ext>
            </a:extLst>
          </p:cNvPr>
          <p:cNvSpPr txBox="1"/>
          <p:nvPr/>
        </p:nvSpPr>
        <p:spPr>
          <a:xfrm>
            <a:off x="1558947" y="3183561"/>
            <a:ext cx="407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75</a:t>
            </a:r>
            <a:endParaRPr kumimoji="1" lang="ja-JP" altLang="en-US" sz="1200" b="1" dirty="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228A20B-1B86-4F5F-9ED0-97827E8FDAE1}"/>
              </a:ext>
            </a:extLst>
          </p:cNvPr>
          <p:cNvSpPr txBox="1"/>
          <p:nvPr/>
        </p:nvSpPr>
        <p:spPr>
          <a:xfrm>
            <a:off x="1406547" y="3008509"/>
            <a:ext cx="5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/>
              <a:t>100</a:t>
            </a:r>
            <a:endParaRPr kumimoji="1" lang="ja-JP" altLang="en-US" sz="1200" b="1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97EADFC-44EE-43B2-8670-9F9D5AE5779F}"/>
              </a:ext>
            </a:extLst>
          </p:cNvPr>
          <p:cNvSpPr txBox="1"/>
          <p:nvPr/>
        </p:nvSpPr>
        <p:spPr>
          <a:xfrm>
            <a:off x="1352758" y="4035691"/>
            <a:ext cx="61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/>
              <a:t>(</a:t>
            </a:r>
            <a:r>
              <a:rPr lang="en-US" altLang="ja-JP" sz="1200" b="1" dirty="0" err="1"/>
              <a:t>kDa</a:t>
            </a:r>
            <a:r>
              <a:rPr lang="en-US" altLang="ja-JP" sz="1200" b="1" dirty="0"/>
              <a:t>)</a:t>
            </a:r>
            <a:endParaRPr kumimoji="1" lang="ja-JP" altLang="en-US" sz="1200" b="1" dirty="0"/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71657378-E55A-437C-9FE8-739D6C166CF5}"/>
              </a:ext>
            </a:extLst>
          </p:cNvPr>
          <p:cNvGrpSpPr/>
          <p:nvPr/>
        </p:nvGrpSpPr>
        <p:grpSpPr>
          <a:xfrm>
            <a:off x="7675252" y="4174190"/>
            <a:ext cx="1610141" cy="2316744"/>
            <a:chOff x="8696738" y="3856381"/>
            <a:chExt cx="1610141" cy="2316744"/>
          </a:xfrm>
        </p:grpSpPr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3B0A8799-8085-4613-B6B9-CA0CE7EB54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03" t="12714" r="28455"/>
            <a:stretch/>
          </p:blipFill>
          <p:spPr>
            <a:xfrm>
              <a:off x="8696738" y="3856381"/>
              <a:ext cx="1610141" cy="2316743"/>
            </a:xfrm>
            <a:prstGeom prst="rect">
              <a:avLst/>
            </a:prstGeom>
          </p:spPr>
        </p:pic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23673140-5561-4CAE-ABEF-1E569F4A7D77}"/>
                </a:ext>
              </a:extLst>
            </p:cNvPr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92" t="12714" r="28454"/>
            <a:stretch/>
          </p:blipFill>
          <p:spPr>
            <a:xfrm>
              <a:off x="8967019" y="3856383"/>
              <a:ext cx="1339860" cy="2316742"/>
            </a:xfrm>
            <a:prstGeom prst="rect">
              <a:avLst/>
            </a:prstGeom>
          </p:spPr>
        </p:pic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2715F05-F5F0-43BA-B27B-0A2913227DD3}"/>
              </a:ext>
            </a:extLst>
          </p:cNvPr>
          <p:cNvSpPr txBox="1"/>
          <p:nvPr/>
        </p:nvSpPr>
        <p:spPr>
          <a:xfrm>
            <a:off x="439308" y="3332055"/>
            <a:ext cx="913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PD-L1</a:t>
            </a:r>
            <a:endParaRPr kumimoji="1" lang="ja-JP" altLang="en-US" sz="1400" dirty="0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2736EF3-C392-4B10-9F5A-07622A5FEFB8}"/>
              </a:ext>
            </a:extLst>
          </p:cNvPr>
          <p:cNvSpPr txBox="1"/>
          <p:nvPr/>
        </p:nvSpPr>
        <p:spPr>
          <a:xfrm>
            <a:off x="354626" y="3639832"/>
            <a:ext cx="1149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40-50 </a:t>
            </a:r>
            <a:r>
              <a:rPr kumimoji="1" lang="en-US" altLang="ja-JP" sz="1400" dirty="0" err="1"/>
              <a:t>kDa</a:t>
            </a:r>
            <a:endParaRPr kumimoji="1" lang="ja-JP" altLang="en-US" sz="1400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B054A8A-9CB8-4B63-9B4A-EBC068513A1F}"/>
              </a:ext>
            </a:extLst>
          </p:cNvPr>
          <p:cNvSpPr txBox="1"/>
          <p:nvPr/>
        </p:nvSpPr>
        <p:spPr>
          <a:xfrm>
            <a:off x="507491" y="5381416"/>
            <a:ext cx="844623" cy="309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err="1"/>
              <a:t>γActin</a:t>
            </a:r>
            <a:endParaRPr kumimoji="1" lang="ja-JP" altLang="en-US" sz="1400" dirty="0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B860EC5B-411D-49DB-BF2F-D15EB3368056}"/>
              </a:ext>
            </a:extLst>
          </p:cNvPr>
          <p:cNvSpPr txBox="1"/>
          <p:nvPr/>
        </p:nvSpPr>
        <p:spPr>
          <a:xfrm>
            <a:off x="576318" y="5667173"/>
            <a:ext cx="775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42 </a:t>
            </a:r>
            <a:r>
              <a:rPr kumimoji="1" lang="en-US" altLang="ja-JP" sz="1400" dirty="0" err="1"/>
              <a:t>kDa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18046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1045</TotalTime>
  <Words>184</Words>
  <Application>Microsoft Office PowerPoint</Application>
  <PresentationFormat>ワイド画面</PresentationFormat>
  <Paragraphs>113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泰尚 沼田</dc:creator>
  <cp:lastModifiedBy>泰尚 沼田</cp:lastModifiedBy>
  <cp:revision>13</cp:revision>
  <dcterms:created xsi:type="dcterms:W3CDTF">2021-12-05T15:45:49Z</dcterms:created>
  <dcterms:modified xsi:type="dcterms:W3CDTF">2021-12-10T07:07:49Z</dcterms:modified>
</cp:coreProperties>
</file>