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11981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56" d="100"/>
          <a:sy n="56" d="100"/>
        </p:scale>
        <p:origin x="213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296173"/>
            <a:ext cx="5201841" cy="2757347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159854"/>
            <a:ext cx="4589860" cy="1912175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2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6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21669"/>
            <a:ext cx="1319585" cy="67118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21669"/>
            <a:ext cx="3882256" cy="6711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8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0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974512"/>
            <a:ext cx="5278339" cy="329451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300194"/>
            <a:ext cx="5278339" cy="1732508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1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6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21671"/>
            <a:ext cx="5278339" cy="15308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41510"/>
            <a:ext cx="2588967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893014"/>
            <a:ext cx="2588967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41510"/>
            <a:ext cx="2601718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893014"/>
            <a:ext cx="2601718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6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40341"/>
            <a:ext cx="3098155" cy="5628360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0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40341"/>
            <a:ext cx="3098155" cy="5628360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2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21671"/>
            <a:ext cx="5278339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08344"/>
            <a:ext cx="5278339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2E118-174B-4384-B15F-433CFA3BF618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340703"/>
            <a:ext cx="2065437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D4C2732F-1BA4-4C67-B4C1-CB29D7D5A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63" y="760358"/>
            <a:ext cx="5512686" cy="50658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37B8F1-A3BC-4DB2-84B9-DBBD37EBAD01}"/>
              </a:ext>
            </a:extLst>
          </p:cNvPr>
          <p:cNvSpPr txBox="1"/>
          <p:nvPr/>
        </p:nvSpPr>
        <p:spPr>
          <a:xfrm>
            <a:off x="340617" y="5889857"/>
            <a:ext cx="56183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increased expression of VCP gene in various cancer types from TCGA database.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mRNA expression of VCP is significantly elevated in various cancers including HCC.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up-regulated mRNA expressed level of VCP in HCC than normal tissues was observed in different races. All ** P＜0.01, and *** P ＜0.001.</a:t>
            </a:r>
          </a:p>
        </p:txBody>
      </p:sp>
    </p:spTree>
    <p:extLst>
      <p:ext uri="{BB962C8B-B14F-4D97-AF65-F5344CB8AC3E}">
        <p14:creationId xmlns:p14="http://schemas.microsoft.com/office/powerpoint/2010/main" val="2901538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63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雅 意天空</dc:creator>
  <cp:lastModifiedBy>雅 意天空</cp:lastModifiedBy>
  <cp:revision>6</cp:revision>
  <dcterms:created xsi:type="dcterms:W3CDTF">2022-04-15T05:49:56Z</dcterms:created>
  <dcterms:modified xsi:type="dcterms:W3CDTF">2022-04-22T13:03:05Z</dcterms:modified>
</cp:coreProperties>
</file>