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90" d="100"/>
          <a:sy n="90" d="100"/>
        </p:scale>
        <p:origin x="1476" y="-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3F2706-AFD9-48AE-B25C-6AA2BDE34C45}"/>
              </a:ext>
            </a:extLst>
          </p:cNvPr>
          <p:cNvSpPr txBox="1"/>
          <p:nvPr/>
        </p:nvSpPr>
        <p:spPr>
          <a:xfrm>
            <a:off x="323700" y="5529251"/>
            <a:ext cx="56183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enrichment analysis of GO and pathway for potential proteins that interacted with VCP identified by Co-IP/MS.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A-C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20 GO terms of biological process, cell component, and molecular function, respectively, with all P values ＜0.05.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D, 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20 enriched pathways through KEGG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DisGeNET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database, respectively. BP: biological process. CC: cell component. MF: molecular function. GO: gene ontology. KEGG: Kyoto Encyclopedia of Genes and Genomes.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EAC1B6F-B11B-4141-9D97-B636DE171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84" y="806489"/>
            <a:ext cx="5810100" cy="477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92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6</cp:revision>
  <dcterms:created xsi:type="dcterms:W3CDTF">2022-04-15T05:49:56Z</dcterms:created>
  <dcterms:modified xsi:type="dcterms:W3CDTF">2022-04-20T14:35:19Z</dcterms:modified>
</cp:coreProperties>
</file>