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119813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90" d="100"/>
          <a:sy n="90" d="100"/>
        </p:scale>
        <p:origin x="1476" y="-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296173"/>
            <a:ext cx="5201841" cy="2757347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159854"/>
            <a:ext cx="4589860" cy="1912175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2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6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21669"/>
            <a:ext cx="1319585" cy="67118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21669"/>
            <a:ext cx="3882256" cy="67118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8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0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1974512"/>
            <a:ext cx="5278339" cy="329451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300194"/>
            <a:ext cx="5278339" cy="1732508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1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08344"/>
            <a:ext cx="2600921" cy="5025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08344"/>
            <a:ext cx="2600921" cy="5025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61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21671"/>
            <a:ext cx="5278339" cy="15308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41510"/>
            <a:ext cx="2588967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893014"/>
            <a:ext cx="2588967" cy="425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41510"/>
            <a:ext cx="2601718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893014"/>
            <a:ext cx="2601718" cy="425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6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40341"/>
            <a:ext cx="3098155" cy="5628360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0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40341"/>
            <a:ext cx="3098155" cy="5628360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2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21671"/>
            <a:ext cx="5278339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08344"/>
            <a:ext cx="5278339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340703"/>
            <a:ext cx="2065437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3F2706-AFD9-48AE-B25C-6AA2BDE34C45}"/>
              </a:ext>
            </a:extLst>
          </p:cNvPr>
          <p:cNvSpPr txBox="1"/>
          <p:nvPr/>
        </p:nvSpPr>
        <p:spPr>
          <a:xfrm>
            <a:off x="404932" y="5188481"/>
            <a:ext cx="56183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protein expression of HMGB1 in various HCC cells. All ** P＜0.01, and  *** P ＜ 0.001.</a:t>
            </a:r>
          </a:p>
        </p:txBody>
      </p:sp>
      <p:pic>
        <p:nvPicPr>
          <p:cNvPr id="3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C18A0C70-BB37-4011-8EBC-C7E898399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49" y="1100102"/>
            <a:ext cx="5676812" cy="403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50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25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雅 意天空</dc:creator>
  <cp:lastModifiedBy>雅 意天空</cp:lastModifiedBy>
  <cp:revision>8</cp:revision>
  <dcterms:created xsi:type="dcterms:W3CDTF">2022-04-15T05:49:56Z</dcterms:created>
  <dcterms:modified xsi:type="dcterms:W3CDTF">2022-04-20T14:59:21Z</dcterms:modified>
</cp:coreProperties>
</file>