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6119813" cy="7920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56" d="100"/>
          <a:sy n="56" d="100"/>
        </p:scale>
        <p:origin x="213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1296173"/>
            <a:ext cx="5201841" cy="2757347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4159854"/>
            <a:ext cx="4589860" cy="1912175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20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60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421669"/>
            <a:ext cx="1319585" cy="67118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421669"/>
            <a:ext cx="3882256" cy="67118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8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06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1974512"/>
            <a:ext cx="5278339" cy="3294515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5300194"/>
            <a:ext cx="5278339" cy="1732508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1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2108344"/>
            <a:ext cx="2600921" cy="5025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2108344"/>
            <a:ext cx="2600921" cy="5025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61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21671"/>
            <a:ext cx="5278339" cy="153084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941510"/>
            <a:ext cx="2588967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2893014"/>
            <a:ext cx="2588967" cy="4255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941510"/>
            <a:ext cx="2601718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2893014"/>
            <a:ext cx="2601718" cy="4255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7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63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6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1140341"/>
            <a:ext cx="3098155" cy="5628360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05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1140341"/>
            <a:ext cx="3098155" cy="5628360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2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421671"/>
            <a:ext cx="5278339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2108344"/>
            <a:ext cx="5278339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7340703"/>
            <a:ext cx="2065437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4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3F2706-AFD9-48AE-B25C-6AA2BDE34C45}"/>
              </a:ext>
            </a:extLst>
          </p:cNvPr>
          <p:cNvSpPr txBox="1"/>
          <p:nvPr/>
        </p:nvSpPr>
        <p:spPr>
          <a:xfrm>
            <a:off x="182241" y="4897452"/>
            <a:ext cx="56734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efficacy verification of HMGB1-siRNA in HCC cells. 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protein expression of HMGB1 was determined by western blot. 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relative gray density of HMGB1 protein was analyzed by Image J software.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*** P ＜0.001.</a:t>
            </a: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BEA09829-3240-44AE-B781-72E5953F49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277" y="1826413"/>
            <a:ext cx="5210642" cy="303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50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44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雅 意天空</dc:creator>
  <cp:lastModifiedBy>雅 意天空</cp:lastModifiedBy>
  <cp:revision>11</cp:revision>
  <dcterms:created xsi:type="dcterms:W3CDTF">2022-04-15T05:49:56Z</dcterms:created>
  <dcterms:modified xsi:type="dcterms:W3CDTF">2022-04-20T15:13:18Z</dcterms:modified>
</cp:coreProperties>
</file>