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6119813" cy="7920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90" d="100"/>
          <a:sy n="90" d="100"/>
        </p:scale>
        <p:origin x="1476" y="-12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986" y="1296173"/>
            <a:ext cx="5201841" cy="2757347"/>
          </a:xfrm>
        </p:spPr>
        <p:txBody>
          <a:bodyPr anchor="b"/>
          <a:lstStyle>
            <a:lvl1pPr algn="ctr">
              <a:defRPr sz="40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4159854"/>
            <a:ext cx="4589860" cy="1912175"/>
          </a:xfrm>
        </p:spPr>
        <p:txBody>
          <a:bodyPr/>
          <a:lstStyle>
            <a:lvl1pPr marL="0" indent="0" algn="ctr">
              <a:buNone/>
              <a:defRPr sz="1606"/>
            </a:lvl1pPr>
            <a:lvl2pPr marL="306004" indent="0" algn="ctr">
              <a:buNone/>
              <a:defRPr sz="1339"/>
            </a:lvl2pPr>
            <a:lvl3pPr marL="612008" indent="0" algn="ctr">
              <a:buNone/>
              <a:defRPr sz="1205"/>
            </a:lvl3pPr>
            <a:lvl4pPr marL="918012" indent="0" algn="ctr">
              <a:buNone/>
              <a:defRPr sz="1071"/>
            </a:lvl4pPr>
            <a:lvl5pPr marL="1224016" indent="0" algn="ctr">
              <a:buNone/>
              <a:defRPr sz="1071"/>
            </a:lvl5pPr>
            <a:lvl6pPr marL="1530020" indent="0" algn="ctr">
              <a:buNone/>
              <a:defRPr sz="1071"/>
            </a:lvl6pPr>
            <a:lvl7pPr marL="1836024" indent="0" algn="ctr">
              <a:buNone/>
              <a:defRPr sz="1071"/>
            </a:lvl7pPr>
            <a:lvl8pPr marL="2142028" indent="0" algn="ctr">
              <a:buNone/>
              <a:defRPr sz="1071"/>
            </a:lvl8pPr>
            <a:lvl9pPr marL="2448032" indent="0" algn="ctr">
              <a:buNone/>
              <a:defRPr sz="107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20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60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421669"/>
            <a:ext cx="1319585" cy="67118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8" y="421669"/>
            <a:ext cx="3882256" cy="67118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88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206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1974512"/>
            <a:ext cx="5278339" cy="3294515"/>
          </a:xfrm>
        </p:spPr>
        <p:txBody>
          <a:bodyPr anchor="b"/>
          <a:lstStyle>
            <a:lvl1pPr>
              <a:defRPr sz="40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5300194"/>
            <a:ext cx="5278339" cy="1732508"/>
          </a:xfrm>
        </p:spPr>
        <p:txBody>
          <a:bodyPr/>
          <a:lstStyle>
            <a:lvl1pPr marL="0" indent="0">
              <a:buNone/>
              <a:defRPr sz="1606">
                <a:solidFill>
                  <a:schemeClr val="tx1"/>
                </a:solidFill>
              </a:defRPr>
            </a:lvl1pPr>
            <a:lvl2pPr marL="306004" indent="0">
              <a:buNone/>
              <a:defRPr sz="1339">
                <a:solidFill>
                  <a:schemeClr val="tx1">
                    <a:tint val="75000"/>
                  </a:schemeClr>
                </a:solidFill>
              </a:defRPr>
            </a:lvl2pPr>
            <a:lvl3pPr marL="612008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801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4pPr>
            <a:lvl5pPr marL="1224016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5pPr>
            <a:lvl6pPr marL="1530020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6pPr>
            <a:lvl7pPr marL="1836024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7pPr>
            <a:lvl8pPr marL="2142028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8pPr>
            <a:lvl9pPr marL="244803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12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2108344"/>
            <a:ext cx="2600921" cy="50251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2108344"/>
            <a:ext cx="2600921" cy="50251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561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421671"/>
            <a:ext cx="5278339" cy="153084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5" y="1941510"/>
            <a:ext cx="2588967" cy="95150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5" y="2893014"/>
            <a:ext cx="2588967" cy="4255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1941510"/>
            <a:ext cx="2601718" cy="95150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2893014"/>
            <a:ext cx="2601718" cy="4255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97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163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16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28002"/>
            <a:ext cx="1973799" cy="1848009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1140341"/>
            <a:ext cx="3098155" cy="5628360"/>
          </a:xfrm>
        </p:spPr>
        <p:txBody>
          <a:bodyPr/>
          <a:lstStyle>
            <a:lvl1pPr>
              <a:defRPr sz="2142"/>
            </a:lvl1pPr>
            <a:lvl2pPr>
              <a:defRPr sz="1874"/>
            </a:lvl2pPr>
            <a:lvl3pPr>
              <a:defRPr sz="1606"/>
            </a:lvl3pPr>
            <a:lvl4pPr>
              <a:defRPr sz="1339"/>
            </a:lvl4pPr>
            <a:lvl5pPr>
              <a:defRPr sz="1339"/>
            </a:lvl5pPr>
            <a:lvl6pPr>
              <a:defRPr sz="1339"/>
            </a:lvl6pPr>
            <a:lvl7pPr>
              <a:defRPr sz="1339"/>
            </a:lvl7pPr>
            <a:lvl8pPr>
              <a:defRPr sz="1339"/>
            </a:lvl8pPr>
            <a:lvl9pPr>
              <a:defRPr sz="133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376011"/>
            <a:ext cx="1973799" cy="4401855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05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28002"/>
            <a:ext cx="1973799" cy="1848009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1140341"/>
            <a:ext cx="3098155" cy="5628360"/>
          </a:xfrm>
        </p:spPr>
        <p:txBody>
          <a:bodyPr anchor="t"/>
          <a:lstStyle>
            <a:lvl1pPr marL="0" indent="0">
              <a:buNone/>
              <a:defRPr sz="2142"/>
            </a:lvl1pPr>
            <a:lvl2pPr marL="306004" indent="0">
              <a:buNone/>
              <a:defRPr sz="1874"/>
            </a:lvl2pPr>
            <a:lvl3pPr marL="612008" indent="0">
              <a:buNone/>
              <a:defRPr sz="1606"/>
            </a:lvl3pPr>
            <a:lvl4pPr marL="918012" indent="0">
              <a:buNone/>
              <a:defRPr sz="1339"/>
            </a:lvl4pPr>
            <a:lvl5pPr marL="1224016" indent="0">
              <a:buNone/>
              <a:defRPr sz="1339"/>
            </a:lvl5pPr>
            <a:lvl6pPr marL="1530020" indent="0">
              <a:buNone/>
              <a:defRPr sz="1339"/>
            </a:lvl6pPr>
            <a:lvl7pPr marL="1836024" indent="0">
              <a:buNone/>
              <a:defRPr sz="1339"/>
            </a:lvl7pPr>
            <a:lvl8pPr marL="2142028" indent="0">
              <a:buNone/>
              <a:defRPr sz="1339"/>
            </a:lvl8pPr>
            <a:lvl9pPr marL="2448032" indent="0">
              <a:buNone/>
              <a:defRPr sz="133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376011"/>
            <a:ext cx="1973799" cy="4401855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2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421671"/>
            <a:ext cx="5278339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2108344"/>
            <a:ext cx="5278339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7340703"/>
            <a:ext cx="137695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2E118-174B-4384-B15F-433CFA3BF618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7340703"/>
            <a:ext cx="2065437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7340703"/>
            <a:ext cx="137695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4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12008" rtl="0" eaLnBrk="1" latinLnBrk="0" hangingPunct="1">
        <a:lnSpc>
          <a:spcPct val="90000"/>
        </a:lnSpc>
        <a:spcBef>
          <a:spcPct val="0"/>
        </a:spcBef>
        <a:buNone/>
        <a:defRPr sz="2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002" indent="-153002" algn="l" defTabSz="612008" rtl="0" eaLnBrk="1" latinLnBrk="0" hangingPunct="1">
        <a:lnSpc>
          <a:spcPct val="90000"/>
        </a:lnSpc>
        <a:spcBef>
          <a:spcPts val="669"/>
        </a:spcBef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1pPr>
      <a:lvl2pPr marL="45900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76501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339" kern="1200">
          <a:solidFill>
            <a:schemeClr val="tx1"/>
          </a:solidFill>
          <a:latin typeface="+mn-lt"/>
          <a:ea typeface="+mn-ea"/>
          <a:cs typeface="+mn-cs"/>
        </a:defRPr>
      </a:lvl3pPr>
      <a:lvl4pPr marL="107101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018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3022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8902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503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103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600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00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801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016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3002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602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202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803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43F2706-AFD9-48AE-B25C-6AA2BDE34C45}"/>
              </a:ext>
            </a:extLst>
          </p:cNvPr>
          <p:cNvSpPr txBox="1"/>
          <p:nvPr/>
        </p:nvSpPr>
        <p:spPr>
          <a:xfrm>
            <a:off x="254272" y="6002921"/>
            <a:ext cx="56734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S6.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HMGB1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VCP</a:t>
            </a:r>
            <a:r>
              <a: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enhancing epithelial mesenchymal transformation (EMT) in HCC cells.  </a:t>
            </a: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A, B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Huh7 cells were transfected by VCP-siRNA and exogenous HMGB1. Meanwhile, MHCC-LM3 cells were treated with exogenous VCP and HMGB1-siRNA. Western blot was operated to determine the protein expression of  biomarkers relevant to EMT, and the gray density was further analyzed. All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P＜0.05, ** P ＜0.01, *** P ＜0.001 , and **** P ＜0.0001.</a:t>
            </a:r>
          </a:p>
        </p:txBody>
      </p:sp>
      <p:pic>
        <p:nvPicPr>
          <p:cNvPr id="3" name="Picture 2" descr="A picture containing text, writing implement, stationary, pencil&#10;&#10;Description automatically generated">
            <a:extLst>
              <a:ext uri="{FF2B5EF4-FFF2-40B4-BE49-F238E27FC236}">
                <a16:creationId xmlns:a16="http://schemas.microsoft.com/office/drawing/2014/main" id="{38A88055-93AD-4010-BE2B-DC920A04E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242" y="435562"/>
            <a:ext cx="5830571" cy="550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150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89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雅 意天空</dc:creator>
  <cp:lastModifiedBy>雅 意天空</cp:lastModifiedBy>
  <cp:revision>9</cp:revision>
  <dcterms:created xsi:type="dcterms:W3CDTF">2022-04-15T05:49:56Z</dcterms:created>
  <dcterms:modified xsi:type="dcterms:W3CDTF">2022-04-20T15:18:57Z</dcterms:modified>
</cp:coreProperties>
</file>