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59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6C58A1F-CBEB-47CA-8AC1-726B9F79011A}" v="1" dt="2021-05-21T15:18:22.2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11" Type="http://schemas.openxmlformats.org/officeDocument/2006/relationships/customXml" Target="../customXml/item2.xml"/><Relationship Id="rId5" Type="http://schemas.openxmlformats.org/officeDocument/2006/relationships/viewProps" Target="viewProps.xml"/><Relationship Id="rId10" Type="http://schemas.openxmlformats.org/officeDocument/2006/relationships/customXml" Target="../customXml/item1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Engle" userId="0313dff2-ec7b-47d7-914b-246c7b5fcd21" providerId="ADAL" clId="{46C58A1F-CBEB-47CA-8AC1-726B9F79011A}"/>
    <pc:docChg chg="addSld delSld modSld">
      <pc:chgData name="Sarah Engle" userId="0313dff2-ec7b-47d7-914b-246c7b5fcd21" providerId="ADAL" clId="{46C58A1F-CBEB-47CA-8AC1-726B9F79011A}" dt="2021-05-21T15:18:23.742" v="1" actId="47"/>
      <pc:docMkLst>
        <pc:docMk/>
      </pc:docMkLst>
      <pc:sldChg chg="del">
        <pc:chgData name="Sarah Engle" userId="0313dff2-ec7b-47d7-914b-246c7b5fcd21" providerId="ADAL" clId="{46C58A1F-CBEB-47CA-8AC1-726B9F79011A}" dt="2021-05-21T15:18:23.742" v="1" actId="47"/>
        <pc:sldMkLst>
          <pc:docMk/>
          <pc:sldMk cId="3061265716" sldId="579"/>
        </pc:sldMkLst>
      </pc:sldChg>
      <pc:sldChg chg="add">
        <pc:chgData name="Sarah Engle" userId="0313dff2-ec7b-47d7-914b-246c7b5fcd21" providerId="ADAL" clId="{46C58A1F-CBEB-47CA-8AC1-726B9F79011A}" dt="2021-05-21T15:18:22.208" v="0"/>
        <pc:sldMkLst>
          <pc:docMk/>
          <pc:sldMk cId="3063606499" sldId="59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F3B5E8-35B1-44D6-97CD-DF65EDA601EF}" type="datetimeFigureOut">
              <a:rPr lang="en-US" smtClean="0"/>
              <a:t>5/21/2021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5A0C12-6508-49F6-99DE-2FD9C0D8E9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236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F3F74-D16A-46F0-922F-FB49EF63129E}" type="datetimeFigureOut">
              <a:rPr lang="en-US" smtClean="0"/>
              <a:t>5/21/2021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091F7-04A1-4924-A59D-7810997595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7992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F3F74-D16A-46F0-922F-FB49EF63129E}" type="datetimeFigureOut">
              <a:rPr lang="en-US" smtClean="0"/>
              <a:t>5/21/2021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091F7-04A1-4924-A59D-7810997595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3552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F3F74-D16A-46F0-922F-FB49EF63129E}" type="datetimeFigureOut">
              <a:rPr lang="en-US" smtClean="0"/>
              <a:t>5/21/2021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091F7-04A1-4924-A59D-7810997595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67320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F3F74-D16A-46F0-922F-FB49EF63129E}" type="datetimeFigureOut">
              <a:rPr lang="en-US" smtClean="0"/>
              <a:t>5/21/2021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091F7-04A1-4924-A59D-7810997595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275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F3F74-D16A-46F0-922F-FB49EF63129E}" type="datetimeFigureOut">
              <a:rPr lang="en-US" smtClean="0"/>
              <a:t>5/21/2021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091F7-04A1-4924-A59D-7810997595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424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F3F74-D16A-46F0-922F-FB49EF63129E}" type="datetimeFigureOut">
              <a:rPr lang="en-US" smtClean="0"/>
              <a:t>5/21/2021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091F7-04A1-4924-A59D-7810997595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472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F3F74-D16A-46F0-922F-FB49EF63129E}" type="datetimeFigureOut">
              <a:rPr lang="en-US" smtClean="0"/>
              <a:t>5/21/2021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091F7-04A1-4924-A59D-7810997595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036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F3F74-D16A-46F0-922F-FB49EF63129E}" type="datetimeFigureOut">
              <a:rPr lang="en-US" smtClean="0"/>
              <a:t>5/21/2021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091F7-04A1-4924-A59D-7810997595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001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F3F74-D16A-46F0-922F-FB49EF63129E}" type="datetimeFigureOut">
              <a:rPr lang="en-US" smtClean="0"/>
              <a:t>5/21/2021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091F7-04A1-4924-A59D-7810997595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37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F3F74-D16A-46F0-922F-FB49EF63129E}" type="datetimeFigureOut">
              <a:rPr lang="en-US" smtClean="0"/>
              <a:t>5/21/2021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091F7-04A1-4924-A59D-7810997595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838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F3F74-D16A-46F0-922F-FB49EF63129E}" type="datetimeFigureOut">
              <a:rPr lang="en-US" smtClean="0"/>
              <a:t>5/21/2021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091F7-04A1-4924-A59D-7810997595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8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DF3F74-D16A-46F0-922F-FB49EF63129E}" type="datetimeFigureOut">
              <a:rPr lang="en-US" smtClean="0"/>
              <a:t>5/21/2021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091F7-04A1-4924-A59D-7810997595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567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6D356C3-45E2-4F69-9749-697981318D40}"/>
              </a:ext>
            </a:extLst>
          </p:cNvPr>
          <p:cNvSpPr txBox="1"/>
          <p:nvPr/>
        </p:nvSpPr>
        <p:spPr>
          <a:xfrm>
            <a:off x="0" y="-16597"/>
            <a:ext cx="249936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Supplemental Figure 1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1690A96-25A8-4C06-9B57-A4F4F078D48A}"/>
              </a:ext>
            </a:extLst>
          </p:cNvPr>
          <p:cNvCxnSpPr>
            <a:cxnSpLocks/>
          </p:cNvCxnSpPr>
          <p:nvPr/>
        </p:nvCxnSpPr>
        <p:spPr>
          <a:xfrm flipH="1">
            <a:off x="2317221" y="5991269"/>
            <a:ext cx="575745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4E98591-DA1E-4D3A-899C-A74693BBE266}"/>
              </a:ext>
            </a:extLst>
          </p:cNvPr>
          <p:cNvSpPr txBox="1"/>
          <p:nvPr/>
        </p:nvSpPr>
        <p:spPr>
          <a:xfrm flipH="1">
            <a:off x="4967764" y="5875853"/>
            <a:ext cx="441000" cy="2308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900" b="1" dirty="0">
                <a:latin typeface="Arial"/>
                <a:cs typeface="Arial"/>
              </a:rPr>
              <a:t>Year</a:t>
            </a:r>
            <a:endParaRPr lang="en-US" sz="900" dirty="0">
              <a:latin typeface="Arial"/>
              <a:cs typeface="Arial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D5E27DE-C80F-4C0E-95B5-4BE4F8F0F1EC}"/>
              </a:ext>
            </a:extLst>
          </p:cNvPr>
          <p:cNvCxnSpPr>
            <a:cxnSpLocks/>
          </p:cNvCxnSpPr>
          <p:nvPr/>
        </p:nvCxnSpPr>
        <p:spPr>
          <a:xfrm flipH="1">
            <a:off x="809838" y="1149718"/>
            <a:ext cx="1" cy="3677195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47820A1-FAC8-4A9A-8003-261B5D1D424B}"/>
              </a:ext>
            </a:extLst>
          </p:cNvPr>
          <p:cNvSpPr txBox="1"/>
          <p:nvPr/>
        </p:nvSpPr>
        <p:spPr>
          <a:xfrm rot="16200000" flipH="1">
            <a:off x="128360" y="2804403"/>
            <a:ext cx="136295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900" b="1" dirty="0">
                <a:latin typeface="Arial"/>
                <a:cs typeface="Arial"/>
              </a:rPr>
              <a:t>Log2 (relative concentration)</a:t>
            </a:r>
            <a:endParaRPr lang="en-US" sz="900" dirty="0">
              <a:latin typeface="Arial"/>
              <a:cs typeface="Arial"/>
            </a:endParaRPr>
          </a:p>
        </p:txBody>
      </p:sp>
      <p:pic>
        <p:nvPicPr>
          <p:cNvPr id="13" name="Picture 12" descr="A close up of a map&#10;&#10;Description automatically generated">
            <a:extLst>
              <a:ext uri="{FF2B5EF4-FFF2-40B4-BE49-F238E27FC236}">
                <a16:creationId xmlns:a16="http://schemas.microsoft.com/office/drawing/2014/main" id="{BE1E252D-08A5-4DA3-A8B2-0AFCB5B28BD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3"/>
          <a:stretch/>
        </p:blipFill>
        <p:spPr>
          <a:xfrm>
            <a:off x="1040671" y="691763"/>
            <a:ext cx="8071344" cy="5075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60649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DAD4A5EA726D74EBCBD1A1F11A905D0" ma:contentTypeVersion="4" ma:contentTypeDescription="Create a new document." ma:contentTypeScope="" ma:versionID="8af2885750d70860c9788a9d4c8ea1c5">
  <xsd:schema xmlns:xsd="http://www.w3.org/2001/XMLSchema" xmlns:xs="http://www.w3.org/2001/XMLSchema" xmlns:p="http://schemas.microsoft.com/office/2006/metadata/properties" xmlns:ns2="1bc9d2a2-c1f3-4a43-9c30-d20afa00920a" targetNamespace="http://schemas.microsoft.com/office/2006/metadata/properties" ma:root="true" ma:fieldsID="c34b7eeb50fc144e7c570c3d533e56a1" ns2:_="">
    <xsd:import namespace="1bc9d2a2-c1f3-4a43-9c30-d20afa00920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c9d2a2-c1f3-4a43-9c30-d20afa00920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516F3E9-FBF6-4BE3-B2FD-A936D0BA524C}"/>
</file>

<file path=customXml/itemProps2.xml><?xml version="1.0" encoding="utf-8"?>
<ds:datastoreItem xmlns:ds="http://schemas.openxmlformats.org/officeDocument/2006/customXml" ds:itemID="{0351D6DF-542C-4CE2-B115-E0547355A796}"/>
</file>

<file path=customXml/itemProps3.xml><?xml version="1.0" encoding="utf-8"?>
<ds:datastoreItem xmlns:ds="http://schemas.openxmlformats.org/officeDocument/2006/customXml" ds:itemID="{53F39F3C-B898-4F43-B60A-682FB78558FA}"/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9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1_Office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Sample population characteristics</dc:title>
  <dc:creator>Sarah Engle</dc:creator>
  <cp:lastModifiedBy>Sarah Engle</cp:lastModifiedBy>
  <cp:revision>5</cp:revision>
  <dcterms:created xsi:type="dcterms:W3CDTF">2021-05-21T15:08:49Z</dcterms:created>
  <dcterms:modified xsi:type="dcterms:W3CDTF">2021-05-21T15:18:25Z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0x0101007DAD4A5EA726D74EBCBD1A1F11A905D0</vt:lpwstr>
  </property>
</Properties>
</file>