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00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823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6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14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2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3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8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195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5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00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F3C50-8AB7-4133-BBA9-144E80D2265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0D5EA-CF5D-4E8D-83E9-DD13597AB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58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868"/>
            <a:ext cx="3497366" cy="36204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7366" y="0"/>
            <a:ext cx="3496992" cy="37528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8713" y="52710"/>
            <a:ext cx="3544366" cy="36495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4662" y="3845446"/>
            <a:ext cx="437114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10.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Kaplan-Meier Survival Outcome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Based on Notch-1 </a:t>
            </a:r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Nuclear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and PTEN Protein Expression.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Kaplan-Meier Survival Outcome for women with stage II-III primary invasive, HER2+ breast cancer-expressing high (1.00) or low (0.00) Notch-1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nuclear protein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and low (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), moderate (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), or high (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) PTEN expression.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Table showing case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processing summary results from Notch-1 protein expression scores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in 75 cases of HER2+ breast tumor tissue arrays from the Nottingham cohort. Total number of events (deaths) and censored patients from tissue scored for Notch-1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nuclear staining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and PTEN low to high staining (1-3). Overall comparisons were statistically tested using Chi-Squares and  Log Rank by Mantel-Cox analysis. 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0235" y="1219764"/>
            <a:ext cx="827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lang="en-US" sz="1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(Notch1</a:t>
            </a:r>
            <a:r>
              <a:rPr lang="en-US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25184" y="2230193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en-US" sz="1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(Notch1</a:t>
            </a:r>
            <a:r>
              <a:rPr lang="en-US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96873" y="614940"/>
            <a:ext cx="1563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Notch-1 Nuclear</a:t>
            </a:r>
          </a:p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PTEN Status (Low)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42240" y="1360771"/>
            <a:ext cx="827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lang="en-US" sz="1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(Notch1</a:t>
            </a:r>
            <a:r>
              <a:rPr lang="en-US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69192" y="2212490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en-US" sz="1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(Notch1</a:t>
            </a:r>
            <a:r>
              <a:rPr lang="en-US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04934" y="614941"/>
            <a:ext cx="1936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Notch-1 Nuclear</a:t>
            </a:r>
          </a:p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PTEN Status (Moderate)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01949" y="2529949"/>
            <a:ext cx="827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lang="en-US" sz="1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(Notch1</a:t>
            </a:r>
            <a:r>
              <a:rPr lang="en-US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92807" y="614942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en-US" sz="1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(Notch1</a:t>
            </a:r>
            <a:r>
              <a:rPr lang="en-US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471803" y="641503"/>
            <a:ext cx="1611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Notch-1 Nuclear </a:t>
            </a:r>
          </a:p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PTEN Status (High)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815198"/>
              </p:ext>
            </p:extLst>
          </p:nvPr>
        </p:nvGraphicFramePr>
        <p:xfrm>
          <a:off x="5329898" y="3827870"/>
          <a:ext cx="6598213" cy="289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77220"/>
                <a:gridCol w="757219"/>
                <a:gridCol w="1091285"/>
                <a:gridCol w="701539"/>
                <a:gridCol w="970950"/>
              </a:tblGrid>
              <a:tr h="402447">
                <a:tc>
                  <a:txBody>
                    <a:bodyPr/>
                    <a:lstStyle/>
                    <a:p>
                      <a:endParaRPr lang="en-US" sz="11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PTEN               Notch1_nuc_lowhigh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Events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02447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0                         .00</a:t>
                      </a:r>
                    </a:p>
                    <a:p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Overall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100.0%</a:t>
                      </a: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100.0%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60552">
                <a:tc>
                  <a:txBody>
                    <a:bodyPr/>
                    <a:lstStyle/>
                    <a:p>
                      <a:pPr marL="228600" indent="-228600">
                        <a:buAutoNum type="arabicPlain"/>
                      </a:pP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.00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1.00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Overall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64.7%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40.0%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59.1%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60552">
                <a:tc>
                  <a:txBody>
                    <a:bodyPr/>
                    <a:lstStyle/>
                    <a:p>
                      <a:pPr marL="228600" indent="-228600">
                        <a:buAutoNum type="arabicPlain" startAt="2"/>
                      </a:pP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.00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1.00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Overall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48.1%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40.0%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46.9%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60552">
                <a:tc>
                  <a:txBody>
                    <a:bodyPr/>
                    <a:lstStyle/>
                    <a:p>
                      <a:pPr marL="228600" indent="-228600">
                        <a:buAutoNum type="arabicPlain" startAt="3"/>
                      </a:pP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.00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1.00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Overall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31.3%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100.0%</a:t>
                      </a:r>
                      <a:endParaRPr lang="en-US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45.0%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4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Overall             </a:t>
                      </a:r>
                      <a:r>
                        <a:rPr lang="en-US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Overall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50.7%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0606118" y="3580407"/>
            <a:ext cx="893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Censored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818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97366" y="8309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55674" y="818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05132" y="371876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816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279</Words>
  <Application>Microsoft Office PowerPoint</Application>
  <PresentationFormat>Widescreen</PresentationFormat>
  <Paragraphs>94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Loyola University Chicago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Osipo, Clodia</dc:creator>
  <cp:lastModifiedBy>Osipo, Clodia</cp:lastModifiedBy>
  <cp:revision>6</cp:revision>
  <dcterms:created xsi:type="dcterms:W3CDTF">2018-03-15T19:25:40Z</dcterms:created>
  <dcterms:modified xsi:type="dcterms:W3CDTF">2018-03-15T20:25:15Z</dcterms:modified>
</cp:coreProperties>
</file>