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8" r:id="rId2"/>
  </p:sldIdLst>
  <p:sldSz cx="6858000" cy="9144000" type="letter"/>
  <p:notesSz cx="6797675" cy="9931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3">
          <p15:clr>
            <a:srgbClr val="A4A3A4"/>
          </p15:clr>
        </p15:guide>
        <p15:guide id="2" pos="21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E0A5"/>
    <a:srgbClr val="F8A44A"/>
    <a:srgbClr val="4AE260"/>
    <a:srgbClr val="4ABBEA"/>
    <a:srgbClr val="9B9FFC"/>
    <a:srgbClr val="FAEF36"/>
    <a:srgbClr val="F9C63B"/>
    <a:srgbClr val="83F983"/>
    <a:srgbClr val="6FF86F"/>
    <a:srgbClr val="8CE9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87" d="100"/>
          <a:sy n="87" d="100"/>
        </p:scale>
        <p:origin x="3030" y="84"/>
      </p:cViewPr>
      <p:guideLst>
        <p:guide orient="horz" pos="2903"/>
        <p:guide pos="216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2022/5/4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2088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9486"/>
            <a:ext cx="543814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993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512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376809" y="3451382"/>
            <a:ext cx="6104383" cy="1199008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376809" y="4755348"/>
            <a:ext cx="6104383" cy="126810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76837" y="1270135"/>
            <a:ext cx="6104383" cy="672066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376809" y="3451382"/>
            <a:ext cx="6104383" cy="1199008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6809" y="576057"/>
            <a:ext cx="6104383" cy="864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76809" y="1728171"/>
            <a:ext cx="6104383" cy="6722468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6837" y="5078807"/>
            <a:ext cx="6104383" cy="833209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76834" y="6016159"/>
            <a:ext cx="6104383" cy="143745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6809" y="576057"/>
            <a:ext cx="6104383" cy="864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376836" y="1728170"/>
            <a:ext cx="2971824" cy="672066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3509368" y="1728170"/>
            <a:ext cx="2971824" cy="6720662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6809" y="576057"/>
            <a:ext cx="6104383" cy="864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76836" y="1728171"/>
            <a:ext cx="2971824" cy="508054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376833" y="2385626"/>
            <a:ext cx="2971800" cy="607024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3507609" y="1728171"/>
            <a:ext cx="2971824" cy="50805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3507609" y="2385626"/>
            <a:ext cx="2971824" cy="607024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376836" y="1728170"/>
            <a:ext cx="2971824" cy="6720662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3509395" y="1728170"/>
            <a:ext cx="2971824" cy="6720662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2022/5/4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5946264" y="1270135"/>
            <a:ext cx="534929" cy="718591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376833" y="1270125"/>
            <a:ext cx="5528307" cy="718591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376809" y="576057"/>
            <a:ext cx="6104383" cy="86408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376809" y="1728170"/>
            <a:ext cx="6104383" cy="6720662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94855" y="8467279"/>
            <a:ext cx="1518750" cy="422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2315250" y="8467279"/>
            <a:ext cx="2227500" cy="422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4843463" y="8467279"/>
            <a:ext cx="1518750" cy="422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矩形 66"/>
          <p:cNvSpPr/>
          <p:nvPr/>
        </p:nvSpPr>
        <p:spPr>
          <a:xfrm>
            <a:off x="494439" y="5763523"/>
            <a:ext cx="56750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Additional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file 6: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PCR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fragment analysis of </a:t>
            </a:r>
            <a:r>
              <a:rPr lang="en-US" altLang="zh-CN" sz="1200" b="1" i="1" dirty="0">
                <a:latin typeface="Times New Roman" pitchFamily="18" charset="0"/>
                <a:cs typeface="Times New Roman" pitchFamily="18" charset="0"/>
              </a:rPr>
              <a:t>VrCCA1L26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 in transgenic lines and wild-type </a:t>
            </a:r>
            <a:r>
              <a:rPr lang="en-US" altLang="zh-CN" sz="1200" b="1" i="1" dirty="0">
                <a:latin typeface="Times New Roman" pitchFamily="18" charset="0"/>
                <a:cs typeface="Times New Roman" pitchFamily="18" charset="0"/>
              </a:rPr>
              <a:t>Arabidopsis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 (Col) plants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The electrophoretic bands in the Marker from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above to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below is 10,000, 7,000, 4,000, 2,000, 1,000, 500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250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, respectively. The fragment length of </a:t>
            </a:r>
            <a:r>
              <a:rPr lang="en-US" altLang="zh-CN" sz="1200" i="1" dirty="0" smtClean="0">
                <a:latin typeface="Times New Roman" pitchFamily="18" charset="0"/>
                <a:cs typeface="Times New Roman" pitchFamily="18" charset="0"/>
              </a:rPr>
              <a:t>VrCCA1L26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is 2,250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bp.</a:t>
            </a:r>
            <a:endParaRPr lang="zh-CN" altLang="zh-CN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0244" y="2530850"/>
            <a:ext cx="5569200" cy="2918038"/>
            <a:chOff x="600244" y="2530850"/>
            <a:chExt cx="5569200" cy="2918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6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52" t="33736" r="30865" b="36987"/>
            <a:stretch/>
          </p:blipFill>
          <p:spPr>
            <a:xfrm>
              <a:off x="600244" y="2767517"/>
              <a:ext cx="5569200" cy="2681371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 rot="16200000">
              <a:off x="1252895" y="3040654"/>
              <a:ext cx="1296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VrCCA1L26-1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16200000">
              <a:off x="1647667" y="3040654"/>
              <a:ext cx="1296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VrCCA1L26-2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 rot="16200000">
              <a:off x="1257037" y="3411234"/>
              <a:ext cx="5554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Col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16200000">
              <a:off x="695017" y="3266018"/>
              <a:ext cx="8458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Marker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63</Words>
  <Application>Microsoft Office PowerPoint</Application>
  <PresentationFormat>信纸(8.5x11 英寸)</PresentationFormat>
  <Paragraphs>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微软雅黑</vt:lpstr>
      <vt:lpstr>Arial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lishuai</cp:lastModifiedBy>
  <cp:revision>199</cp:revision>
  <cp:lastPrinted>2020-08-03T09:43:32Z</cp:lastPrinted>
  <dcterms:created xsi:type="dcterms:W3CDTF">2020-02-10T12:38:00Z</dcterms:created>
  <dcterms:modified xsi:type="dcterms:W3CDTF">2022-05-04T01:45:48Z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2052-11.1.0.8597</vt:lpwstr>
  </property>
</Properties>
</file>