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1"/>
    <p:restoredTop sz="94646"/>
  </p:normalViewPr>
  <p:slideViewPr>
    <p:cSldViewPr snapToGrid="0" snapToObjects="1">
      <p:cViewPr varScale="1">
        <p:scale>
          <a:sx n="117" d="100"/>
          <a:sy n="117" d="100"/>
        </p:scale>
        <p:origin x="3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266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62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8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596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982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0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98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71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9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35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F16C3-1F84-7E49-AC95-6315E64D3834}" type="datetimeFigureOut">
              <a:rPr kumimoji="1" lang="ja-JP" altLang="en-US" smtClean="0"/>
              <a:t>2022/3/21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93A1C-10DE-AA4D-890D-3D5D4ACFC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88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1A79ED6F-D7F9-C241-B595-ED468E1237EA}"/>
              </a:ext>
            </a:extLst>
          </p:cNvPr>
          <p:cNvSpPr txBox="1"/>
          <p:nvPr/>
        </p:nvSpPr>
        <p:spPr>
          <a:xfrm>
            <a:off x="3089268" y="9486002"/>
            <a:ext cx="307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u="sng" dirty="0">
                <a:latin typeface="Arial"/>
                <a:cs typeface="Arial"/>
              </a:rPr>
              <a:t>Supplementary Fig. 1   </a:t>
            </a:r>
            <a:endParaRPr kumimoji="1" lang="ja-JP" altLang="en-US" sz="2000" b="1" u="sng" dirty="0">
              <a:latin typeface="Arial"/>
              <a:cs typeface="Arial"/>
            </a:endParaRPr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44A2972B-669C-6F47-8619-B7F2FB3D24C5}"/>
              </a:ext>
            </a:extLst>
          </p:cNvPr>
          <p:cNvSpPr/>
          <p:nvPr/>
        </p:nvSpPr>
        <p:spPr>
          <a:xfrm>
            <a:off x="771605" y="3207231"/>
            <a:ext cx="8194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latin typeface="Arial"/>
                <a:cs typeface="Arial"/>
              </a:rPr>
              <a:t>I:1</a:t>
            </a:r>
          </a:p>
          <a:p>
            <a:pPr algn="ctr"/>
            <a:r>
              <a:rPr lang="en-US" altLang="ja-JP" sz="1400" dirty="0">
                <a:latin typeface="Arial"/>
                <a:cs typeface="Arial"/>
              </a:rPr>
              <a:t>(Father)</a:t>
            </a:r>
            <a:endParaRPr lang="ja-JP" altLang="ja-JP" sz="1400" dirty="0">
              <a:latin typeface="Arial"/>
              <a:cs typeface="Arial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390970F-51E6-3245-95C5-208ED94395E7}"/>
              </a:ext>
            </a:extLst>
          </p:cNvPr>
          <p:cNvGrpSpPr/>
          <p:nvPr/>
        </p:nvGrpSpPr>
        <p:grpSpPr>
          <a:xfrm>
            <a:off x="1673869" y="2976887"/>
            <a:ext cx="4488940" cy="1540661"/>
            <a:chOff x="1601445" y="3022152"/>
            <a:chExt cx="4488940" cy="1540661"/>
          </a:xfrm>
        </p:grpSpPr>
        <p:pic>
          <p:nvPicPr>
            <p:cNvPr id="159" name="図 158">
              <a:extLst>
                <a:ext uri="{FF2B5EF4-FFF2-40B4-BE49-F238E27FC236}">
                  <a16:creationId xmlns:a16="http://schemas.microsoft.com/office/drawing/2014/main" id="{E6EEABAD-6CB3-4F43-923D-D4B05CE352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629" t="37291" r="29684"/>
            <a:stretch/>
          </p:blipFill>
          <p:spPr>
            <a:xfrm>
              <a:off x="1625960" y="3585403"/>
              <a:ext cx="2138987" cy="698023"/>
            </a:xfrm>
            <a:prstGeom prst="rect">
              <a:avLst/>
            </a:prstGeom>
          </p:spPr>
        </p:pic>
        <p:pic>
          <p:nvPicPr>
            <p:cNvPr id="160" name="図 159">
              <a:extLst>
                <a:ext uri="{FF2B5EF4-FFF2-40B4-BE49-F238E27FC236}">
                  <a16:creationId xmlns:a16="http://schemas.microsoft.com/office/drawing/2014/main" id="{5F0A543F-AE04-3F42-9A82-E5D35A335E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628" t="-2488" r="29686" b="92576"/>
            <a:stretch/>
          </p:blipFill>
          <p:spPr>
            <a:xfrm>
              <a:off x="1625960" y="3269161"/>
              <a:ext cx="2138988" cy="217439"/>
            </a:xfrm>
            <a:prstGeom prst="rect">
              <a:avLst/>
            </a:prstGeom>
          </p:spPr>
        </p:pic>
        <p:pic>
          <p:nvPicPr>
            <p:cNvPr id="161" name="図 160">
              <a:extLst>
                <a:ext uri="{FF2B5EF4-FFF2-40B4-BE49-F238E27FC236}">
                  <a16:creationId xmlns:a16="http://schemas.microsoft.com/office/drawing/2014/main" id="{0BA1C7CF-DA77-8B49-B1D1-A06198AD2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688" t="20798" r="27331"/>
            <a:stretch/>
          </p:blipFill>
          <p:spPr>
            <a:xfrm>
              <a:off x="4087953" y="3461041"/>
              <a:ext cx="1900460" cy="819943"/>
            </a:xfrm>
            <a:prstGeom prst="rect">
              <a:avLst/>
            </a:prstGeom>
          </p:spPr>
        </p:pic>
        <p:grpSp>
          <p:nvGrpSpPr>
            <p:cNvPr id="162" name="図形グループ 54">
              <a:extLst>
                <a:ext uri="{FF2B5EF4-FFF2-40B4-BE49-F238E27FC236}">
                  <a16:creationId xmlns:a16="http://schemas.microsoft.com/office/drawing/2014/main" id="{62E7017F-8792-234C-AA15-D52BF55FA4E7}"/>
                </a:ext>
              </a:extLst>
            </p:cNvPr>
            <p:cNvGrpSpPr/>
            <p:nvPr/>
          </p:nvGrpSpPr>
          <p:grpSpPr>
            <a:xfrm>
              <a:off x="4070831" y="3258345"/>
              <a:ext cx="1910224" cy="272920"/>
              <a:chOff x="3932241" y="7346609"/>
              <a:chExt cx="2333159" cy="333346"/>
            </a:xfrm>
          </p:grpSpPr>
          <p:pic>
            <p:nvPicPr>
              <p:cNvPr id="268" name="図 267">
                <a:extLst>
                  <a:ext uri="{FF2B5EF4-FFF2-40B4-BE49-F238E27FC236}">
                    <a16:creationId xmlns:a16="http://schemas.microsoft.com/office/drawing/2014/main" id="{8F469785-9172-9649-9B16-2E03CB0401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6639" t="-248" r="27513" b="92688"/>
              <a:stretch/>
            </p:blipFill>
            <p:spPr>
              <a:xfrm>
                <a:off x="3932241" y="7425351"/>
                <a:ext cx="2333159" cy="202592"/>
              </a:xfrm>
              <a:prstGeom prst="rect">
                <a:avLst/>
              </a:prstGeom>
            </p:spPr>
          </p:pic>
          <p:pic>
            <p:nvPicPr>
              <p:cNvPr id="269" name="図 268">
                <a:extLst>
                  <a:ext uri="{FF2B5EF4-FFF2-40B4-BE49-F238E27FC236}">
                    <a16:creationId xmlns:a16="http://schemas.microsoft.com/office/drawing/2014/main" id="{6EC1EA8B-4D8F-DE45-9F1A-B002CA378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2066" t="-684" r="54607" b="92752"/>
              <a:stretch/>
            </p:blipFill>
            <p:spPr>
              <a:xfrm>
                <a:off x="4871154" y="7346609"/>
                <a:ext cx="169333" cy="212553"/>
              </a:xfrm>
              <a:prstGeom prst="rect">
                <a:avLst/>
              </a:prstGeom>
            </p:spPr>
          </p:pic>
          <p:pic>
            <p:nvPicPr>
              <p:cNvPr id="270" name="図 269">
                <a:extLst>
                  <a:ext uri="{FF2B5EF4-FFF2-40B4-BE49-F238E27FC236}">
                    <a16:creationId xmlns:a16="http://schemas.microsoft.com/office/drawing/2014/main" id="{58F4AF04-FC1F-9940-AD1C-33C23F5671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9028" t="1345" r="57683" b="92836"/>
              <a:stretch/>
            </p:blipFill>
            <p:spPr>
              <a:xfrm>
                <a:off x="4871154" y="7524045"/>
                <a:ext cx="167375" cy="155910"/>
              </a:xfrm>
              <a:prstGeom prst="rect">
                <a:avLst/>
              </a:prstGeom>
            </p:spPr>
          </p:pic>
        </p:grpSp>
        <p:sp>
          <p:nvSpPr>
            <p:cNvPr id="163" name="二等辺三角形 147">
              <a:extLst>
                <a:ext uri="{FF2B5EF4-FFF2-40B4-BE49-F238E27FC236}">
                  <a16:creationId xmlns:a16="http://schemas.microsoft.com/office/drawing/2014/main" id="{7396674B-70D8-1848-BEB9-86763F81AEB0}"/>
                </a:ext>
              </a:extLst>
            </p:cNvPr>
            <p:cNvSpPr/>
            <p:nvPr/>
          </p:nvSpPr>
          <p:spPr>
            <a:xfrm flipV="1">
              <a:off x="4865213" y="3787493"/>
              <a:ext cx="102633" cy="15839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3C6F67DF-60BC-9A4A-9646-9434BA2673C7}"/>
                </a:ext>
              </a:extLst>
            </p:cNvPr>
            <p:cNvSpPr txBox="1"/>
            <p:nvPr/>
          </p:nvSpPr>
          <p:spPr>
            <a:xfrm>
              <a:off x="4068839" y="3042844"/>
              <a:ext cx="4076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Gly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97CB2101-E07B-1749-9296-749FCD1A1D36}"/>
                </a:ext>
              </a:extLst>
            </p:cNvPr>
            <p:cNvSpPr txBox="1"/>
            <p:nvPr/>
          </p:nvSpPr>
          <p:spPr>
            <a:xfrm>
              <a:off x="4467479" y="3042844"/>
              <a:ext cx="3700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/>
                  <a:cs typeface="Arial"/>
                </a:rPr>
                <a:t>Val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1990529B-5ACD-7647-AE5D-3CE01987DE10}"/>
                </a:ext>
              </a:extLst>
            </p:cNvPr>
            <p:cNvSpPr txBox="1"/>
            <p:nvPr/>
          </p:nvSpPr>
          <p:spPr>
            <a:xfrm>
              <a:off x="4839910" y="3467363"/>
              <a:ext cx="3835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Trp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39115807-D7C8-A640-9102-9168E6322550}"/>
                </a:ext>
              </a:extLst>
            </p:cNvPr>
            <p:cNvSpPr txBox="1"/>
            <p:nvPr/>
          </p:nvSpPr>
          <p:spPr>
            <a:xfrm>
              <a:off x="5242788" y="3042844"/>
              <a:ext cx="3854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/>
                  <a:cs typeface="Arial"/>
                </a:rPr>
                <a:t>Ala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42BBFD2B-8E4B-A244-B69E-D11F57A2F086}"/>
                </a:ext>
              </a:extLst>
            </p:cNvPr>
            <p:cNvSpPr txBox="1"/>
            <p:nvPr/>
          </p:nvSpPr>
          <p:spPr>
            <a:xfrm>
              <a:off x="5597160" y="3042844"/>
              <a:ext cx="4932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Cys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0D79364D-3F48-A24B-A012-A17999325765}"/>
                </a:ext>
              </a:extLst>
            </p:cNvPr>
            <p:cNvSpPr txBox="1"/>
            <p:nvPr/>
          </p:nvSpPr>
          <p:spPr>
            <a:xfrm>
              <a:off x="4843602" y="3042844"/>
              <a:ext cx="3846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Arg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865B6AC2-3697-9647-9B76-FD15D7419492}"/>
                </a:ext>
              </a:extLst>
            </p:cNvPr>
            <p:cNvCxnSpPr/>
            <p:nvPr/>
          </p:nvCxnSpPr>
          <p:spPr>
            <a:xfrm flipH="1">
              <a:off x="4841657" y="3039992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929CF71D-AC0A-934F-85C3-6AB4679683C8}"/>
                </a:ext>
              </a:extLst>
            </p:cNvPr>
            <p:cNvCxnSpPr/>
            <p:nvPr/>
          </p:nvCxnSpPr>
          <p:spPr>
            <a:xfrm flipH="1">
              <a:off x="5221902" y="3045286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F400ADE5-7009-B14D-99E6-67C63F4A4435}"/>
                </a:ext>
              </a:extLst>
            </p:cNvPr>
            <p:cNvCxnSpPr/>
            <p:nvPr/>
          </p:nvCxnSpPr>
          <p:spPr>
            <a:xfrm flipH="1">
              <a:off x="5604896" y="3046496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E22E4C46-3680-0C4C-A8D7-ADB7130A56F1}"/>
                </a:ext>
              </a:extLst>
            </p:cNvPr>
            <p:cNvCxnSpPr/>
            <p:nvPr/>
          </p:nvCxnSpPr>
          <p:spPr>
            <a:xfrm flipH="1">
              <a:off x="5967004" y="3022152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DC724F10-6B81-3142-B705-710A0379F982}"/>
                </a:ext>
              </a:extLst>
            </p:cNvPr>
            <p:cNvCxnSpPr/>
            <p:nvPr/>
          </p:nvCxnSpPr>
          <p:spPr>
            <a:xfrm flipH="1">
              <a:off x="4464933" y="3045286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9BA2FAFB-5E81-8743-8C33-FD0CD59CFA73}"/>
                </a:ext>
              </a:extLst>
            </p:cNvPr>
            <p:cNvCxnSpPr/>
            <p:nvPr/>
          </p:nvCxnSpPr>
          <p:spPr>
            <a:xfrm flipH="1">
              <a:off x="4070831" y="3039992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DF469D66-CFED-304A-B591-52DD14305255}"/>
                </a:ext>
              </a:extLst>
            </p:cNvPr>
            <p:cNvSpPr txBox="1"/>
            <p:nvPr/>
          </p:nvSpPr>
          <p:spPr>
            <a:xfrm>
              <a:off x="4457116" y="4285814"/>
              <a:ext cx="1097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c.1420C&gt;T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1F1A84EE-F619-164B-A32E-527DFDCDB880}"/>
                </a:ext>
              </a:extLst>
            </p:cNvPr>
            <p:cNvSpPr txBox="1"/>
            <p:nvPr/>
          </p:nvSpPr>
          <p:spPr>
            <a:xfrm>
              <a:off x="1823045" y="4285814"/>
              <a:ext cx="1544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wild type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22B73745-6977-B341-9FF9-E765DE4E3C56}"/>
                </a:ext>
              </a:extLst>
            </p:cNvPr>
            <p:cNvCxnSpPr/>
            <p:nvPr/>
          </p:nvCxnSpPr>
          <p:spPr>
            <a:xfrm flipH="1">
              <a:off x="2372271" y="3032582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D33DEF19-FFB3-D44C-9990-53E4D712957D}"/>
                </a:ext>
              </a:extLst>
            </p:cNvPr>
            <p:cNvCxnSpPr/>
            <p:nvPr/>
          </p:nvCxnSpPr>
          <p:spPr>
            <a:xfrm flipH="1">
              <a:off x="2752516" y="3037876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3F479CB4-4011-734F-AFC8-F0FFBDB4ADA7}"/>
                </a:ext>
              </a:extLst>
            </p:cNvPr>
            <p:cNvCxnSpPr/>
            <p:nvPr/>
          </p:nvCxnSpPr>
          <p:spPr>
            <a:xfrm flipH="1">
              <a:off x="3101642" y="3022152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8D14CF4C-910A-F147-A6C2-4B9C47D37563}"/>
                </a:ext>
              </a:extLst>
            </p:cNvPr>
            <p:cNvCxnSpPr/>
            <p:nvPr/>
          </p:nvCxnSpPr>
          <p:spPr>
            <a:xfrm flipH="1">
              <a:off x="3488054" y="3032938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C6BD52E9-214D-7A43-A826-D38A9AC564ED}"/>
                </a:ext>
              </a:extLst>
            </p:cNvPr>
            <p:cNvCxnSpPr/>
            <p:nvPr/>
          </p:nvCxnSpPr>
          <p:spPr>
            <a:xfrm flipH="1">
              <a:off x="1995547" y="3037876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60CAFFFA-76A2-F348-AB82-D03F1EB59597}"/>
                </a:ext>
              </a:extLst>
            </p:cNvPr>
            <p:cNvCxnSpPr/>
            <p:nvPr/>
          </p:nvCxnSpPr>
          <p:spPr>
            <a:xfrm flipH="1">
              <a:off x="1601445" y="3032582"/>
              <a:ext cx="1608" cy="677137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61D1358C-306B-AD45-AD69-9B87F6220A1A}"/>
                </a:ext>
              </a:extLst>
            </p:cNvPr>
            <p:cNvSpPr txBox="1"/>
            <p:nvPr/>
          </p:nvSpPr>
          <p:spPr>
            <a:xfrm>
              <a:off x="2391416" y="3032582"/>
              <a:ext cx="4076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/>
                  <a:cs typeface="Arial"/>
                </a:rPr>
                <a:t>Glu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461F2B24-0FF3-6F49-B581-072658AF5CA3}"/>
                </a:ext>
              </a:extLst>
            </p:cNvPr>
            <p:cNvSpPr txBox="1"/>
            <p:nvPr/>
          </p:nvSpPr>
          <p:spPr>
            <a:xfrm>
              <a:off x="1995547" y="3032582"/>
              <a:ext cx="4076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latin typeface="Arial"/>
                  <a:cs typeface="Arial"/>
                </a:rPr>
                <a:t>Lys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EFADF1A1-0ED8-214A-8D41-89284ED429C3}"/>
                </a:ext>
              </a:extLst>
            </p:cNvPr>
            <p:cNvSpPr txBox="1"/>
            <p:nvPr/>
          </p:nvSpPr>
          <p:spPr>
            <a:xfrm>
              <a:off x="1621238" y="3032582"/>
              <a:ext cx="4076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Leu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E298551F-D86F-BB4D-9874-9DA5E01080EC}"/>
                </a:ext>
              </a:extLst>
            </p:cNvPr>
            <p:cNvSpPr txBox="1"/>
            <p:nvPr/>
          </p:nvSpPr>
          <p:spPr>
            <a:xfrm>
              <a:off x="3094148" y="3032582"/>
              <a:ext cx="4076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Leu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3ED45D9D-BA2B-1947-AC2B-8C2AD80B921B}"/>
                </a:ext>
              </a:extLst>
            </p:cNvPr>
            <p:cNvSpPr txBox="1"/>
            <p:nvPr/>
          </p:nvSpPr>
          <p:spPr>
            <a:xfrm>
              <a:off x="2749081" y="3032582"/>
              <a:ext cx="4076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err="1">
                  <a:latin typeface="Arial"/>
                  <a:cs typeface="Arial"/>
                </a:rPr>
                <a:t>Thr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</p:grp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A4571A6F-C09D-3447-924C-5CD7C851B6F7}"/>
              </a:ext>
            </a:extLst>
          </p:cNvPr>
          <p:cNvSpPr/>
          <p:nvPr/>
        </p:nvSpPr>
        <p:spPr>
          <a:xfrm>
            <a:off x="745957" y="6420316"/>
            <a:ext cx="870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latin typeface="Arial"/>
                <a:cs typeface="Arial"/>
              </a:rPr>
              <a:t>II:1 </a:t>
            </a:r>
          </a:p>
          <a:p>
            <a:pPr algn="ctr"/>
            <a:r>
              <a:rPr lang="en-US" altLang="ja-JP" sz="1400" dirty="0">
                <a:latin typeface="Arial"/>
                <a:cs typeface="Arial"/>
              </a:rPr>
              <a:t>(Case 1)</a:t>
            </a:r>
            <a:endParaRPr lang="ja-JP" altLang="en-US" sz="1400" dirty="0">
              <a:latin typeface="Arial"/>
              <a:cs typeface="Arial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D9EB4F-2766-8649-940E-3C648DEF894C}"/>
              </a:ext>
            </a:extLst>
          </p:cNvPr>
          <p:cNvGrpSpPr/>
          <p:nvPr/>
        </p:nvGrpSpPr>
        <p:grpSpPr>
          <a:xfrm>
            <a:off x="1657927" y="6198901"/>
            <a:ext cx="4480631" cy="1620018"/>
            <a:chOff x="1585503" y="6271325"/>
            <a:chExt cx="4480631" cy="1620018"/>
          </a:xfrm>
        </p:grpSpPr>
        <p:pic>
          <p:nvPicPr>
            <p:cNvPr id="153" name="図 152">
              <a:extLst>
                <a:ext uri="{FF2B5EF4-FFF2-40B4-BE49-F238E27FC236}">
                  <a16:creationId xmlns:a16="http://schemas.microsoft.com/office/drawing/2014/main" id="{4BB4188F-E898-CE41-A647-A2DE50D999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358" t="14658" r="29628"/>
            <a:stretch/>
          </p:blipFill>
          <p:spPr>
            <a:xfrm>
              <a:off x="1598179" y="6894090"/>
              <a:ext cx="2138988" cy="721063"/>
            </a:xfrm>
            <a:prstGeom prst="rect">
              <a:avLst/>
            </a:prstGeom>
          </p:spPr>
        </p:pic>
        <p:pic>
          <p:nvPicPr>
            <p:cNvPr id="154" name="図 153">
              <a:extLst>
                <a:ext uri="{FF2B5EF4-FFF2-40B4-BE49-F238E27FC236}">
                  <a16:creationId xmlns:a16="http://schemas.microsoft.com/office/drawing/2014/main" id="{AFEEEDB4-85ED-2C49-85F8-5275ADAB54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6772" t="21681" r="27240"/>
            <a:stretch/>
          </p:blipFill>
          <p:spPr>
            <a:xfrm>
              <a:off x="4068639" y="6784300"/>
              <a:ext cx="1898364" cy="819943"/>
            </a:xfrm>
            <a:prstGeom prst="rect">
              <a:avLst/>
            </a:prstGeom>
          </p:spPr>
        </p:pic>
        <p:grpSp>
          <p:nvGrpSpPr>
            <p:cNvPr id="155" name="図形グループ 22">
              <a:extLst>
                <a:ext uri="{FF2B5EF4-FFF2-40B4-BE49-F238E27FC236}">
                  <a16:creationId xmlns:a16="http://schemas.microsoft.com/office/drawing/2014/main" id="{24C17E7B-8C79-434C-8765-83B594DA87CE}"/>
                </a:ext>
              </a:extLst>
            </p:cNvPr>
            <p:cNvGrpSpPr/>
            <p:nvPr/>
          </p:nvGrpSpPr>
          <p:grpSpPr>
            <a:xfrm>
              <a:off x="4071226" y="6309758"/>
              <a:ext cx="1994908" cy="990630"/>
              <a:chOff x="3922907" y="475603"/>
              <a:chExt cx="2436593" cy="1209961"/>
            </a:xfrm>
          </p:grpSpPr>
          <p:grpSp>
            <p:nvGrpSpPr>
              <p:cNvPr id="283" name="図形グループ 23">
                <a:extLst>
                  <a:ext uri="{FF2B5EF4-FFF2-40B4-BE49-F238E27FC236}">
                    <a16:creationId xmlns:a16="http://schemas.microsoft.com/office/drawing/2014/main" id="{32CF664D-9619-8A42-80C2-3EC3711AE3ED}"/>
                  </a:ext>
                </a:extLst>
              </p:cNvPr>
              <p:cNvGrpSpPr/>
              <p:nvPr/>
            </p:nvGrpSpPr>
            <p:grpSpPr>
              <a:xfrm>
                <a:off x="3922907" y="765707"/>
                <a:ext cx="2333159" cy="333346"/>
                <a:chOff x="3932241" y="7346609"/>
                <a:chExt cx="2333159" cy="333346"/>
              </a:xfrm>
            </p:grpSpPr>
            <p:pic>
              <p:nvPicPr>
                <p:cNvPr id="297" name="図 296">
                  <a:extLst>
                    <a:ext uri="{FF2B5EF4-FFF2-40B4-BE49-F238E27FC236}">
                      <a16:creationId xmlns:a16="http://schemas.microsoft.com/office/drawing/2014/main" id="{4B219558-09CC-B846-B6AF-5F4B744B04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6639" t="-248" r="27513" b="92688"/>
                <a:stretch/>
              </p:blipFill>
              <p:spPr>
                <a:xfrm>
                  <a:off x="3932241" y="7425351"/>
                  <a:ext cx="2333159" cy="202592"/>
                </a:xfrm>
                <a:prstGeom prst="rect">
                  <a:avLst/>
                </a:prstGeom>
              </p:spPr>
            </p:pic>
            <p:pic>
              <p:nvPicPr>
                <p:cNvPr id="298" name="図 297">
                  <a:extLst>
                    <a:ext uri="{FF2B5EF4-FFF2-40B4-BE49-F238E27FC236}">
                      <a16:creationId xmlns:a16="http://schemas.microsoft.com/office/drawing/2014/main" id="{562F26F2-FD42-E24A-971B-56EA089199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42066" t="-684" r="54607" b="92752"/>
                <a:stretch/>
              </p:blipFill>
              <p:spPr>
                <a:xfrm>
                  <a:off x="4871154" y="7346609"/>
                  <a:ext cx="169333" cy="212553"/>
                </a:xfrm>
                <a:prstGeom prst="rect">
                  <a:avLst/>
                </a:prstGeom>
              </p:spPr>
            </p:pic>
            <p:pic>
              <p:nvPicPr>
                <p:cNvPr id="299" name="図 298">
                  <a:extLst>
                    <a:ext uri="{FF2B5EF4-FFF2-40B4-BE49-F238E27FC236}">
                      <a16:creationId xmlns:a16="http://schemas.microsoft.com/office/drawing/2014/main" id="{92285BD9-7500-0C4A-AD39-0529362540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39028" t="1345" r="57683" b="92836"/>
                <a:stretch/>
              </p:blipFill>
              <p:spPr>
                <a:xfrm>
                  <a:off x="4871154" y="7524045"/>
                  <a:ext cx="167375" cy="155910"/>
                </a:xfrm>
                <a:prstGeom prst="rect">
                  <a:avLst/>
                </a:prstGeom>
              </p:spPr>
            </p:pic>
          </p:grpSp>
          <p:sp>
            <p:nvSpPr>
              <p:cNvPr id="284" name="二等辺三角形 147">
                <a:extLst>
                  <a:ext uri="{FF2B5EF4-FFF2-40B4-BE49-F238E27FC236}">
                    <a16:creationId xmlns:a16="http://schemas.microsoft.com/office/drawing/2014/main" id="{AD99C30F-59B4-3348-80F8-E2BD5EA91548}"/>
                  </a:ext>
                </a:extLst>
              </p:cNvPr>
              <p:cNvSpPr/>
              <p:nvPr/>
            </p:nvSpPr>
            <p:spPr>
              <a:xfrm flipV="1">
                <a:off x="4882828" y="1492099"/>
                <a:ext cx="125357" cy="193465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071B1C4F-2484-AE49-ADCD-6E3561FCB0B2}"/>
                  </a:ext>
                </a:extLst>
              </p:cNvPr>
              <p:cNvSpPr txBox="1"/>
              <p:nvPr/>
            </p:nvSpPr>
            <p:spPr>
              <a:xfrm>
                <a:off x="3930816" y="475603"/>
                <a:ext cx="476521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Gly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FF0BA719-2F84-9140-8E1B-48BC33692163}"/>
                  </a:ext>
                </a:extLst>
              </p:cNvPr>
              <p:cNvSpPr txBox="1"/>
              <p:nvPr/>
            </p:nvSpPr>
            <p:spPr>
              <a:xfrm>
                <a:off x="4407375" y="475603"/>
                <a:ext cx="466624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Val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0A57F90E-A1B9-534B-B6C4-B2EAB2811C06}"/>
                  </a:ext>
                </a:extLst>
              </p:cNvPr>
              <p:cNvSpPr txBox="1"/>
              <p:nvPr/>
            </p:nvSpPr>
            <p:spPr>
              <a:xfrm>
                <a:off x="4882948" y="1031344"/>
                <a:ext cx="510091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Trp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C1651349-2D8A-9B49-B046-C7650D0E8D2C}"/>
                  </a:ext>
                </a:extLst>
              </p:cNvPr>
              <p:cNvSpPr txBox="1"/>
              <p:nvPr/>
            </p:nvSpPr>
            <p:spPr>
              <a:xfrm>
                <a:off x="5344001" y="475603"/>
                <a:ext cx="461396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Ala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8BDAB008-B985-C844-94E8-9F48558F6518}"/>
                  </a:ext>
                </a:extLst>
              </p:cNvPr>
              <p:cNvSpPr txBox="1"/>
              <p:nvPr/>
            </p:nvSpPr>
            <p:spPr>
              <a:xfrm>
                <a:off x="5766495" y="475603"/>
                <a:ext cx="593005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Cys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728CB5C1-7CF8-114E-9241-712D9B4C08A9}"/>
                  </a:ext>
                </a:extLst>
              </p:cNvPr>
              <p:cNvSpPr txBox="1"/>
              <p:nvPr/>
            </p:nvSpPr>
            <p:spPr>
              <a:xfrm>
                <a:off x="4877115" y="475603"/>
                <a:ext cx="476154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Arg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676B55ED-F9D9-7E48-9518-AADE36D40D39}"/>
                  </a:ext>
                </a:extLst>
              </p:cNvPr>
              <p:cNvCxnSpPr/>
              <p:nvPr/>
            </p:nvCxnSpPr>
            <p:spPr>
              <a:xfrm flipH="1">
                <a:off x="4864399" y="499010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線コネクタ 291">
                <a:extLst>
                  <a:ext uri="{FF2B5EF4-FFF2-40B4-BE49-F238E27FC236}">
                    <a16:creationId xmlns:a16="http://schemas.microsoft.com/office/drawing/2014/main" id="{C8D91581-E0A0-8846-A126-7E9EFEE06369}"/>
                  </a:ext>
                </a:extLst>
              </p:cNvPr>
              <p:cNvCxnSpPr/>
              <p:nvPr/>
            </p:nvCxnSpPr>
            <p:spPr>
              <a:xfrm flipH="1">
                <a:off x="5328832" y="505476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線コネクタ 292">
                <a:extLst>
                  <a:ext uri="{FF2B5EF4-FFF2-40B4-BE49-F238E27FC236}">
                    <a16:creationId xmlns:a16="http://schemas.microsoft.com/office/drawing/2014/main" id="{4771B699-BDA4-AC44-B4D1-C9E977ABD2FD}"/>
                  </a:ext>
                </a:extLst>
              </p:cNvPr>
              <p:cNvCxnSpPr/>
              <p:nvPr/>
            </p:nvCxnSpPr>
            <p:spPr>
              <a:xfrm flipH="1">
                <a:off x="5796623" y="506954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線コネクタ 293">
                <a:extLst>
                  <a:ext uri="{FF2B5EF4-FFF2-40B4-BE49-F238E27FC236}">
                    <a16:creationId xmlns:a16="http://schemas.microsoft.com/office/drawing/2014/main" id="{B3FD1B56-FA8E-A141-A509-3E972F1298E8}"/>
                  </a:ext>
                </a:extLst>
              </p:cNvPr>
              <p:cNvCxnSpPr/>
              <p:nvPr/>
            </p:nvCxnSpPr>
            <p:spPr>
              <a:xfrm flipH="1">
                <a:off x="6268589" y="499445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直線コネクタ 294">
                <a:extLst>
                  <a:ext uri="{FF2B5EF4-FFF2-40B4-BE49-F238E27FC236}">
                    <a16:creationId xmlns:a16="http://schemas.microsoft.com/office/drawing/2014/main" id="{3D7AB79E-544C-8947-A68E-9958B67277AB}"/>
                  </a:ext>
                </a:extLst>
              </p:cNvPr>
              <p:cNvCxnSpPr/>
              <p:nvPr/>
            </p:nvCxnSpPr>
            <p:spPr>
              <a:xfrm flipH="1">
                <a:off x="4404265" y="505476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線コネクタ 295">
                <a:extLst>
                  <a:ext uri="{FF2B5EF4-FFF2-40B4-BE49-F238E27FC236}">
                    <a16:creationId xmlns:a16="http://schemas.microsoft.com/office/drawing/2014/main" id="{05F32D22-6667-A04B-9772-3EF913102D98}"/>
                  </a:ext>
                </a:extLst>
              </p:cNvPr>
              <p:cNvCxnSpPr/>
              <p:nvPr/>
            </p:nvCxnSpPr>
            <p:spPr>
              <a:xfrm flipH="1">
                <a:off x="3922907" y="499010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AD56ACBA-AB88-B14E-94D8-6705CC9BC9CF}"/>
                </a:ext>
              </a:extLst>
            </p:cNvPr>
            <p:cNvSpPr txBox="1"/>
            <p:nvPr/>
          </p:nvSpPr>
          <p:spPr>
            <a:xfrm>
              <a:off x="4537000" y="7614344"/>
              <a:ext cx="1097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c.1420C&gt;T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D222E8A6-E1C8-8640-9FF5-77686482ED6F}"/>
                </a:ext>
              </a:extLst>
            </p:cNvPr>
            <p:cNvSpPr txBox="1"/>
            <p:nvPr/>
          </p:nvSpPr>
          <p:spPr>
            <a:xfrm>
              <a:off x="1894462" y="7614344"/>
              <a:ext cx="1544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c.1176_1177delGA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grpSp>
          <p:nvGrpSpPr>
            <p:cNvPr id="204" name="図形グループ 161">
              <a:extLst>
                <a:ext uri="{FF2B5EF4-FFF2-40B4-BE49-F238E27FC236}">
                  <a16:creationId xmlns:a16="http://schemas.microsoft.com/office/drawing/2014/main" id="{99BD19D1-6DB8-0B47-95BD-70D2440D59B7}"/>
                </a:ext>
              </a:extLst>
            </p:cNvPr>
            <p:cNvGrpSpPr/>
            <p:nvPr/>
          </p:nvGrpSpPr>
          <p:grpSpPr>
            <a:xfrm>
              <a:off x="1585503" y="6271325"/>
              <a:ext cx="2163660" cy="757113"/>
              <a:chOff x="1138801" y="2644225"/>
              <a:chExt cx="2163660" cy="757113"/>
            </a:xfrm>
          </p:grpSpPr>
          <p:pic>
            <p:nvPicPr>
              <p:cNvPr id="223" name="図 222">
                <a:extLst>
                  <a:ext uri="{FF2B5EF4-FFF2-40B4-BE49-F238E27FC236}">
                    <a16:creationId xmlns:a16="http://schemas.microsoft.com/office/drawing/2014/main" id="{434EC8B0-7338-AA40-BDA5-A5A9EF6A23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628" t="-2488" r="29686" b="92576"/>
              <a:stretch/>
            </p:blipFill>
            <p:spPr>
              <a:xfrm>
                <a:off x="1163473" y="2853407"/>
                <a:ext cx="2138988" cy="217439"/>
              </a:xfrm>
              <a:prstGeom prst="rect">
                <a:avLst/>
              </a:prstGeom>
            </p:spPr>
          </p:pic>
          <p:pic>
            <p:nvPicPr>
              <p:cNvPr id="224" name="図 223">
                <a:extLst>
                  <a:ext uri="{FF2B5EF4-FFF2-40B4-BE49-F238E27FC236}">
                    <a16:creationId xmlns:a16="http://schemas.microsoft.com/office/drawing/2014/main" id="{21470BB3-0F57-134C-8416-767695143E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8295" t="-244" r="23822" b="93226"/>
              <a:stretch/>
            </p:blipFill>
            <p:spPr>
              <a:xfrm>
                <a:off x="2148545" y="3053913"/>
                <a:ext cx="1153916" cy="153987"/>
              </a:xfrm>
              <a:prstGeom prst="rect">
                <a:avLst/>
              </a:prstGeom>
            </p:spPr>
          </p:pic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A26005B6-55A2-744D-BC57-473D0C4911F8}"/>
                  </a:ext>
                </a:extLst>
              </p:cNvPr>
              <p:cNvCxnSpPr/>
              <p:nvPr/>
            </p:nvCxnSpPr>
            <p:spPr>
              <a:xfrm flipH="1">
                <a:off x="1906768" y="2703494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線コネクタ 225">
                <a:extLst>
                  <a:ext uri="{FF2B5EF4-FFF2-40B4-BE49-F238E27FC236}">
                    <a16:creationId xmlns:a16="http://schemas.microsoft.com/office/drawing/2014/main" id="{12B6AB2C-F04A-BC43-B1B0-7CEE838994A9}"/>
                  </a:ext>
                </a:extLst>
              </p:cNvPr>
              <p:cNvCxnSpPr/>
              <p:nvPr/>
            </p:nvCxnSpPr>
            <p:spPr>
              <a:xfrm flipH="1">
                <a:off x="2278546" y="270878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線コネクタ 226">
                <a:extLst>
                  <a:ext uri="{FF2B5EF4-FFF2-40B4-BE49-F238E27FC236}">
                    <a16:creationId xmlns:a16="http://schemas.microsoft.com/office/drawing/2014/main" id="{E5CCB52A-C5B6-F740-9AB0-33C2BECF5EDB}"/>
                  </a:ext>
                </a:extLst>
              </p:cNvPr>
              <p:cNvCxnSpPr/>
              <p:nvPr/>
            </p:nvCxnSpPr>
            <p:spPr>
              <a:xfrm flipH="1">
                <a:off x="2644606" y="270999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>
                <a:extLst>
                  <a:ext uri="{FF2B5EF4-FFF2-40B4-BE49-F238E27FC236}">
                    <a16:creationId xmlns:a16="http://schemas.microsoft.com/office/drawing/2014/main" id="{695EF7FA-F342-E040-8595-5F1546C5704C}"/>
                  </a:ext>
                </a:extLst>
              </p:cNvPr>
              <p:cNvCxnSpPr/>
              <p:nvPr/>
            </p:nvCxnSpPr>
            <p:spPr>
              <a:xfrm flipH="1">
                <a:off x="3031018" y="2703850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直線コネクタ 228">
                <a:extLst>
                  <a:ext uri="{FF2B5EF4-FFF2-40B4-BE49-F238E27FC236}">
                    <a16:creationId xmlns:a16="http://schemas.microsoft.com/office/drawing/2014/main" id="{BCB5A470-187E-8F4B-A33B-E57A560702CC}"/>
                  </a:ext>
                </a:extLst>
              </p:cNvPr>
              <p:cNvCxnSpPr/>
              <p:nvPr/>
            </p:nvCxnSpPr>
            <p:spPr>
              <a:xfrm flipH="1">
                <a:off x="1538511" y="270878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直線コネクタ 229">
                <a:extLst>
                  <a:ext uri="{FF2B5EF4-FFF2-40B4-BE49-F238E27FC236}">
                    <a16:creationId xmlns:a16="http://schemas.microsoft.com/office/drawing/2014/main" id="{492A6353-9D9D-994B-97AB-83B4A4ACA052}"/>
                  </a:ext>
                </a:extLst>
              </p:cNvPr>
              <p:cNvCxnSpPr/>
              <p:nvPr/>
            </p:nvCxnSpPr>
            <p:spPr>
              <a:xfrm flipH="1">
                <a:off x="1144409" y="2703494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661145B0-7625-E84A-A2FA-68A32A3BB1C1}"/>
                  </a:ext>
                </a:extLst>
              </p:cNvPr>
              <p:cNvSpPr txBox="1"/>
              <p:nvPr/>
            </p:nvSpPr>
            <p:spPr>
              <a:xfrm>
                <a:off x="1908979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>
                    <a:latin typeface="Arial"/>
                    <a:cs typeface="Arial"/>
                  </a:rPr>
                  <a:t>Glu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E708A04B-97FF-2B47-A64A-C67F6F0E5E49}"/>
                  </a:ext>
                </a:extLst>
              </p:cNvPr>
              <p:cNvSpPr txBox="1"/>
              <p:nvPr/>
            </p:nvSpPr>
            <p:spPr>
              <a:xfrm>
                <a:off x="1538511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Lys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1E349FA8-33F8-D14D-A8F1-BD5E4937E56B}"/>
                  </a:ext>
                </a:extLst>
              </p:cNvPr>
              <p:cNvSpPr txBox="1"/>
              <p:nvPr/>
            </p:nvSpPr>
            <p:spPr>
              <a:xfrm>
                <a:off x="1138801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Leu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A05446BA-41FF-B143-881C-C952DCC57FA7}"/>
                  </a:ext>
                </a:extLst>
              </p:cNvPr>
              <p:cNvSpPr txBox="1"/>
              <p:nvPr/>
            </p:nvSpPr>
            <p:spPr>
              <a:xfrm>
                <a:off x="1883578" y="3155117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Asp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588F35B5-281F-8248-86E6-2D2E92EF4CFC}"/>
                  </a:ext>
                </a:extLst>
              </p:cNvPr>
              <p:cNvSpPr txBox="1"/>
              <p:nvPr/>
            </p:nvSpPr>
            <p:spPr>
              <a:xfrm>
                <a:off x="2638976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Leu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1AA14833-0262-B34B-9D5E-4D475CBF7D4C}"/>
                  </a:ext>
                </a:extLst>
              </p:cNvPr>
              <p:cNvSpPr txBox="1"/>
              <p:nvPr/>
            </p:nvSpPr>
            <p:spPr>
              <a:xfrm>
                <a:off x="2268508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Thr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121C2D75-8079-B749-9B34-456184D64FB5}"/>
                </a:ext>
              </a:extLst>
            </p:cNvPr>
            <p:cNvSpPr/>
            <p:nvPr/>
          </p:nvSpPr>
          <p:spPr>
            <a:xfrm>
              <a:off x="2615744" y="7155763"/>
              <a:ext cx="226828" cy="779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74B7EACB-266A-7446-976C-794991487872}"/>
              </a:ext>
            </a:extLst>
          </p:cNvPr>
          <p:cNvSpPr/>
          <p:nvPr/>
        </p:nvSpPr>
        <p:spPr>
          <a:xfrm>
            <a:off x="726721" y="4722180"/>
            <a:ext cx="909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latin typeface="Arial"/>
                <a:cs typeface="Arial"/>
              </a:rPr>
              <a:t>I:2</a:t>
            </a:r>
          </a:p>
          <a:p>
            <a:pPr algn="ctr"/>
            <a:r>
              <a:rPr lang="en-US" altLang="ja-JP" sz="1400" dirty="0">
                <a:latin typeface="Arial"/>
                <a:cs typeface="Arial"/>
              </a:rPr>
              <a:t>(Mother) </a:t>
            </a:r>
            <a:endParaRPr lang="ja-JP" altLang="en-US" sz="1400" dirty="0">
              <a:latin typeface="Arial"/>
              <a:cs typeface="Arial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B3DB5C3-B812-7749-9E62-81803D4ED069}"/>
              </a:ext>
            </a:extLst>
          </p:cNvPr>
          <p:cNvGrpSpPr/>
          <p:nvPr/>
        </p:nvGrpSpPr>
        <p:grpSpPr>
          <a:xfrm>
            <a:off x="1661856" y="4526001"/>
            <a:ext cx="4500953" cy="1616890"/>
            <a:chOff x="1589432" y="4580319"/>
            <a:chExt cx="4500953" cy="1616890"/>
          </a:xfrm>
        </p:grpSpPr>
        <p:pic>
          <p:nvPicPr>
            <p:cNvPr id="156" name="図 155">
              <a:extLst>
                <a:ext uri="{FF2B5EF4-FFF2-40B4-BE49-F238E27FC236}">
                  <a16:creationId xmlns:a16="http://schemas.microsoft.com/office/drawing/2014/main" id="{A5DD3355-3AEE-1746-B44F-185672CA3D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8604" t="22113" r="29773"/>
            <a:stretch/>
          </p:blipFill>
          <p:spPr>
            <a:xfrm>
              <a:off x="1589798" y="5163069"/>
              <a:ext cx="2138988" cy="749815"/>
            </a:xfrm>
            <a:prstGeom prst="rect">
              <a:avLst/>
            </a:prstGeom>
          </p:spPr>
        </p:pic>
        <p:pic>
          <p:nvPicPr>
            <p:cNvPr id="157" name="図 156">
              <a:extLst>
                <a:ext uri="{FF2B5EF4-FFF2-40B4-BE49-F238E27FC236}">
                  <a16:creationId xmlns:a16="http://schemas.microsoft.com/office/drawing/2014/main" id="{45861B8C-D9F9-9E48-A778-5EA06FF725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6646" t="21087" r="27366"/>
            <a:stretch/>
          </p:blipFill>
          <p:spPr>
            <a:xfrm>
              <a:off x="4068639" y="5127286"/>
              <a:ext cx="1898365" cy="797427"/>
            </a:xfrm>
            <a:prstGeom prst="rect">
              <a:avLst/>
            </a:prstGeom>
          </p:spPr>
        </p:pic>
        <p:grpSp>
          <p:nvGrpSpPr>
            <p:cNvPr id="158" name="図形グループ 40">
              <a:extLst>
                <a:ext uri="{FF2B5EF4-FFF2-40B4-BE49-F238E27FC236}">
                  <a16:creationId xmlns:a16="http://schemas.microsoft.com/office/drawing/2014/main" id="{409E5B89-F862-E746-9295-5F96D8672DD7}"/>
                </a:ext>
              </a:extLst>
            </p:cNvPr>
            <p:cNvGrpSpPr/>
            <p:nvPr/>
          </p:nvGrpSpPr>
          <p:grpSpPr>
            <a:xfrm>
              <a:off x="4065000" y="4644285"/>
              <a:ext cx="2025385" cy="683640"/>
              <a:chOff x="3926295" y="2744360"/>
              <a:chExt cx="2473816" cy="835002"/>
            </a:xfrm>
          </p:grpSpPr>
          <p:pic>
            <p:nvPicPr>
              <p:cNvPr id="271" name="図 270">
                <a:extLst>
                  <a:ext uri="{FF2B5EF4-FFF2-40B4-BE49-F238E27FC236}">
                    <a16:creationId xmlns:a16="http://schemas.microsoft.com/office/drawing/2014/main" id="{DC2A3167-D0B1-E14E-A11C-A60E6DB51B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6473" t="-204" r="27513" b="92689"/>
              <a:stretch/>
            </p:blipFill>
            <p:spPr>
              <a:xfrm>
                <a:off x="3926295" y="3103856"/>
                <a:ext cx="2341662" cy="201394"/>
              </a:xfrm>
              <a:prstGeom prst="rect">
                <a:avLst/>
              </a:prstGeom>
            </p:spPr>
          </p:pic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AE10C046-87AF-DA4E-8B59-3F3A859D2F44}"/>
                  </a:ext>
                </a:extLst>
              </p:cNvPr>
              <p:cNvSpPr txBox="1"/>
              <p:nvPr/>
            </p:nvSpPr>
            <p:spPr>
              <a:xfrm>
                <a:off x="3944544" y="2758181"/>
                <a:ext cx="484653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Gly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DC638739-CEC1-B54A-91A4-3B906764442D}"/>
                  </a:ext>
                </a:extLst>
              </p:cNvPr>
              <p:cNvSpPr txBox="1"/>
              <p:nvPr/>
            </p:nvSpPr>
            <p:spPr>
              <a:xfrm>
                <a:off x="4421105" y="2758181"/>
                <a:ext cx="446807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Val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6C0F3A0C-FEA4-8B43-BE34-4189AB9478FA}"/>
                  </a:ext>
                </a:extLst>
              </p:cNvPr>
              <p:cNvSpPr txBox="1"/>
              <p:nvPr/>
            </p:nvSpPr>
            <p:spPr>
              <a:xfrm>
                <a:off x="5347389" y="2758180"/>
                <a:ext cx="473798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Ala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410DB3D7-108D-5841-97F5-E17A8EA7C514}"/>
                  </a:ext>
                </a:extLst>
              </p:cNvPr>
              <p:cNvSpPr txBox="1"/>
              <p:nvPr/>
            </p:nvSpPr>
            <p:spPr>
              <a:xfrm>
                <a:off x="5794702" y="2758180"/>
                <a:ext cx="605409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>
                    <a:latin typeface="Arial"/>
                    <a:cs typeface="Arial"/>
                  </a:rPr>
                  <a:t>Cys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6DCE6CCC-AB47-9B4D-B012-614F0DEE5B33}"/>
                  </a:ext>
                </a:extLst>
              </p:cNvPr>
              <p:cNvSpPr txBox="1"/>
              <p:nvPr/>
            </p:nvSpPr>
            <p:spPr>
              <a:xfrm>
                <a:off x="4870162" y="2758181"/>
                <a:ext cx="488557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Arg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A3A37A86-2C11-6E42-9196-44E0C4A44C7A}"/>
                  </a:ext>
                </a:extLst>
              </p:cNvPr>
              <p:cNvCxnSpPr/>
              <p:nvPr/>
            </p:nvCxnSpPr>
            <p:spPr>
              <a:xfrm flipH="1">
                <a:off x="4867787" y="2744360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線コネクタ 277">
                <a:extLst>
                  <a:ext uri="{FF2B5EF4-FFF2-40B4-BE49-F238E27FC236}">
                    <a16:creationId xmlns:a16="http://schemas.microsoft.com/office/drawing/2014/main" id="{A58280C1-8879-F249-8831-BDA998C84683}"/>
                  </a:ext>
                </a:extLst>
              </p:cNvPr>
              <p:cNvCxnSpPr/>
              <p:nvPr/>
            </p:nvCxnSpPr>
            <p:spPr>
              <a:xfrm flipH="1">
                <a:off x="5332220" y="2750826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0CBF3C97-9237-5144-91C0-A71BACE18881}"/>
                  </a:ext>
                </a:extLst>
              </p:cNvPr>
              <p:cNvCxnSpPr/>
              <p:nvPr/>
            </p:nvCxnSpPr>
            <p:spPr>
              <a:xfrm flipH="1">
                <a:off x="5800011" y="2752304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線コネクタ 279">
                <a:extLst>
                  <a:ext uri="{FF2B5EF4-FFF2-40B4-BE49-F238E27FC236}">
                    <a16:creationId xmlns:a16="http://schemas.microsoft.com/office/drawing/2014/main" id="{20A42161-69FE-4F47-9B83-D8439FFF71E7}"/>
                  </a:ext>
                </a:extLst>
              </p:cNvPr>
              <p:cNvCxnSpPr/>
              <p:nvPr/>
            </p:nvCxnSpPr>
            <p:spPr>
              <a:xfrm flipH="1">
                <a:off x="6271977" y="2744795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線コネクタ 280">
                <a:extLst>
                  <a:ext uri="{FF2B5EF4-FFF2-40B4-BE49-F238E27FC236}">
                    <a16:creationId xmlns:a16="http://schemas.microsoft.com/office/drawing/2014/main" id="{0CB040B0-DFE9-F048-BCC5-12B2E9B2E029}"/>
                  </a:ext>
                </a:extLst>
              </p:cNvPr>
              <p:cNvCxnSpPr/>
              <p:nvPr/>
            </p:nvCxnSpPr>
            <p:spPr>
              <a:xfrm flipH="1">
                <a:off x="4407653" y="2750826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線コネクタ 281">
                <a:extLst>
                  <a:ext uri="{FF2B5EF4-FFF2-40B4-BE49-F238E27FC236}">
                    <a16:creationId xmlns:a16="http://schemas.microsoft.com/office/drawing/2014/main" id="{CB906C64-EF41-8B45-A9C7-421B74F8BA02}"/>
                  </a:ext>
                </a:extLst>
              </p:cNvPr>
              <p:cNvCxnSpPr/>
              <p:nvPr/>
            </p:nvCxnSpPr>
            <p:spPr>
              <a:xfrm flipH="1">
                <a:off x="3926295" y="2744360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D13B2B5E-6C78-4540-BFBE-3403A570583E}"/>
                </a:ext>
              </a:extLst>
            </p:cNvPr>
            <p:cNvSpPr txBox="1"/>
            <p:nvPr/>
          </p:nvSpPr>
          <p:spPr>
            <a:xfrm>
              <a:off x="4461045" y="5920210"/>
              <a:ext cx="1097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wild type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EEBC0D1C-6FEB-0F4C-B9EE-4AFE5995A4D5}"/>
                </a:ext>
              </a:extLst>
            </p:cNvPr>
            <p:cNvSpPr txBox="1"/>
            <p:nvPr/>
          </p:nvSpPr>
          <p:spPr>
            <a:xfrm>
              <a:off x="1818507" y="5920210"/>
              <a:ext cx="1544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c.1176_1177delGA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grpSp>
          <p:nvGrpSpPr>
            <p:cNvPr id="203" name="図形グループ 160">
              <a:extLst>
                <a:ext uri="{FF2B5EF4-FFF2-40B4-BE49-F238E27FC236}">
                  <a16:creationId xmlns:a16="http://schemas.microsoft.com/office/drawing/2014/main" id="{97C62801-9907-AC40-B8FE-20B8F250C522}"/>
                </a:ext>
              </a:extLst>
            </p:cNvPr>
            <p:cNvGrpSpPr/>
            <p:nvPr/>
          </p:nvGrpSpPr>
          <p:grpSpPr>
            <a:xfrm>
              <a:off x="1589432" y="4580319"/>
              <a:ext cx="2163660" cy="757113"/>
              <a:chOff x="1138801" y="2644225"/>
              <a:chExt cx="2163660" cy="757113"/>
            </a:xfrm>
          </p:grpSpPr>
          <p:pic>
            <p:nvPicPr>
              <p:cNvPr id="237" name="図 236">
                <a:extLst>
                  <a:ext uri="{FF2B5EF4-FFF2-40B4-BE49-F238E27FC236}">
                    <a16:creationId xmlns:a16="http://schemas.microsoft.com/office/drawing/2014/main" id="{21FB652D-8C27-2D40-8E63-D82887013A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628" t="-2488" r="29686" b="92576"/>
              <a:stretch/>
            </p:blipFill>
            <p:spPr>
              <a:xfrm>
                <a:off x="1163473" y="2853407"/>
                <a:ext cx="2138988" cy="217439"/>
              </a:xfrm>
              <a:prstGeom prst="rect">
                <a:avLst/>
              </a:prstGeom>
            </p:spPr>
          </p:pic>
          <p:pic>
            <p:nvPicPr>
              <p:cNvPr id="238" name="図 237">
                <a:extLst>
                  <a:ext uri="{FF2B5EF4-FFF2-40B4-BE49-F238E27FC236}">
                    <a16:creationId xmlns:a16="http://schemas.microsoft.com/office/drawing/2014/main" id="{FC521AFD-BE1B-C843-A496-F5883BE6CE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8295" t="-244" r="23822" b="93226"/>
              <a:stretch/>
            </p:blipFill>
            <p:spPr>
              <a:xfrm>
                <a:off x="2148545" y="3053913"/>
                <a:ext cx="1153916" cy="153987"/>
              </a:xfrm>
              <a:prstGeom prst="rect">
                <a:avLst/>
              </a:prstGeom>
            </p:spPr>
          </p:pic>
          <p:cxnSp>
            <p:nvCxnSpPr>
              <p:cNvPr id="239" name="直線コネクタ 238">
                <a:extLst>
                  <a:ext uri="{FF2B5EF4-FFF2-40B4-BE49-F238E27FC236}">
                    <a16:creationId xmlns:a16="http://schemas.microsoft.com/office/drawing/2014/main" id="{C8D857B0-6B14-AA45-9383-3EA881C5DABF}"/>
                  </a:ext>
                </a:extLst>
              </p:cNvPr>
              <p:cNvCxnSpPr/>
              <p:nvPr/>
            </p:nvCxnSpPr>
            <p:spPr>
              <a:xfrm flipH="1">
                <a:off x="1906768" y="2703494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線コネクタ 239">
                <a:extLst>
                  <a:ext uri="{FF2B5EF4-FFF2-40B4-BE49-F238E27FC236}">
                    <a16:creationId xmlns:a16="http://schemas.microsoft.com/office/drawing/2014/main" id="{53ED4C0F-42EB-6C47-92B8-1B8BF40527B1}"/>
                  </a:ext>
                </a:extLst>
              </p:cNvPr>
              <p:cNvCxnSpPr/>
              <p:nvPr/>
            </p:nvCxnSpPr>
            <p:spPr>
              <a:xfrm flipH="1">
                <a:off x="2278546" y="270878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直線コネクタ 240">
                <a:extLst>
                  <a:ext uri="{FF2B5EF4-FFF2-40B4-BE49-F238E27FC236}">
                    <a16:creationId xmlns:a16="http://schemas.microsoft.com/office/drawing/2014/main" id="{A787FBD5-0E95-2944-A6F6-882319406AAF}"/>
                  </a:ext>
                </a:extLst>
              </p:cNvPr>
              <p:cNvCxnSpPr/>
              <p:nvPr/>
            </p:nvCxnSpPr>
            <p:spPr>
              <a:xfrm flipH="1">
                <a:off x="2644606" y="270999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直線コネクタ 241">
                <a:extLst>
                  <a:ext uri="{FF2B5EF4-FFF2-40B4-BE49-F238E27FC236}">
                    <a16:creationId xmlns:a16="http://schemas.microsoft.com/office/drawing/2014/main" id="{D7BD32AC-75DB-E24C-976C-FD319F432F8D}"/>
                  </a:ext>
                </a:extLst>
              </p:cNvPr>
              <p:cNvCxnSpPr/>
              <p:nvPr/>
            </p:nvCxnSpPr>
            <p:spPr>
              <a:xfrm flipH="1">
                <a:off x="3031018" y="2703850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線コネクタ 242">
                <a:extLst>
                  <a:ext uri="{FF2B5EF4-FFF2-40B4-BE49-F238E27FC236}">
                    <a16:creationId xmlns:a16="http://schemas.microsoft.com/office/drawing/2014/main" id="{7278B9A6-43C7-B34A-8EEE-7631BE2D5457}"/>
                  </a:ext>
                </a:extLst>
              </p:cNvPr>
              <p:cNvCxnSpPr/>
              <p:nvPr/>
            </p:nvCxnSpPr>
            <p:spPr>
              <a:xfrm flipH="1">
                <a:off x="1538511" y="270878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線コネクタ 243">
                <a:extLst>
                  <a:ext uri="{FF2B5EF4-FFF2-40B4-BE49-F238E27FC236}">
                    <a16:creationId xmlns:a16="http://schemas.microsoft.com/office/drawing/2014/main" id="{E9797308-454A-AB40-BBD5-521CE4A560A4}"/>
                  </a:ext>
                </a:extLst>
              </p:cNvPr>
              <p:cNvCxnSpPr/>
              <p:nvPr/>
            </p:nvCxnSpPr>
            <p:spPr>
              <a:xfrm flipH="1">
                <a:off x="1144409" y="2703494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6BD988E3-CD68-4C4C-AD13-C6EB2F356678}"/>
                  </a:ext>
                </a:extLst>
              </p:cNvPr>
              <p:cNvSpPr txBox="1"/>
              <p:nvPr/>
            </p:nvSpPr>
            <p:spPr>
              <a:xfrm>
                <a:off x="1908979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Glu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D70DE5BB-08FB-7E44-82FC-A3A81F6A5C23}"/>
                  </a:ext>
                </a:extLst>
              </p:cNvPr>
              <p:cNvSpPr txBox="1"/>
              <p:nvPr/>
            </p:nvSpPr>
            <p:spPr>
              <a:xfrm>
                <a:off x="1538511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Lys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1429C91B-FE2B-7544-992F-4743BEA151AF}"/>
                  </a:ext>
                </a:extLst>
              </p:cNvPr>
              <p:cNvSpPr txBox="1"/>
              <p:nvPr/>
            </p:nvSpPr>
            <p:spPr>
              <a:xfrm>
                <a:off x="1138801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Leu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0995D0FA-82FD-724F-AAFA-1D04306B59F4}"/>
                  </a:ext>
                </a:extLst>
              </p:cNvPr>
              <p:cNvSpPr txBox="1"/>
              <p:nvPr/>
            </p:nvSpPr>
            <p:spPr>
              <a:xfrm>
                <a:off x="1883578" y="3155117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Asp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3738B11A-AD7C-0F4F-A829-352DF48F703A}"/>
                  </a:ext>
                </a:extLst>
              </p:cNvPr>
              <p:cNvSpPr txBox="1"/>
              <p:nvPr/>
            </p:nvSpPr>
            <p:spPr>
              <a:xfrm>
                <a:off x="2638976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Leu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CED64A18-4049-F84D-B8D8-8E78DF28C5E7}"/>
                  </a:ext>
                </a:extLst>
              </p:cNvPr>
              <p:cNvSpPr txBox="1"/>
              <p:nvPr/>
            </p:nvSpPr>
            <p:spPr>
              <a:xfrm>
                <a:off x="2268508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Thr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082BAA8E-3653-4348-B632-5CF9E8F3A88F}"/>
                </a:ext>
              </a:extLst>
            </p:cNvPr>
            <p:cNvSpPr/>
            <p:nvPr/>
          </p:nvSpPr>
          <p:spPr>
            <a:xfrm>
              <a:off x="2619673" y="5443188"/>
              <a:ext cx="226828" cy="779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F2ED0FEC-7BC5-574A-98B0-8C6CD5AF6D24}"/>
              </a:ext>
            </a:extLst>
          </p:cNvPr>
          <p:cNvSpPr/>
          <p:nvPr/>
        </p:nvSpPr>
        <p:spPr>
          <a:xfrm>
            <a:off x="745957" y="8097503"/>
            <a:ext cx="870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latin typeface="Arial"/>
                <a:cs typeface="Arial"/>
              </a:rPr>
              <a:t>II:2</a:t>
            </a:r>
          </a:p>
          <a:p>
            <a:pPr algn="ctr"/>
            <a:r>
              <a:rPr lang="en-US" altLang="ja-JP" sz="1400" dirty="0">
                <a:latin typeface="Arial"/>
                <a:cs typeface="Arial"/>
              </a:rPr>
              <a:t>(Case 2)</a:t>
            </a:r>
            <a:endParaRPr lang="ja-JP" altLang="ja-JP" sz="1400" dirty="0">
              <a:latin typeface="Arial"/>
              <a:cs typeface="Arial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95B5E1F-7006-5F46-810D-CDD5550880DC}"/>
              </a:ext>
            </a:extLst>
          </p:cNvPr>
          <p:cNvGrpSpPr/>
          <p:nvPr/>
        </p:nvGrpSpPr>
        <p:grpSpPr>
          <a:xfrm>
            <a:off x="1657927" y="7871449"/>
            <a:ext cx="4438295" cy="1568012"/>
            <a:chOff x="1585503" y="7907661"/>
            <a:chExt cx="4438295" cy="1568012"/>
          </a:xfrm>
        </p:grpSpPr>
        <p:pic>
          <p:nvPicPr>
            <p:cNvPr id="176" name="図 175">
              <a:extLst>
                <a:ext uri="{FF2B5EF4-FFF2-40B4-BE49-F238E27FC236}">
                  <a16:creationId xmlns:a16="http://schemas.microsoft.com/office/drawing/2014/main" id="{7D28B3E1-3B8C-6444-9381-4972C6E15F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8327" t="40259" r="29790"/>
            <a:stretch/>
          </p:blipFill>
          <p:spPr>
            <a:xfrm>
              <a:off x="1598180" y="8436849"/>
              <a:ext cx="2138987" cy="745387"/>
            </a:xfrm>
            <a:prstGeom prst="rect">
              <a:avLst/>
            </a:prstGeom>
          </p:spPr>
        </p:pic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3EAA9A74-CC08-434E-BB26-5B0921978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823" t="42361" r="27434"/>
            <a:stretch/>
          </p:blipFill>
          <p:spPr>
            <a:xfrm>
              <a:off x="4068639" y="8401769"/>
              <a:ext cx="1905846" cy="797426"/>
            </a:xfrm>
            <a:prstGeom prst="rect">
              <a:avLst/>
            </a:prstGeom>
          </p:spPr>
        </p:pic>
        <p:grpSp>
          <p:nvGrpSpPr>
            <p:cNvPr id="178" name="図形グループ 71">
              <a:extLst>
                <a:ext uri="{FF2B5EF4-FFF2-40B4-BE49-F238E27FC236}">
                  <a16:creationId xmlns:a16="http://schemas.microsoft.com/office/drawing/2014/main" id="{BEA776D2-BB6C-6F46-940B-1538748FEE62}"/>
                </a:ext>
              </a:extLst>
            </p:cNvPr>
            <p:cNvGrpSpPr/>
            <p:nvPr/>
          </p:nvGrpSpPr>
          <p:grpSpPr>
            <a:xfrm>
              <a:off x="4066960" y="7909350"/>
              <a:ext cx="1956838" cy="990630"/>
              <a:chOff x="3922907" y="475603"/>
              <a:chExt cx="2390094" cy="1209961"/>
            </a:xfrm>
          </p:grpSpPr>
          <p:grpSp>
            <p:nvGrpSpPr>
              <p:cNvPr id="251" name="図形グループ 72">
                <a:extLst>
                  <a:ext uri="{FF2B5EF4-FFF2-40B4-BE49-F238E27FC236}">
                    <a16:creationId xmlns:a16="http://schemas.microsoft.com/office/drawing/2014/main" id="{D2B27F85-C74F-BA41-946D-FBFAFE9BC41B}"/>
                  </a:ext>
                </a:extLst>
              </p:cNvPr>
              <p:cNvGrpSpPr/>
              <p:nvPr/>
            </p:nvGrpSpPr>
            <p:grpSpPr>
              <a:xfrm>
                <a:off x="3922907" y="765707"/>
                <a:ext cx="2333159" cy="333346"/>
                <a:chOff x="3932241" y="7346609"/>
                <a:chExt cx="2333159" cy="333346"/>
              </a:xfrm>
            </p:grpSpPr>
            <p:pic>
              <p:nvPicPr>
                <p:cNvPr id="265" name="図 264">
                  <a:extLst>
                    <a:ext uri="{FF2B5EF4-FFF2-40B4-BE49-F238E27FC236}">
                      <a16:creationId xmlns:a16="http://schemas.microsoft.com/office/drawing/2014/main" id="{ADD0A514-211D-E64D-A81C-26F194BD55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6639" t="-248" r="27513" b="92688"/>
                <a:stretch/>
              </p:blipFill>
              <p:spPr>
                <a:xfrm>
                  <a:off x="3932241" y="7425351"/>
                  <a:ext cx="2333159" cy="202592"/>
                </a:xfrm>
                <a:prstGeom prst="rect">
                  <a:avLst/>
                </a:prstGeom>
              </p:spPr>
            </p:pic>
            <p:pic>
              <p:nvPicPr>
                <p:cNvPr id="266" name="図 265">
                  <a:extLst>
                    <a:ext uri="{FF2B5EF4-FFF2-40B4-BE49-F238E27FC236}">
                      <a16:creationId xmlns:a16="http://schemas.microsoft.com/office/drawing/2014/main" id="{82458FC2-6D9A-AB44-B886-B63FBB0D9C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42066" t="-684" r="54607" b="92752"/>
                <a:stretch/>
              </p:blipFill>
              <p:spPr>
                <a:xfrm>
                  <a:off x="4871154" y="7346609"/>
                  <a:ext cx="169333" cy="212553"/>
                </a:xfrm>
                <a:prstGeom prst="rect">
                  <a:avLst/>
                </a:prstGeom>
              </p:spPr>
            </p:pic>
            <p:pic>
              <p:nvPicPr>
                <p:cNvPr id="267" name="図 266">
                  <a:extLst>
                    <a:ext uri="{FF2B5EF4-FFF2-40B4-BE49-F238E27FC236}">
                      <a16:creationId xmlns:a16="http://schemas.microsoft.com/office/drawing/2014/main" id="{F596DEEB-E30D-3B40-8A78-A8461B3EB6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39028" t="1345" r="57683" b="92836"/>
                <a:stretch/>
              </p:blipFill>
              <p:spPr>
                <a:xfrm>
                  <a:off x="4871154" y="7524045"/>
                  <a:ext cx="167375" cy="155910"/>
                </a:xfrm>
                <a:prstGeom prst="rect">
                  <a:avLst/>
                </a:prstGeom>
              </p:spPr>
            </p:pic>
          </p:grpSp>
          <p:sp>
            <p:nvSpPr>
              <p:cNvPr id="252" name="二等辺三角形 147">
                <a:extLst>
                  <a:ext uri="{FF2B5EF4-FFF2-40B4-BE49-F238E27FC236}">
                    <a16:creationId xmlns:a16="http://schemas.microsoft.com/office/drawing/2014/main" id="{57125F77-16F3-8141-B90D-348F960D7F01}"/>
                  </a:ext>
                </a:extLst>
              </p:cNvPr>
              <p:cNvSpPr/>
              <p:nvPr/>
            </p:nvSpPr>
            <p:spPr>
              <a:xfrm flipV="1">
                <a:off x="4882828" y="1492099"/>
                <a:ext cx="125357" cy="193465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5137D69C-529E-074C-914F-1C0660C6A6BD}"/>
                  </a:ext>
                </a:extLst>
              </p:cNvPr>
              <p:cNvSpPr txBox="1"/>
              <p:nvPr/>
            </p:nvSpPr>
            <p:spPr>
              <a:xfrm>
                <a:off x="3941157" y="475603"/>
                <a:ext cx="498315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Gly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0859A390-3F6F-764A-A1F2-35190DD75DC4}"/>
                  </a:ext>
                </a:extLst>
              </p:cNvPr>
              <p:cNvSpPr txBox="1"/>
              <p:nvPr/>
            </p:nvSpPr>
            <p:spPr>
              <a:xfrm>
                <a:off x="4407375" y="475603"/>
                <a:ext cx="479147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Val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17F6430A-4AEB-BA47-BB2B-039CCE9D1FD1}"/>
                  </a:ext>
                </a:extLst>
              </p:cNvPr>
              <p:cNvSpPr txBox="1"/>
              <p:nvPr/>
            </p:nvSpPr>
            <p:spPr>
              <a:xfrm>
                <a:off x="4872606" y="1031344"/>
                <a:ext cx="526150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Trp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B3E7FA92-C7C4-3D44-88A7-E5EC9FEE37B5}"/>
                  </a:ext>
                </a:extLst>
              </p:cNvPr>
              <p:cNvSpPr txBox="1"/>
              <p:nvPr/>
            </p:nvSpPr>
            <p:spPr>
              <a:xfrm>
                <a:off x="5344001" y="475603"/>
                <a:ext cx="462468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Ala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05748700-8932-DE47-9AD6-FC51C50DC769}"/>
                  </a:ext>
                </a:extLst>
              </p:cNvPr>
              <p:cNvSpPr txBox="1"/>
              <p:nvPr/>
            </p:nvSpPr>
            <p:spPr>
              <a:xfrm>
                <a:off x="5780971" y="475603"/>
                <a:ext cx="532030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Cys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0BEC99DF-27EF-5E46-9A6D-E473B9812D1A}"/>
                  </a:ext>
                </a:extLst>
              </p:cNvPr>
              <p:cNvSpPr txBox="1"/>
              <p:nvPr/>
            </p:nvSpPr>
            <p:spPr>
              <a:xfrm>
                <a:off x="4897799" y="475603"/>
                <a:ext cx="477225" cy="30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Arg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cxnSp>
            <p:nvCxnSpPr>
              <p:cNvPr id="259" name="直線コネクタ 258">
                <a:extLst>
                  <a:ext uri="{FF2B5EF4-FFF2-40B4-BE49-F238E27FC236}">
                    <a16:creationId xmlns:a16="http://schemas.microsoft.com/office/drawing/2014/main" id="{74C15698-BFF3-314A-960C-9C60CA09641E}"/>
                  </a:ext>
                </a:extLst>
              </p:cNvPr>
              <p:cNvCxnSpPr/>
              <p:nvPr/>
            </p:nvCxnSpPr>
            <p:spPr>
              <a:xfrm flipH="1">
                <a:off x="4864399" y="499010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線コネクタ 259">
                <a:extLst>
                  <a:ext uri="{FF2B5EF4-FFF2-40B4-BE49-F238E27FC236}">
                    <a16:creationId xmlns:a16="http://schemas.microsoft.com/office/drawing/2014/main" id="{D3224001-FEE8-074A-904B-B97E1C5D74C9}"/>
                  </a:ext>
                </a:extLst>
              </p:cNvPr>
              <p:cNvCxnSpPr/>
              <p:nvPr/>
            </p:nvCxnSpPr>
            <p:spPr>
              <a:xfrm flipH="1">
                <a:off x="5328832" y="505476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線コネクタ 260">
                <a:extLst>
                  <a:ext uri="{FF2B5EF4-FFF2-40B4-BE49-F238E27FC236}">
                    <a16:creationId xmlns:a16="http://schemas.microsoft.com/office/drawing/2014/main" id="{771C1852-A478-BA47-8CCF-2E51A2DEFFAC}"/>
                  </a:ext>
                </a:extLst>
              </p:cNvPr>
              <p:cNvCxnSpPr/>
              <p:nvPr/>
            </p:nvCxnSpPr>
            <p:spPr>
              <a:xfrm flipH="1">
                <a:off x="5796623" y="506954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直線コネクタ 261">
                <a:extLst>
                  <a:ext uri="{FF2B5EF4-FFF2-40B4-BE49-F238E27FC236}">
                    <a16:creationId xmlns:a16="http://schemas.microsoft.com/office/drawing/2014/main" id="{B128A5E1-6D1B-1342-918E-FEE2ED726139}"/>
                  </a:ext>
                </a:extLst>
              </p:cNvPr>
              <p:cNvCxnSpPr/>
              <p:nvPr/>
            </p:nvCxnSpPr>
            <p:spPr>
              <a:xfrm flipH="1">
                <a:off x="6268589" y="499445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線コネクタ 262">
                <a:extLst>
                  <a:ext uri="{FF2B5EF4-FFF2-40B4-BE49-F238E27FC236}">
                    <a16:creationId xmlns:a16="http://schemas.microsoft.com/office/drawing/2014/main" id="{180F1B9F-661A-1A4D-BE68-BD2D890D8A56}"/>
                  </a:ext>
                </a:extLst>
              </p:cNvPr>
              <p:cNvCxnSpPr/>
              <p:nvPr/>
            </p:nvCxnSpPr>
            <p:spPr>
              <a:xfrm flipH="1">
                <a:off x="4404265" y="505476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直線コネクタ 263">
                <a:extLst>
                  <a:ext uri="{FF2B5EF4-FFF2-40B4-BE49-F238E27FC236}">
                    <a16:creationId xmlns:a16="http://schemas.microsoft.com/office/drawing/2014/main" id="{72FEFFD9-5D4D-D346-90A2-7E144AC5FE2A}"/>
                  </a:ext>
                </a:extLst>
              </p:cNvPr>
              <p:cNvCxnSpPr/>
              <p:nvPr/>
            </p:nvCxnSpPr>
            <p:spPr>
              <a:xfrm flipH="1">
                <a:off x="3922907" y="499010"/>
                <a:ext cx="1964" cy="82705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3B9D5CCE-04ED-1543-BF29-6A68F2A8BBA7}"/>
                </a:ext>
              </a:extLst>
            </p:cNvPr>
            <p:cNvSpPr txBox="1"/>
            <p:nvPr/>
          </p:nvSpPr>
          <p:spPr>
            <a:xfrm>
              <a:off x="4478576" y="9198674"/>
              <a:ext cx="1097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c.1420C&gt;T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A4D8EC64-A298-4545-A6C3-65982D3791A9}"/>
                </a:ext>
              </a:extLst>
            </p:cNvPr>
            <p:cNvSpPr txBox="1"/>
            <p:nvPr/>
          </p:nvSpPr>
          <p:spPr>
            <a:xfrm>
              <a:off x="1836038" y="9198674"/>
              <a:ext cx="1544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/>
                  <a:cs typeface="Arial"/>
                </a:rPr>
                <a:t>c.1176_1177delGA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grpSp>
          <p:nvGrpSpPr>
            <p:cNvPr id="205" name="図形グループ 176">
              <a:extLst>
                <a:ext uri="{FF2B5EF4-FFF2-40B4-BE49-F238E27FC236}">
                  <a16:creationId xmlns:a16="http://schemas.microsoft.com/office/drawing/2014/main" id="{6C496104-2763-1449-9D5C-39209F2BF132}"/>
                </a:ext>
              </a:extLst>
            </p:cNvPr>
            <p:cNvGrpSpPr/>
            <p:nvPr/>
          </p:nvGrpSpPr>
          <p:grpSpPr>
            <a:xfrm>
              <a:off x="1585503" y="7907661"/>
              <a:ext cx="2163660" cy="757113"/>
              <a:chOff x="1138801" y="2644225"/>
              <a:chExt cx="2163660" cy="757113"/>
            </a:xfrm>
          </p:grpSpPr>
          <p:pic>
            <p:nvPicPr>
              <p:cNvPr id="209" name="図 208">
                <a:extLst>
                  <a:ext uri="{FF2B5EF4-FFF2-40B4-BE49-F238E27FC236}">
                    <a16:creationId xmlns:a16="http://schemas.microsoft.com/office/drawing/2014/main" id="{5DF698AC-C350-EE48-9938-D5C66FA8A4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628" t="-2488" r="29686" b="92576"/>
              <a:stretch/>
            </p:blipFill>
            <p:spPr>
              <a:xfrm>
                <a:off x="1163473" y="2853407"/>
                <a:ext cx="2138988" cy="217439"/>
              </a:xfrm>
              <a:prstGeom prst="rect">
                <a:avLst/>
              </a:prstGeom>
            </p:spPr>
          </p:pic>
          <p:pic>
            <p:nvPicPr>
              <p:cNvPr id="210" name="図 209">
                <a:extLst>
                  <a:ext uri="{FF2B5EF4-FFF2-40B4-BE49-F238E27FC236}">
                    <a16:creationId xmlns:a16="http://schemas.microsoft.com/office/drawing/2014/main" id="{78AA144F-6BDC-B44C-A35B-17B9837A7C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8295" t="-244" r="23822" b="93226"/>
              <a:stretch/>
            </p:blipFill>
            <p:spPr>
              <a:xfrm>
                <a:off x="2148545" y="3053913"/>
                <a:ext cx="1153916" cy="153987"/>
              </a:xfrm>
              <a:prstGeom prst="rect">
                <a:avLst/>
              </a:prstGeom>
            </p:spPr>
          </p:pic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9904B0CB-D767-0644-8011-2BC117963AE7}"/>
                  </a:ext>
                </a:extLst>
              </p:cNvPr>
              <p:cNvCxnSpPr/>
              <p:nvPr/>
            </p:nvCxnSpPr>
            <p:spPr>
              <a:xfrm flipH="1">
                <a:off x="1906768" y="2703494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16AED5C8-8E2A-B04A-9A0A-C7BE0ABF5381}"/>
                  </a:ext>
                </a:extLst>
              </p:cNvPr>
              <p:cNvCxnSpPr/>
              <p:nvPr/>
            </p:nvCxnSpPr>
            <p:spPr>
              <a:xfrm flipH="1">
                <a:off x="2278546" y="270878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12">
                <a:extLst>
                  <a:ext uri="{FF2B5EF4-FFF2-40B4-BE49-F238E27FC236}">
                    <a16:creationId xmlns:a16="http://schemas.microsoft.com/office/drawing/2014/main" id="{06ACA16D-175F-164C-B500-7482DA4543A7}"/>
                  </a:ext>
                </a:extLst>
              </p:cNvPr>
              <p:cNvCxnSpPr/>
              <p:nvPr/>
            </p:nvCxnSpPr>
            <p:spPr>
              <a:xfrm flipH="1">
                <a:off x="2644606" y="270999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AC00B993-9DF1-7949-A062-1731981B4232}"/>
                  </a:ext>
                </a:extLst>
              </p:cNvPr>
              <p:cNvCxnSpPr/>
              <p:nvPr/>
            </p:nvCxnSpPr>
            <p:spPr>
              <a:xfrm flipH="1">
                <a:off x="3031018" y="2703850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直線コネクタ 214">
                <a:extLst>
                  <a:ext uri="{FF2B5EF4-FFF2-40B4-BE49-F238E27FC236}">
                    <a16:creationId xmlns:a16="http://schemas.microsoft.com/office/drawing/2014/main" id="{D6DFBD70-7C96-7F44-90A0-09DF188144CC}"/>
                  </a:ext>
                </a:extLst>
              </p:cNvPr>
              <p:cNvCxnSpPr/>
              <p:nvPr/>
            </p:nvCxnSpPr>
            <p:spPr>
              <a:xfrm flipH="1">
                <a:off x="1538511" y="2708788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直線コネクタ 215">
                <a:extLst>
                  <a:ext uri="{FF2B5EF4-FFF2-40B4-BE49-F238E27FC236}">
                    <a16:creationId xmlns:a16="http://schemas.microsoft.com/office/drawing/2014/main" id="{C8FE0E32-C592-E44D-98C7-7A38C747C933}"/>
                  </a:ext>
                </a:extLst>
              </p:cNvPr>
              <p:cNvCxnSpPr/>
              <p:nvPr/>
            </p:nvCxnSpPr>
            <p:spPr>
              <a:xfrm flipH="1">
                <a:off x="1144409" y="2703494"/>
                <a:ext cx="1608" cy="67713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7" name="テキスト ボックス 216">
                <a:extLst>
                  <a:ext uri="{FF2B5EF4-FFF2-40B4-BE49-F238E27FC236}">
                    <a16:creationId xmlns:a16="http://schemas.microsoft.com/office/drawing/2014/main" id="{3BF5C6F2-3027-E64F-B785-89A1E25A5E77}"/>
                  </a:ext>
                </a:extLst>
              </p:cNvPr>
              <p:cNvSpPr txBox="1"/>
              <p:nvPr/>
            </p:nvSpPr>
            <p:spPr>
              <a:xfrm>
                <a:off x="1908979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>
                    <a:latin typeface="Arial"/>
                    <a:cs typeface="Arial"/>
                  </a:rPr>
                  <a:t>Glu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18" name="テキスト ボックス 217">
                <a:extLst>
                  <a:ext uri="{FF2B5EF4-FFF2-40B4-BE49-F238E27FC236}">
                    <a16:creationId xmlns:a16="http://schemas.microsoft.com/office/drawing/2014/main" id="{6C52923E-7D29-2341-AAE5-76D87CE9C39F}"/>
                  </a:ext>
                </a:extLst>
              </p:cNvPr>
              <p:cNvSpPr txBox="1"/>
              <p:nvPr/>
            </p:nvSpPr>
            <p:spPr>
              <a:xfrm>
                <a:off x="1538511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Lys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19" name="テキスト ボックス 218">
                <a:extLst>
                  <a:ext uri="{FF2B5EF4-FFF2-40B4-BE49-F238E27FC236}">
                    <a16:creationId xmlns:a16="http://schemas.microsoft.com/office/drawing/2014/main" id="{A12E7651-8B32-1940-80B0-61DD158D6F65}"/>
                  </a:ext>
                </a:extLst>
              </p:cNvPr>
              <p:cNvSpPr txBox="1"/>
              <p:nvPr/>
            </p:nvSpPr>
            <p:spPr>
              <a:xfrm>
                <a:off x="1138801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Leu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20" name="テキスト ボックス 219">
                <a:extLst>
                  <a:ext uri="{FF2B5EF4-FFF2-40B4-BE49-F238E27FC236}">
                    <a16:creationId xmlns:a16="http://schemas.microsoft.com/office/drawing/2014/main" id="{177812F3-6331-BE46-9C26-62A61C05C479}"/>
                  </a:ext>
                </a:extLst>
              </p:cNvPr>
              <p:cNvSpPr txBox="1"/>
              <p:nvPr/>
            </p:nvSpPr>
            <p:spPr>
              <a:xfrm>
                <a:off x="1883578" y="3155117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>
                    <a:latin typeface="Arial"/>
                    <a:cs typeface="Arial"/>
                  </a:rPr>
                  <a:t>Asp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21" name="テキスト ボックス 220">
                <a:extLst>
                  <a:ext uri="{FF2B5EF4-FFF2-40B4-BE49-F238E27FC236}">
                    <a16:creationId xmlns:a16="http://schemas.microsoft.com/office/drawing/2014/main" id="{BC93C173-F5F9-FD4C-8C44-B8FBAF7EAD6E}"/>
                  </a:ext>
                </a:extLst>
              </p:cNvPr>
              <p:cNvSpPr txBox="1"/>
              <p:nvPr/>
            </p:nvSpPr>
            <p:spPr>
              <a:xfrm>
                <a:off x="2638976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Leu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22" name="テキスト ボックス 221">
                <a:extLst>
                  <a:ext uri="{FF2B5EF4-FFF2-40B4-BE49-F238E27FC236}">
                    <a16:creationId xmlns:a16="http://schemas.microsoft.com/office/drawing/2014/main" id="{0BAE890D-1F47-C048-ABE6-389D6F6D6251}"/>
                  </a:ext>
                </a:extLst>
              </p:cNvPr>
              <p:cNvSpPr txBox="1"/>
              <p:nvPr/>
            </p:nvSpPr>
            <p:spPr>
              <a:xfrm>
                <a:off x="2268508" y="2644225"/>
                <a:ext cx="4076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00" dirty="0" err="1">
                    <a:latin typeface="Arial"/>
                    <a:cs typeface="Arial"/>
                  </a:rPr>
                  <a:t>Thr</a:t>
                </a:r>
                <a:endParaRPr kumimoji="1" lang="ja-JP" altLang="en-US" sz="1000" dirty="0">
                  <a:latin typeface="Arial"/>
                  <a:cs typeface="Arial"/>
                </a:endParaRPr>
              </a:p>
            </p:txBody>
          </p:sp>
        </p:grp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31EDCF25-6186-044F-AD45-CF585918F0D7}"/>
                </a:ext>
              </a:extLst>
            </p:cNvPr>
            <p:cNvSpPr/>
            <p:nvPr/>
          </p:nvSpPr>
          <p:spPr>
            <a:xfrm>
              <a:off x="2615744" y="8728373"/>
              <a:ext cx="226828" cy="779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FB99CE2-6569-BC40-90E7-DEE47FDEA5E6}"/>
              </a:ext>
            </a:extLst>
          </p:cNvPr>
          <p:cNvGrpSpPr/>
          <p:nvPr/>
        </p:nvGrpSpPr>
        <p:grpSpPr>
          <a:xfrm>
            <a:off x="2075027" y="251477"/>
            <a:ext cx="3425217" cy="1893053"/>
            <a:chOff x="2075027" y="251477"/>
            <a:chExt cx="3425217" cy="1893053"/>
          </a:xfrm>
        </p:grpSpPr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F87701D7-F25A-894C-8577-9676138AB775}"/>
                </a:ext>
              </a:extLst>
            </p:cNvPr>
            <p:cNvSpPr/>
            <p:nvPr/>
          </p:nvSpPr>
          <p:spPr>
            <a:xfrm>
              <a:off x="2539872" y="1276281"/>
              <a:ext cx="171003" cy="1797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82213EDB-A5AF-F447-A232-4EF968FE7B8D}"/>
                </a:ext>
              </a:extLst>
            </p:cNvPr>
            <p:cNvCxnSpPr>
              <a:cxnSpLocks/>
            </p:cNvCxnSpPr>
            <p:nvPr/>
          </p:nvCxnSpPr>
          <p:spPr>
            <a:xfrm>
              <a:off x="3432651" y="336282"/>
              <a:ext cx="0" cy="644513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27252B93-0604-7248-903D-A6F59179EAD2}"/>
                </a:ext>
              </a:extLst>
            </p:cNvPr>
            <p:cNvCxnSpPr>
              <a:stCxn id="322" idx="3"/>
              <a:endCxn id="320" idx="2"/>
            </p:cNvCxnSpPr>
            <p:nvPr/>
          </p:nvCxnSpPr>
          <p:spPr>
            <a:xfrm flipV="1">
              <a:off x="2710874" y="341328"/>
              <a:ext cx="1417301" cy="3894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円/楕円 303">
              <a:extLst>
                <a:ext uri="{FF2B5EF4-FFF2-40B4-BE49-F238E27FC236}">
                  <a16:creationId xmlns:a16="http://schemas.microsoft.com/office/drawing/2014/main" id="{92948841-A354-0045-86F0-11086DA3D618}"/>
                </a:ext>
              </a:extLst>
            </p:cNvPr>
            <p:cNvSpPr/>
            <p:nvPr/>
          </p:nvSpPr>
          <p:spPr>
            <a:xfrm>
              <a:off x="4134075" y="1264483"/>
              <a:ext cx="171003" cy="17970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EB0682C9-34A2-7F47-97EA-8347380B427E}"/>
                </a:ext>
              </a:extLst>
            </p:cNvPr>
            <p:cNvCxnSpPr>
              <a:cxnSpLocks/>
            </p:cNvCxnSpPr>
            <p:nvPr/>
          </p:nvCxnSpPr>
          <p:spPr>
            <a:xfrm>
              <a:off x="2621974" y="986907"/>
              <a:ext cx="1580765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021CB76E-2EF2-9742-9687-984ACC1FF01C}"/>
                </a:ext>
              </a:extLst>
            </p:cNvPr>
            <p:cNvCxnSpPr>
              <a:endCxn id="301" idx="0"/>
            </p:cNvCxnSpPr>
            <p:nvPr/>
          </p:nvCxnSpPr>
          <p:spPr>
            <a:xfrm flipH="1">
              <a:off x="2625374" y="986043"/>
              <a:ext cx="1107" cy="29023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D9475060-060A-F045-9CF6-328B47E03FF4}"/>
                </a:ext>
              </a:extLst>
            </p:cNvPr>
            <p:cNvCxnSpPr>
              <a:endCxn id="304" idx="0"/>
            </p:cNvCxnSpPr>
            <p:nvPr/>
          </p:nvCxnSpPr>
          <p:spPr>
            <a:xfrm>
              <a:off x="4219575" y="980795"/>
              <a:ext cx="2" cy="28368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8" name="図形グループ 74">
              <a:extLst>
                <a:ext uri="{FF2B5EF4-FFF2-40B4-BE49-F238E27FC236}">
                  <a16:creationId xmlns:a16="http://schemas.microsoft.com/office/drawing/2014/main" id="{9E12203D-F3D7-BF49-9031-598681CC1FC0}"/>
                </a:ext>
              </a:extLst>
            </p:cNvPr>
            <p:cNvGrpSpPr/>
            <p:nvPr/>
          </p:nvGrpSpPr>
          <p:grpSpPr>
            <a:xfrm>
              <a:off x="2539871" y="255371"/>
              <a:ext cx="171003" cy="179701"/>
              <a:chOff x="2753551" y="1432828"/>
              <a:chExt cx="171003" cy="179701"/>
            </a:xfrm>
          </p:grpSpPr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890B272A-8E39-C34F-B0C5-F95BD748DB99}"/>
                  </a:ext>
                </a:extLst>
              </p:cNvPr>
              <p:cNvSpPr/>
              <p:nvPr/>
            </p:nvSpPr>
            <p:spPr>
              <a:xfrm>
                <a:off x="2753551" y="1432828"/>
                <a:ext cx="171003" cy="1797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 dirty="0"/>
              </a:p>
            </p:txBody>
          </p:sp>
          <p:sp>
            <p:nvSpPr>
              <p:cNvPr id="323" name="円/楕円 322">
                <a:extLst>
                  <a:ext uri="{FF2B5EF4-FFF2-40B4-BE49-F238E27FC236}">
                    <a16:creationId xmlns:a16="http://schemas.microsoft.com/office/drawing/2014/main" id="{2ED29D41-49FD-6041-82DC-EEB9C1000B6D}"/>
                  </a:ext>
                </a:extLst>
              </p:cNvPr>
              <p:cNvSpPr/>
              <p:nvPr/>
            </p:nvSpPr>
            <p:spPr>
              <a:xfrm>
                <a:off x="2819562" y="149751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9" name="図形グループ 75">
              <a:extLst>
                <a:ext uri="{FF2B5EF4-FFF2-40B4-BE49-F238E27FC236}">
                  <a16:creationId xmlns:a16="http://schemas.microsoft.com/office/drawing/2014/main" id="{AA33C68B-A32C-ED40-95FC-F5D6D014588B}"/>
                </a:ext>
              </a:extLst>
            </p:cNvPr>
            <p:cNvGrpSpPr/>
            <p:nvPr/>
          </p:nvGrpSpPr>
          <p:grpSpPr>
            <a:xfrm>
              <a:off x="4128175" y="251477"/>
              <a:ext cx="171003" cy="179701"/>
              <a:chOff x="3512763" y="1437042"/>
              <a:chExt cx="171003" cy="179701"/>
            </a:xfrm>
          </p:grpSpPr>
          <p:sp>
            <p:nvSpPr>
              <p:cNvPr id="320" name="円/楕円 319">
                <a:extLst>
                  <a:ext uri="{FF2B5EF4-FFF2-40B4-BE49-F238E27FC236}">
                    <a16:creationId xmlns:a16="http://schemas.microsoft.com/office/drawing/2014/main" id="{609ABA02-3BAB-DB45-904E-C159301DE12F}"/>
                  </a:ext>
                </a:extLst>
              </p:cNvPr>
              <p:cNvSpPr/>
              <p:nvPr/>
            </p:nvSpPr>
            <p:spPr>
              <a:xfrm>
                <a:off x="3512763" y="1437042"/>
                <a:ext cx="171003" cy="1797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 dirty="0"/>
              </a:p>
            </p:txBody>
          </p:sp>
          <p:sp>
            <p:nvSpPr>
              <p:cNvPr id="321" name="円/楕円 320">
                <a:extLst>
                  <a:ext uri="{FF2B5EF4-FFF2-40B4-BE49-F238E27FC236}">
                    <a16:creationId xmlns:a16="http://schemas.microsoft.com/office/drawing/2014/main" id="{EF30E68C-6F53-FE49-AA06-487679EC5247}"/>
                  </a:ext>
                </a:extLst>
              </p:cNvPr>
              <p:cNvSpPr/>
              <p:nvPr/>
            </p:nvSpPr>
            <p:spPr>
              <a:xfrm>
                <a:off x="3573612" y="150416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cxnSp>
          <p:nvCxnSpPr>
            <p:cNvPr id="310" name="直線矢印コネクタ 309">
              <a:extLst>
                <a:ext uri="{FF2B5EF4-FFF2-40B4-BE49-F238E27FC236}">
                  <a16:creationId xmlns:a16="http://schemas.microsoft.com/office/drawing/2014/main" id="{BA7A346B-53A1-2046-B7C2-AED4A0B9DBC8}"/>
                </a:ext>
              </a:extLst>
            </p:cNvPr>
            <p:cNvCxnSpPr/>
            <p:nvPr/>
          </p:nvCxnSpPr>
          <p:spPr>
            <a:xfrm flipV="1">
              <a:off x="2302240" y="1475729"/>
              <a:ext cx="222450" cy="1749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D3A5259A-C2F3-AE4C-BF70-9A7E400A3388}"/>
                </a:ext>
              </a:extLst>
            </p:cNvPr>
            <p:cNvSpPr txBox="1"/>
            <p:nvPr/>
          </p:nvSpPr>
          <p:spPr>
            <a:xfrm>
              <a:off x="2075027" y="1579893"/>
              <a:ext cx="3527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/>
                  <a:cs typeface="Arial"/>
                </a:rPr>
                <a:t>P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618F2C5D-A93A-8E4C-B225-BB2645FFAEEF}"/>
                </a:ext>
              </a:extLst>
            </p:cNvPr>
            <p:cNvSpPr/>
            <p:nvPr/>
          </p:nvSpPr>
          <p:spPr>
            <a:xfrm>
              <a:off x="2473720" y="429004"/>
              <a:ext cx="9460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I:1 (Father)</a:t>
              </a:r>
              <a:endParaRPr lang="ja-JP" altLang="ja-JP" sz="1200" dirty="0">
                <a:latin typeface="Arial"/>
                <a:cs typeface="Arial"/>
              </a:endParaRPr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31F202EB-D19D-184B-B7E3-0B44F4D17B24}"/>
                </a:ext>
              </a:extLst>
            </p:cNvPr>
            <p:cNvSpPr/>
            <p:nvPr/>
          </p:nvSpPr>
          <p:spPr>
            <a:xfrm>
              <a:off x="4063073" y="429004"/>
              <a:ext cx="102303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I:2 (Mother) 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E009DDD5-A8B4-5E4E-8BD8-DBF0EF46F88F}"/>
                </a:ext>
              </a:extLst>
            </p:cNvPr>
            <p:cNvSpPr/>
            <p:nvPr/>
          </p:nvSpPr>
          <p:spPr>
            <a:xfrm>
              <a:off x="2427781" y="1480262"/>
              <a:ext cx="10310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II:1 (Case 1)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EBE0E2A6-C34A-884B-9691-1CCDFBA68F2D}"/>
                </a:ext>
              </a:extLst>
            </p:cNvPr>
            <p:cNvSpPr/>
            <p:nvPr/>
          </p:nvSpPr>
          <p:spPr>
            <a:xfrm>
              <a:off x="4020317" y="1491324"/>
              <a:ext cx="10310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II:2 (Case 2)</a:t>
              </a:r>
              <a:endParaRPr lang="ja-JP" altLang="ja-JP" sz="1200" dirty="0">
                <a:latin typeface="Arial"/>
                <a:cs typeface="Arial"/>
              </a:endParaRPr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16CBDACB-D56F-3C4A-AFF8-C6E7574BAE26}"/>
                </a:ext>
              </a:extLst>
            </p:cNvPr>
            <p:cNvSpPr txBox="1"/>
            <p:nvPr/>
          </p:nvSpPr>
          <p:spPr>
            <a:xfrm>
              <a:off x="2364955" y="613093"/>
              <a:ext cx="1097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c.1420C&gt;T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659F6AA5-BAB7-904D-813A-10E72671A2FC}"/>
                </a:ext>
              </a:extLst>
            </p:cNvPr>
            <p:cNvSpPr txBox="1"/>
            <p:nvPr/>
          </p:nvSpPr>
          <p:spPr>
            <a:xfrm>
              <a:off x="2364955" y="1682865"/>
              <a:ext cx="15444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c.1176_1177delGA</a:t>
              </a:r>
              <a:br>
                <a:rPr lang="en-US" altLang="ja-JP" sz="1200" dirty="0">
                  <a:latin typeface="Arial"/>
                  <a:cs typeface="Arial"/>
                </a:rPr>
              </a:br>
              <a:r>
                <a:rPr lang="en-US" altLang="ja-JP" sz="1200" dirty="0">
                  <a:latin typeface="Arial"/>
                  <a:cs typeface="Arial"/>
                </a:rPr>
                <a:t>c.1420C&gt;T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E5B7AABA-FD5C-3F42-9F25-AA462D2ADB20}"/>
                </a:ext>
              </a:extLst>
            </p:cNvPr>
            <p:cNvSpPr txBox="1"/>
            <p:nvPr/>
          </p:nvSpPr>
          <p:spPr>
            <a:xfrm>
              <a:off x="3955841" y="1682865"/>
              <a:ext cx="15444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c.1176_1177delGA</a:t>
              </a:r>
              <a:br>
                <a:rPr lang="en-US" altLang="ja-JP" sz="1200" dirty="0">
                  <a:latin typeface="Arial"/>
                  <a:cs typeface="Arial"/>
                </a:rPr>
              </a:br>
              <a:r>
                <a:rPr lang="en-US" altLang="ja-JP" sz="1200" dirty="0">
                  <a:latin typeface="Arial"/>
                  <a:cs typeface="Arial"/>
                </a:rPr>
                <a:t>c.1420C&gt;T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03668400-EF59-8B4D-BAAE-87B3035B5D46}"/>
                </a:ext>
              </a:extLst>
            </p:cNvPr>
            <p:cNvSpPr txBox="1"/>
            <p:nvPr/>
          </p:nvSpPr>
          <p:spPr>
            <a:xfrm>
              <a:off x="3955841" y="613093"/>
              <a:ext cx="1544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c.1176_1177delGA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</p:grp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1BDFDFBB-6C7A-D548-B39F-C53C0A2FA43A}"/>
              </a:ext>
            </a:extLst>
          </p:cNvPr>
          <p:cNvSpPr txBox="1"/>
          <p:nvPr/>
        </p:nvSpPr>
        <p:spPr>
          <a:xfrm>
            <a:off x="616534" y="160556"/>
            <a:ext cx="325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5CFCDFED-FD66-734F-901B-A9E32807F4D0}"/>
              </a:ext>
            </a:extLst>
          </p:cNvPr>
          <p:cNvSpPr txBox="1"/>
          <p:nvPr/>
        </p:nvSpPr>
        <p:spPr>
          <a:xfrm>
            <a:off x="616534" y="2413909"/>
            <a:ext cx="325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AE49D09-15F4-4844-B419-8386D809B3E0}"/>
              </a:ext>
            </a:extLst>
          </p:cNvPr>
          <p:cNvSpPr txBox="1"/>
          <p:nvPr/>
        </p:nvSpPr>
        <p:spPr>
          <a:xfrm>
            <a:off x="2277217" y="2620713"/>
            <a:ext cx="907515" cy="3077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xon 6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C51083FD-C6E5-9045-A766-9F9D65984581}"/>
              </a:ext>
            </a:extLst>
          </p:cNvPr>
          <p:cNvSpPr txBox="1"/>
          <p:nvPr/>
        </p:nvSpPr>
        <p:spPr>
          <a:xfrm>
            <a:off x="4654575" y="2620713"/>
            <a:ext cx="907515" cy="3077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xon 8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69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163</Words>
  <Application>Microsoft Macintosh PowerPoint</Application>
  <PresentationFormat>A4 210 x 297 mm</PresentationFormat>
  <Paragraphs>76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User</cp:lastModifiedBy>
  <cp:revision>3</cp:revision>
  <dcterms:created xsi:type="dcterms:W3CDTF">2022-03-21T03:05:53Z</dcterms:created>
  <dcterms:modified xsi:type="dcterms:W3CDTF">2022-03-21T03:30:57Z</dcterms:modified>
</cp:coreProperties>
</file>