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521E-C0D0-4E8A-80C0-1B6BA6854E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36A231-C43B-44CD-BF10-B4C4923CB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94E7F-A34D-42FF-A9ED-23DCC6E56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E46C1-0777-40AA-965F-DE3AA672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5BC12-0D9C-4623-9A25-427DECF4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3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4A23A-58B8-4C50-A948-A2259741E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BAAE1-96C3-4638-9FCE-E8AF7BB70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EDEAB-C84F-404E-B8EA-4115FCCB6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2D575-CF8D-4E77-80D7-39D28B200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0E005-680F-43EB-A011-0E5E6B57C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85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0BDE25-0726-464D-A011-1F830CC68D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E1DFE6-242D-4907-8E4A-22E9DE3C6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14F9E-8703-4FF0-9F3D-DAF9D5FF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F076A-AAAE-4047-9639-D1C0F1A0F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CB8E1-B8AD-4C02-8D30-DA596561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0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9B999-7340-40FF-941A-3935EB9BA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F6199-5BAF-4B9B-8ACF-6EB4523AC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0ED31-2D1B-4AC5-8686-CC0E5D6F8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F14F9-9371-4455-8941-30D7462BE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38A9A-4416-4DDD-B70F-9F6C1B2CB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8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86D8D-9DC4-45DB-B9D6-1D1576259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BCC1B-D239-4828-81EC-C2D761A5D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567E7-3E92-4659-9E37-D09D9DAE5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585F1-BAE0-4624-B65B-D2E5E3D0F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9A179-627B-4DA0-86C8-1820B13B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9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1B60B-4324-4CFB-8BAB-89270F1A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CE288-75C6-49CF-80D8-011EA0D098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EBC92-A413-4B02-9DE6-661B508DC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B5E49-217B-4B4D-A9F6-CD522EB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26F0B-F596-4D78-9257-96D5BFD8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A87D7-25D1-4692-8DB7-94BAD221F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6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3B7C-9798-4D37-94FC-C8224BE1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149BB-A4F8-467F-8F35-40E81B0C0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65455-679A-4454-9D33-DCE392E99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039C89-8BC2-4ABC-B07A-D564118200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BAEDAD-1ED7-48AB-8281-21097333D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4A2FA4-3495-454C-9F8F-3927EF8C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B74211-2976-4EE9-92D5-104F83D39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6FDCE-3727-4CCC-80FA-971446AA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6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02822-AE51-4A1D-968B-CAB22859C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9DCF83-7D09-42AA-A896-3A6E35FA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A26711-7DDB-486D-AA2E-DCB1DB4B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8C9BF-2E2E-4B00-9886-502B536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3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9408A2-B7DA-4381-A176-41BFBF65F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3DEDC4-7BEA-4008-8AC7-0F03E51B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621C1-FBBD-447E-BA68-F3F9C6A09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8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6EC63-DF28-490C-BFE1-9D3E5537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04BAF-3358-4DD1-B899-19F216E17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445DFD-2332-4685-BA2D-7844A0253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F4574-A2F2-4636-960B-D6207DB3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E9FC96-B096-46D9-84AC-5DED0C7D4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823550-3525-4FED-873A-F66992E4C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7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CD5B8-515E-4C63-9FF7-0AA351729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3F17E3-3302-44DD-83EF-111E2E558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F3686-5B00-4678-BD5E-8D2D89F4B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6827B-F947-407D-A48A-55124D9E8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3D5852-6587-4FCA-A852-28EDBADD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4EC21-02AD-4905-9610-6AA083535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63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A3F069-DF18-4A9C-8BD9-7967B929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8B392-6D91-4F98-AB92-9EA43322B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831FC-D7CE-445B-A76D-ABB0A5FFF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5BF92-C31F-4CC0-B7BA-087D210EB50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49663-4CBC-42D9-9858-63ECC343E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0FEAC-C9E8-4B38-AFF2-5E7639E7E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012E-7DE0-484A-BB9F-3B74330F8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benshaj\Desktop\AW\MRHGAD_200961609\AW41414flair.jpg">
            <a:extLst>
              <a:ext uri="{FF2B5EF4-FFF2-40B4-BE49-F238E27FC236}">
                <a16:creationId xmlns:a16="http://schemas.microsoft.com/office/drawing/2014/main" id="{DCD2CE45-B150-4457-9142-7CB75A3E8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73" y="52087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benshaj\Desktop\AW\MRBTSPWWO_AN_201713389\AW82814flair.jpg">
            <a:extLst>
              <a:ext uri="{FF2B5EF4-FFF2-40B4-BE49-F238E27FC236}">
                <a16:creationId xmlns:a16="http://schemas.microsoft.com/office/drawing/2014/main" id="{FBD3A900-FACA-453D-86EC-BF9D67A16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240" y="51131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ebenshaj\Desktop\AW\MRBTSPWWO_AN_202689048\AW3315flair.jpg">
            <a:extLst>
              <a:ext uri="{FF2B5EF4-FFF2-40B4-BE49-F238E27FC236}">
                <a16:creationId xmlns:a16="http://schemas.microsoft.com/office/drawing/2014/main" id="{49B6DB1E-16E4-42AF-8E99-326BE576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078" y="52087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ebenshaj\Desktop\AW\MRBTSPWWO_AN_203480156\AW72815flair.jpg">
            <a:extLst>
              <a:ext uri="{FF2B5EF4-FFF2-40B4-BE49-F238E27FC236}">
                <a16:creationId xmlns:a16="http://schemas.microsoft.com/office/drawing/2014/main" id="{305F8E51-B67D-4AB2-8FBB-0544F07C3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903" y="51131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660332-B0A2-4DF0-896A-869AEC1BE4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01" y="3428379"/>
            <a:ext cx="1828800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77703B-F767-4776-B748-35D409E85539}"/>
              </a:ext>
            </a:extLst>
          </p:cNvPr>
          <p:cNvSpPr txBox="1"/>
          <p:nvPr/>
        </p:nvSpPr>
        <p:spPr>
          <a:xfrm>
            <a:off x="403273" y="2393091"/>
            <a:ext cx="219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E6A94F-7875-41C5-BC5E-B0AB34DCEEFC}"/>
              </a:ext>
            </a:extLst>
          </p:cNvPr>
          <p:cNvSpPr txBox="1"/>
          <p:nvPr/>
        </p:nvSpPr>
        <p:spPr>
          <a:xfrm>
            <a:off x="2346985" y="2359741"/>
            <a:ext cx="21945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 months after diagnosis, post radiation, radiographic progression, started on bevacizumab /irinotecan/ temozolomide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A4AFC-1BA6-4073-8D60-865D3163B35A}"/>
              </a:ext>
            </a:extLst>
          </p:cNvPr>
          <p:cNvSpPr txBox="1"/>
          <p:nvPr/>
        </p:nvSpPr>
        <p:spPr>
          <a:xfrm>
            <a:off x="4414874" y="2368797"/>
            <a:ext cx="24011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11 months after diagnosis, radiographic progression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started procarbazine,   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lomustine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vincristine (PCV)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2AD38A-3875-4D78-8676-3589680DB6F9}"/>
              </a:ext>
            </a:extLst>
          </p:cNvPr>
          <p:cNvSpPr txBox="1"/>
          <p:nvPr/>
        </p:nvSpPr>
        <p:spPr>
          <a:xfrm>
            <a:off x="6504916" y="2349172"/>
            <a:ext cx="23145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 months after diagnosis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Further radiographic progression,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started erlotinib/ rapamycin</a:t>
            </a:r>
          </a:p>
          <a:p>
            <a:endParaRPr lang="en-US" dirty="0"/>
          </a:p>
        </p:txBody>
      </p:sp>
      <p:pic>
        <p:nvPicPr>
          <p:cNvPr id="12" name="Picture 6" descr="C:\Users\ebenshaj\Desktop\AW\MRBTSPWWO_AN_208354823\AW6517flair.jpg">
            <a:extLst>
              <a:ext uri="{FF2B5EF4-FFF2-40B4-BE49-F238E27FC236}">
                <a16:creationId xmlns:a16="http://schemas.microsoft.com/office/drawing/2014/main" id="{704F9746-92FB-4EC4-B058-01DB02467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08" y="3428379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F9D382-3BFD-4E72-9F40-FD8B11AA60E3}"/>
              </a:ext>
            </a:extLst>
          </p:cNvPr>
          <p:cNvSpPr txBox="1"/>
          <p:nvPr/>
        </p:nvSpPr>
        <p:spPr>
          <a:xfrm>
            <a:off x="296957" y="5237704"/>
            <a:ext cx="2041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38 months after diagnosis, decreased tumor bulk, still on erlotinib/rapamycin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5B1AB4-17D5-4A7B-9907-F8D3A9C09680}"/>
              </a:ext>
            </a:extLst>
          </p:cNvPr>
          <p:cNvSpPr txBox="1"/>
          <p:nvPr/>
        </p:nvSpPr>
        <p:spPr>
          <a:xfrm>
            <a:off x="2346985" y="5237704"/>
            <a:ext cx="199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48 months after diagnosis, further decreased tumor bulk, still on erlotinib/ rapamycin</a:t>
            </a:r>
          </a:p>
          <a:p>
            <a:endParaRPr lang="en-US" dirty="0"/>
          </a:p>
        </p:txBody>
      </p:sp>
      <p:pic>
        <p:nvPicPr>
          <p:cNvPr id="16" name="Picture 15" descr="A picture containing man, photo, sign, board&#10;&#10;Description automatically generated">
            <a:extLst>
              <a:ext uri="{FF2B5EF4-FFF2-40B4-BE49-F238E27FC236}">
                <a16:creationId xmlns:a16="http://schemas.microsoft.com/office/drawing/2014/main" id="{4488F2E1-87C9-4100-9C58-C833B3AD81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512" y="3441821"/>
            <a:ext cx="1828800" cy="1828800"/>
          </a:xfrm>
          <a:prstGeom prst="rect">
            <a:avLst/>
          </a:prstGeom>
        </p:spPr>
      </p:pic>
      <p:pic>
        <p:nvPicPr>
          <p:cNvPr id="18" name="Picture 17" descr="A picture containing man, board, sign, white&#10;&#10;Description automatically generated">
            <a:extLst>
              <a:ext uri="{FF2B5EF4-FFF2-40B4-BE49-F238E27FC236}">
                <a16:creationId xmlns:a16="http://schemas.microsoft.com/office/drawing/2014/main" id="{06251A3D-ED55-4A54-8A7D-E91CE05287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48" y="3441821"/>
            <a:ext cx="1828800" cy="18288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D98ABD-EB8B-45BC-8D78-F9A6093305BE}"/>
              </a:ext>
            </a:extLst>
          </p:cNvPr>
          <p:cNvSpPr txBox="1"/>
          <p:nvPr/>
        </p:nvSpPr>
        <p:spPr>
          <a:xfrm>
            <a:off x="4409316" y="5237083"/>
            <a:ext cx="1993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51 months after diagnosis, radiographic progression, stopped erlotinib, surgical re-biopsy started trametinib with rapamycin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C56E19-3516-4E69-9A75-840DCCA5D6BE}"/>
              </a:ext>
            </a:extLst>
          </p:cNvPr>
          <p:cNvSpPr txBox="1"/>
          <p:nvPr/>
        </p:nvSpPr>
        <p:spPr>
          <a:xfrm>
            <a:off x="6471648" y="5237083"/>
            <a:ext cx="1917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61 months after diagnosis, last MRI obtained prior to death, showing additional radiographic progression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0E5E16-281E-420B-8CC0-B568DAC013AC}"/>
              </a:ext>
            </a:extLst>
          </p:cNvPr>
          <p:cNvSpPr txBox="1"/>
          <p:nvPr/>
        </p:nvSpPr>
        <p:spPr>
          <a:xfrm>
            <a:off x="346622" y="13736"/>
            <a:ext cx="83898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1: Radiographic FLAIR changes in the tumor over the entire treatment course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141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124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Esbenshade, Adam John</dc:creator>
  <cp:lastModifiedBy>Esbenshade, Adam John</cp:lastModifiedBy>
  <cp:revision>7</cp:revision>
  <dcterms:created xsi:type="dcterms:W3CDTF">2020-05-28T14:32:02Z</dcterms:created>
  <dcterms:modified xsi:type="dcterms:W3CDTF">2020-10-01T15:47:32Z</dcterms:modified>
</cp:coreProperties>
</file>