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7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7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8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9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0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44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3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3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7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1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43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57B8A-AF67-418E-9134-D770512F46C5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6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35549" y="251752"/>
            <a:ext cx="83322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Supplemental Table 1</a:t>
            </a:r>
            <a:r>
              <a:rPr lang="en-US" dirty="0"/>
              <a:t>- Summary of electrocardiograms showing </a:t>
            </a:r>
            <a:r>
              <a:rPr lang="en-US" dirty="0" err="1"/>
              <a:t>QTc</a:t>
            </a:r>
            <a:r>
              <a:rPr lang="en-US" dirty="0"/>
              <a:t> interval of individual patients across all visits. </a:t>
            </a:r>
            <a:r>
              <a:rPr lang="en-US" dirty="0" err="1"/>
              <a:t>ms</a:t>
            </a:r>
            <a:r>
              <a:rPr lang="en-US" dirty="0"/>
              <a:t>: milliseconds, EKG: electrocardiograms.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505106"/>
              </p:ext>
            </p:extLst>
          </p:nvPr>
        </p:nvGraphicFramePr>
        <p:xfrm>
          <a:off x="2581275" y="1007129"/>
          <a:ext cx="6792147" cy="5527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0021">
                  <a:extLst>
                    <a:ext uri="{9D8B030D-6E8A-4147-A177-3AD203B41FA5}">
                      <a16:colId xmlns:a16="http://schemas.microsoft.com/office/drawing/2014/main" val="3905553772"/>
                    </a:ext>
                  </a:extLst>
                </a:gridCol>
                <a:gridCol w="929723">
                  <a:extLst>
                    <a:ext uri="{9D8B030D-6E8A-4147-A177-3AD203B41FA5}">
                      <a16:colId xmlns:a16="http://schemas.microsoft.com/office/drawing/2014/main" val="135789716"/>
                    </a:ext>
                  </a:extLst>
                </a:gridCol>
                <a:gridCol w="987832">
                  <a:extLst>
                    <a:ext uri="{9D8B030D-6E8A-4147-A177-3AD203B41FA5}">
                      <a16:colId xmlns:a16="http://schemas.microsoft.com/office/drawing/2014/main" val="393517115"/>
                    </a:ext>
                  </a:extLst>
                </a:gridCol>
                <a:gridCol w="929723">
                  <a:extLst>
                    <a:ext uri="{9D8B030D-6E8A-4147-A177-3AD203B41FA5}">
                      <a16:colId xmlns:a16="http://schemas.microsoft.com/office/drawing/2014/main" val="3465181476"/>
                    </a:ext>
                  </a:extLst>
                </a:gridCol>
                <a:gridCol w="987832">
                  <a:extLst>
                    <a:ext uri="{9D8B030D-6E8A-4147-A177-3AD203B41FA5}">
                      <a16:colId xmlns:a16="http://schemas.microsoft.com/office/drawing/2014/main" val="1708398838"/>
                    </a:ext>
                  </a:extLst>
                </a:gridCol>
                <a:gridCol w="813508">
                  <a:extLst>
                    <a:ext uri="{9D8B030D-6E8A-4147-A177-3AD203B41FA5}">
                      <a16:colId xmlns:a16="http://schemas.microsoft.com/office/drawing/2014/main" val="2607862041"/>
                    </a:ext>
                  </a:extLst>
                </a:gridCol>
                <a:gridCol w="813508">
                  <a:extLst>
                    <a:ext uri="{9D8B030D-6E8A-4147-A177-3AD203B41FA5}">
                      <a16:colId xmlns:a16="http://schemas.microsoft.com/office/drawing/2014/main" val="3280855329"/>
                    </a:ext>
                  </a:extLst>
                </a:gridCol>
              </a:tblGrid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Bosutinib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EKG </a:t>
                      </a:r>
                      <a:r>
                        <a:rPr lang="en-US" sz="9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QTc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interval (</a:t>
                      </a:r>
                      <a:r>
                        <a:rPr lang="en-US" sz="9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791513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Subject ID: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Screening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Weeks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Weeks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Weeks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Weeks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3424640606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Bos-DLB-002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1440809432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Bos-DLB-005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992575327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Bos-DLB-006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416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3518678294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Bos-DLB-007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118971705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televisit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2639764229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3421863232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1801806467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2217161236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3910523643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Bos-DLB-020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4256721632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Bos-DLB-022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4052826474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Bos-DLB-023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2531644141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Bos-DLB-026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2526866774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EKG QTc interval (ms)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516200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Subject ID: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Screening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Weeks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Weeks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Weeks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Weeks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3203279124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Bos-DLB-001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427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3042920746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Bos-DLB-003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14616816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Bos-DLB-004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407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488033916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Bos-DLB-008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460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899366432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Bos-DLB-009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3206951001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401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televisit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3332812575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426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1811948946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3240521975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385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412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1059283567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Bos-DLB-019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416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390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1191033810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Bos-DLB-021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443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431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438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432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2765754865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Bos-DLB-024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449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447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460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723263605"/>
                  </a:ext>
                </a:extLst>
              </a:tr>
              <a:tr h="184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Bos-DLB-025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414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416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394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13" marR="5613" marT="5613" marB="0" anchor="ctr"/>
                </a:tc>
                <a:extLst>
                  <a:ext uri="{0D108BD9-81ED-4DB2-BD59-A6C34878D82A}">
                    <a16:rowId xmlns:a16="http://schemas.microsoft.com/office/drawing/2014/main" val="1770709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6681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7143</TotalTime>
  <Words>246</Words>
  <Application>Microsoft Office PowerPoint</Application>
  <PresentationFormat>Widescreen</PresentationFormat>
  <Paragraphs>201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DSMB meeting Bosutinib study IRB#0000017 NCT#</dc:title>
  <dc:creator>charbel Moussa</dc:creator>
  <cp:lastModifiedBy>charbel Moussa</cp:lastModifiedBy>
  <cp:revision>158</cp:revision>
  <dcterms:created xsi:type="dcterms:W3CDTF">2021-09-03T19:43:53Z</dcterms:created>
  <dcterms:modified xsi:type="dcterms:W3CDTF">2021-11-11T22:53:41Z</dcterms:modified>
</cp:coreProperties>
</file>