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32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7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7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8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9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0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44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3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3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7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1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43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57B8A-AF67-418E-9134-D770512F46C5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0D6F0-D76C-45C8-A792-7A13AF18C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6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emf"/><Relationship Id="rId20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3875" y="554668"/>
            <a:ext cx="11144250" cy="6303332"/>
            <a:chOff x="786809" y="85672"/>
            <a:chExt cx="10141088" cy="6770110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2384066"/>
                </p:ext>
              </p:extLst>
            </p:nvPr>
          </p:nvGraphicFramePr>
          <p:xfrm>
            <a:off x="2734435" y="577419"/>
            <a:ext cx="1992313" cy="3086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05" name="Prism 9" r:id="rId3" imgW="1992631" imgH="3085800" progId="Prism9.Document">
                    <p:embed/>
                  </p:oleObj>
                </mc:Choice>
                <mc:Fallback>
                  <p:oleObj name="Prism 9" r:id="rId3" imgW="1992631" imgH="3085800" progId="Prism9.Document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734435" y="577419"/>
                          <a:ext cx="1992313" cy="3086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2065962"/>
                </p:ext>
              </p:extLst>
            </p:nvPr>
          </p:nvGraphicFramePr>
          <p:xfrm>
            <a:off x="786809" y="677432"/>
            <a:ext cx="1965325" cy="2986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06" name="Prism 9" r:id="rId5" imgW="1965261" imgH="2985317" progId="Prism9.Document">
                    <p:embed/>
                  </p:oleObj>
                </mc:Choice>
                <mc:Fallback>
                  <p:oleObj name="Prism 9" r:id="rId5" imgW="1965261" imgH="2985317" progId="Prism9.Document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86809" y="677432"/>
                          <a:ext cx="1965325" cy="29860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5665080"/>
                </p:ext>
              </p:extLst>
            </p:nvPr>
          </p:nvGraphicFramePr>
          <p:xfrm>
            <a:off x="4709049" y="467882"/>
            <a:ext cx="2065337" cy="3195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07" name="Prism 9" r:id="rId7" imgW="2065738" imgH="3195647" progId="Prism9.Document">
                    <p:embed/>
                  </p:oleObj>
                </mc:Choice>
                <mc:Fallback>
                  <p:oleObj name="Prism 9" r:id="rId7" imgW="2065738" imgH="3195647" progId="Prism9.Document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709049" y="467882"/>
                          <a:ext cx="2065337" cy="31956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39323108"/>
                </p:ext>
              </p:extLst>
            </p:nvPr>
          </p:nvGraphicFramePr>
          <p:xfrm>
            <a:off x="6756687" y="378981"/>
            <a:ext cx="1924050" cy="3284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08" name="Prism 9" r:id="rId9" imgW="1923845" imgH="3284245" progId="Prism9.Document">
                    <p:embed/>
                  </p:oleObj>
                </mc:Choice>
                <mc:Fallback>
                  <p:oleObj name="Prism 9" r:id="rId9" imgW="1923845" imgH="3284245" progId="Prism9.Document">
                    <p:embed/>
                    <p:pic>
                      <p:nvPicPr>
                        <p:cNvPr id="3" name="Object 2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756687" y="378981"/>
                          <a:ext cx="1924050" cy="32845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1805052"/>
                </p:ext>
              </p:extLst>
            </p:nvPr>
          </p:nvGraphicFramePr>
          <p:xfrm>
            <a:off x="8830809" y="849445"/>
            <a:ext cx="2097088" cy="2797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09" name="Prism 9" r:id="rId11" imgW="2097791" imgH="2797677" progId="Prism9.Document">
                    <p:embed/>
                  </p:oleObj>
                </mc:Choice>
                <mc:Fallback>
                  <p:oleObj name="Prism 9" r:id="rId11" imgW="2097791" imgH="2797677" progId="Prism9.Document">
                    <p:embed/>
                    <p:pic>
                      <p:nvPicPr>
                        <p:cNvPr id="3" name="Object 2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8830809" y="849445"/>
                          <a:ext cx="2097088" cy="2797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8952948"/>
                </p:ext>
              </p:extLst>
            </p:nvPr>
          </p:nvGraphicFramePr>
          <p:xfrm>
            <a:off x="822121" y="4058607"/>
            <a:ext cx="2024062" cy="2797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10" name="Prism 9" r:id="rId13" imgW="2024683" imgH="2797677" progId="Prism9.Document">
                    <p:embed/>
                  </p:oleObj>
                </mc:Choice>
                <mc:Fallback>
                  <p:oleObj name="Prism 9" r:id="rId13" imgW="2024683" imgH="2797677" progId="Prism9.Document">
                    <p:embed/>
                    <p:pic>
                      <p:nvPicPr>
                        <p:cNvPr id="4" name="Object 3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822121" y="4058607"/>
                          <a:ext cx="2024062" cy="2797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1365418"/>
                </p:ext>
              </p:extLst>
            </p:nvPr>
          </p:nvGraphicFramePr>
          <p:xfrm>
            <a:off x="2845534" y="4058607"/>
            <a:ext cx="2057400" cy="2797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11" name="Prism 9" r:id="rId15" imgW="2056735" imgH="2797677" progId="Prism9.Document">
                    <p:embed/>
                  </p:oleObj>
                </mc:Choice>
                <mc:Fallback>
                  <p:oleObj name="Prism 9" r:id="rId15" imgW="2056735" imgH="2797677" progId="Prism9.Document">
                    <p:embed/>
                    <p:pic>
                      <p:nvPicPr>
                        <p:cNvPr id="5" name="Object 4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2845534" y="4058607"/>
                          <a:ext cx="2057400" cy="2797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4404424"/>
                </p:ext>
              </p:extLst>
            </p:nvPr>
          </p:nvGraphicFramePr>
          <p:xfrm>
            <a:off x="4902285" y="4058607"/>
            <a:ext cx="1965325" cy="2797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12" name="Prism 9" r:id="rId17" imgW="1965261" imgH="2797677" progId="Prism9.Document">
                    <p:embed/>
                  </p:oleObj>
                </mc:Choice>
                <mc:Fallback>
                  <p:oleObj name="Prism 9" r:id="rId17" imgW="1965261" imgH="2797677" progId="Prism9.Document">
                    <p:embed/>
                    <p:pic>
                      <p:nvPicPr>
                        <p:cNvPr id="7" name="Object 6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4902285" y="4058607"/>
                          <a:ext cx="1965325" cy="2797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6245481"/>
                </p:ext>
              </p:extLst>
            </p:nvPr>
          </p:nvGraphicFramePr>
          <p:xfrm>
            <a:off x="6866961" y="4058607"/>
            <a:ext cx="1965325" cy="2797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13" name="Prism 9" r:id="rId19" imgW="1965261" imgH="2797677" progId="Prism9.Document">
                    <p:embed/>
                  </p:oleObj>
                </mc:Choice>
                <mc:Fallback>
                  <p:oleObj name="Prism 9" r:id="rId19" imgW="1965261" imgH="2797677" progId="Prism9.Document">
                    <p:embed/>
                    <p:pic>
                      <p:nvPicPr>
                        <p:cNvPr id="8" name="Object 7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6866961" y="4058607"/>
                          <a:ext cx="1965325" cy="2797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3644839"/>
                </p:ext>
              </p:extLst>
            </p:nvPr>
          </p:nvGraphicFramePr>
          <p:xfrm>
            <a:off x="8831635" y="3971294"/>
            <a:ext cx="1997075" cy="2884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14" name="Prism 9" r:id="rId21" imgW="1997313" imgH="2884474" progId="Prism9.Document">
                    <p:embed/>
                  </p:oleObj>
                </mc:Choice>
                <mc:Fallback>
                  <p:oleObj name="Prism 9" r:id="rId21" imgW="1997313" imgH="2884474" progId="Prism9.Document">
                    <p:embed/>
                    <p:pic>
                      <p:nvPicPr>
                        <p:cNvPr id="9" name="Object 8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8831635" y="3971294"/>
                          <a:ext cx="1997075" cy="28844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Box 24"/>
            <p:cNvSpPr txBox="1"/>
            <p:nvPr/>
          </p:nvSpPr>
          <p:spPr>
            <a:xfrm>
              <a:off x="863930" y="208087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91393" y="153319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66363" y="85672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03820" y="88061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75443" y="106469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32823" y="369166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F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76693" y="3691669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G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214151" y="3691669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H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300289" y="3691669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J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74051" y="3691669"/>
              <a:ext cx="245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18904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Suppl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Figure 1.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Histograms represent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A).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cerebrospinal fluid (CSF)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 p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lasma alpha-</a:t>
            </a:r>
            <a:r>
              <a:rPr lang="en-US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synuclein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oligomers.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Ratio of CSF oligomer and total alpha-</a:t>
            </a:r>
            <a:r>
              <a:rPr lang="en-US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synuclein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Ratio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CSF and plasma oligomer alpha-</a:t>
            </a:r>
            <a:r>
              <a:rPr lang="en-US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synuclein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CSF A</a:t>
            </a:r>
            <a:r>
              <a:rPr lang="el-GR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40,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 CSF A</a:t>
            </a:r>
            <a:r>
              <a:rPr lang="el-GR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42  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Ratio of CSF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l-GR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40/A</a:t>
            </a:r>
            <a:r>
              <a:rPr lang="el-GR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42. 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plasma A</a:t>
            </a:r>
            <a:r>
              <a:rPr lang="el-GR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40 and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 A</a:t>
            </a:r>
            <a:r>
              <a:rPr lang="el-GR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42 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J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 Ratio of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plasma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l-GR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40/A</a:t>
            </a:r>
            <a:r>
              <a:rPr lang="el-GR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42.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n=11-13 </a:t>
            </a:r>
            <a:r>
              <a:rPr lang="en-US" sz="1200">
                <a:latin typeface="Times New Roman" panose="02020603050405020304" pitchFamily="18" charset="0"/>
                <a:ea typeface="Times New Roman" panose="02020603050405020304" pitchFamily="18" charset="0"/>
              </a:rPr>
              <a:t>per </a:t>
            </a:r>
            <a:r>
              <a:rPr lang="en-US" sz="12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group,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-values in histogram A represent longitudinal changes within groups.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58069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7147</TotalTime>
  <Words>111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DSMB meeting Bosutinib study IRB#0000017 NCT#</dc:title>
  <dc:creator>charbel Moussa</dc:creator>
  <cp:lastModifiedBy>charbel Moussa</cp:lastModifiedBy>
  <cp:revision>160</cp:revision>
  <dcterms:created xsi:type="dcterms:W3CDTF">2021-09-03T19:43:53Z</dcterms:created>
  <dcterms:modified xsi:type="dcterms:W3CDTF">2022-03-04T19:02:51Z</dcterms:modified>
</cp:coreProperties>
</file>